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notesSlides/notesSlide2.xml" ContentType="application/vnd.openxmlformats-officedocument.presentationml.notesSlide+xml"/>
  <Override PartName="/ppt/ink/ink4.xml" ContentType="application/inkml+xml"/>
  <Override PartName="/ppt/ink/ink5.xml" ContentType="application/inkml+xml"/>
  <Override PartName="/ppt/ink/ink6.xml" ContentType="application/inkml+xml"/>
  <Override PartName="/ppt/ink/ink7.xml" ContentType="application/inkml+xml"/>
  <Override PartName="/ppt/notesSlides/notesSlide3.xml" ContentType="application/vnd.openxmlformats-officedocument.presentationml.notesSlide+xml"/>
  <Override PartName="/ppt/ink/ink8.xml" ContentType="application/inkml+xml"/>
  <Override PartName="/ppt/ink/ink9.xml" ContentType="application/inkml+xml"/>
  <Override PartName="/ppt/notesSlides/notesSlide4.xml" ContentType="application/vnd.openxmlformats-officedocument.presentationml.notesSlide+xml"/>
  <Override PartName="/ppt/ink/ink10.xml" ContentType="application/inkml+xml"/>
  <Override PartName="/ppt/notesSlides/notesSlide5.xml" ContentType="application/vnd.openxmlformats-officedocument.presentationml.notesSlide+xml"/>
  <Override PartName="/ppt/ink/ink11.xml" ContentType="application/inkml+xml"/>
  <Override PartName="/ppt/ink/ink12.xml" ContentType="application/inkml+xml"/>
  <Override PartName="/ppt/notesSlides/notesSlide6.xml" ContentType="application/vnd.openxmlformats-officedocument.presentationml.notesSlide+xml"/>
  <Override PartName="/ppt/ink/ink13.xml" ContentType="application/inkml+xml"/>
  <Override PartName="/ppt/ink/ink14.xml" ContentType="application/inkml+xml"/>
  <Override PartName="/ppt/ink/ink15.xml" ContentType="application/inkml+xml"/>
  <Override PartName="/ppt/notesSlides/notesSlide7.xml" ContentType="application/vnd.openxmlformats-officedocument.presentationml.notesSlide+xml"/>
  <Override PartName="/ppt/ink/ink16.xml" ContentType="application/inkml+xml"/>
  <Override PartName="/ppt/ink/ink17.xml" ContentType="application/inkml+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ink/ink18.xml" ContentType="application/inkml+xml"/>
  <Override PartName="/ppt/ink/ink19.xml" ContentType="application/inkml+xml"/>
  <Override PartName="/ppt/ink/ink20.xml" ContentType="application/inkml+xml"/>
  <Override PartName="/ppt/ink/ink21.xml" ContentType="application/inkml+xml"/>
  <Override PartName="/ppt/notesSlides/notesSlide11.xml" ContentType="application/vnd.openxmlformats-officedocument.presentationml.notesSlide+xml"/>
  <Override PartName="/ppt/ink/ink22.xml" ContentType="application/inkml+xml"/>
  <Override PartName="/ppt/ink/ink23.xml" ContentType="application/inkml+xml"/>
  <Override PartName="/ppt/ink/ink24.xml" ContentType="application/inkml+xml"/>
  <Override PartName="/ppt/ink/ink25.xml" ContentType="application/inkml+xml"/>
  <Override PartName="/ppt/notesSlides/notesSlide12.xml" ContentType="application/vnd.openxmlformats-officedocument.presentationml.notesSlide+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notesSlides/notesSlide13.xml" ContentType="application/vnd.openxmlformats-officedocument.presentationml.notesSlide+xml"/>
  <Override PartName="/ppt/ink/ink31.xml" ContentType="application/inkml+xml"/>
  <Override PartName="/ppt/ink/ink32.xml" ContentType="application/inkml+xml"/>
  <Override PartName="/ppt/notesSlides/notesSlide14.xml" ContentType="application/vnd.openxmlformats-officedocument.presentationml.notesSlide+xml"/>
  <Override PartName="/ppt/ink/ink33.xml" ContentType="application/inkml+xml"/>
  <Override PartName="/ppt/ink/ink34.xml" ContentType="application/inkml+xml"/>
  <Override PartName="/ppt/notesSlides/notesSlide15.xml" ContentType="application/vnd.openxmlformats-officedocument.presentationml.notesSlide+xml"/>
  <Override PartName="/ppt/ink/ink35.xml" ContentType="application/inkml+xml"/>
  <Override PartName="/ppt/ink/ink36.xml" ContentType="application/inkml+xml"/>
  <Override PartName="/ppt/ink/ink37.xml" ContentType="application/inkml+xml"/>
  <Override PartName="/ppt/ink/ink38.xml" ContentType="application/inkml+xml"/>
  <Override PartName="/ppt/notesSlides/notesSlide16.xml" ContentType="application/vnd.openxmlformats-officedocument.presentationml.notesSlide+xml"/>
  <Override PartName="/ppt/ink/ink39.xml" ContentType="application/inkml+xml"/>
  <Override PartName="/ppt/ink/ink40.xml" ContentType="application/inkml+xml"/>
  <Override PartName="/ppt/ink/ink41.xml" ContentType="application/inkml+xml"/>
  <Override PartName="/ppt/ink/ink42.xml" ContentType="application/inkml+xml"/>
  <Override PartName="/ppt/notesSlides/notesSlide17.xml" ContentType="application/vnd.openxmlformats-officedocument.presentationml.notesSlide+xml"/>
  <Override PartName="/ppt/ink/ink43.xml" ContentType="application/inkml+xml"/>
  <Override PartName="/ppt/notesSlides/notesSlide18.xml" ContentType="application/vnd.openxmlformats-officedocument.presentationml.notesSlide+xml"/>
  <Override PartName="/ppt/ink/ink44.xml" ContentType="application/inkml+xml"/>
  <Override PartName="/ppt/notesSlides/notesSlide19.xml" ContentType="application/vnd.openxmlformats-officedocument.presentationml.notesSlide+xml"/>
  <Override PartName="/ppt/ink/ink45.xml" ContentType="application/inkml+xml"/>
  <Override PartName="/ppt/notesSlides/notesSlide20.xml" ContentType="application/vnd.openxmlformats-officedocument.presentationml.notesSlide+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notesSlides/notesSlide21.xml" ContentType="application/vnd.openxmlformats-officedocument.presentationml.notesSlide+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ink/ink59.xml" ContentType="application/inkml+xml"/>
  <Override PartName="/ppt/notesSlides/notesSlide24.xml" ContentType="application/vnd.openxmlformats-officedocument.presentationml.notesSlide+xml"/>
  <Override PartName="/ppt/ink/ink60.xml" ContentType="application/inkml+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notesSlides/notesSlide27.xml" ContentType="application/vnd.openxmlformats-officedocument.presentationml.notesSlide+xml"/>
  <Override PartName="/ppt/ink/ink67.xml" ContentType="application/inkml+xml"/>
  <Override PartName="/ppt/ink/ink68.xml" ContentType="application/inkml+xml"/>
  <Override PartName="/ppt/ink/ink69.xml" ContentType="application/inkml+xml"/>
  <Override PartName="/ppt/ink/ink70.xml" ContentType="application/inkml+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ink/ink71.xml" ContentType="application/inkml+xml"/>
  <Override PartName="/ppt/notesSlides/notesSlide32.xml" ContentType="application/vnd.openxmlformats-officedocument.presentationml.notesSlide+xml"/>
  <Override PartName="/ppt/ink/ink72.xml" ContentType="application/inkml+xml"/>
  <Override PartName="/ppt/notesSlides/notesSlide33.xml" ContentType="application/vnd.openxmlformats-officedocument.presentationml.notesSlide+xml"/>
  <Override PartName="/ppt/ink/ink73.xml" ContentType="application/inkml+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ink/ink74.xml" ContentType="application/inkml+xml"/>
  <Override PartName="/ppt/ink/ink75.xml" ContentType="application/inkml+xml"/>
  <Override PartName="/ppt/ink/ink76.xml" ContentType="application/inkml+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ink/ink77.xml" ContentType="application/inkml+xml"/>
  <Override PartName="/ppt/ink/ink78.xml" ContentType="application/inkml+xml"/>
  <Override PartName="/ppt/ink/ink79.xml" ContentType="application/inkml+xml"/>
  <Override PartName="/ppt/notesSlides/notesSlide38.xml" ContentType="application/vnd.openxmlformats-officedocument.presentationml.notesSlide+xml"/>
  <Override PartName="/ppt/ink/ink80.xml" ContentType="application/inkml+xml"/>
  <Override PartName="/ppt/ink/ink81.xml" ContentType="application/inkml+xml"/>
  <Override PartName="/ppt/ink/ink82.xml" ContentType="application/inkml+xml"/>
  <Override PartName="/ppt/notesSlides/notesSlide39.xml" ContentType="application/vnd.openxmlformats-officedocument.presentationml.notesSlide+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notesSlides/notesSlide40.xml" ContentType="application/vnd.openxmlformats-officedocument.presentationml.notesSlide+xml"/>
  <Override PartName="/ppt/ink/ink90.xml" ContentType="application/inkml+xml"/>
  <Override PartName="/ppt/notesSlides/notesSlide41.xml" ContentType="application/vnd.openxmlformats-officedocument.presentationml.notesSlide+xml"/>
  <Override PartName="/ppt/ink/ink91.xml" ContentType="application/inkml+xml"/>
  <Override PartName="/ppt/notesSlides/notesSlide42.xml" ContentType="application/vnd.openxmlformats-officedocument.presentationml.notesSlide+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notesSlides/notesSlide43.xml" ContentType="application/vnd.openxmlformats-officedocument.presentationml.notesSlide+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notesSlides/notesSlide44.xml" ContentType="application/vnd.openxmlformats-officedocument.presentationml.notesSlide+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notesSlides/notesSlide47.xml" ContentType="application/vnd.openxmlformats-officedocument.presentationml.notesSlide+xml"/>
  <Override PartName="/ppt/ink/ink116.xml" ContentType="application/inkml+xml"/>
  <Override PartName="/ppt/ink/ink117.xml" ContentType="application/inkml+xml"/>
  <Override PartName="/ppt/notesSlides/notesSlide48.xml" ContentType="application/vnd.openxmlformats-officedocument.presentationml.notesSlide+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notesSlides/notesSlide49.xml" ContentType="application/vnd.openxmlformats-officedocument.presentationml.notesSlide+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notesSlides/notesSlide50.xml" ContentType="application/vnd.openxmlformats-officedocument.presentationml.notesSlide+xml"/>
  <Override PartName="/ppt/ink/ink128.xml" ContentType="application/inkml+xml"/>
  <Override PartName="/ppt/ink/ink129.xml" ContentType="application/inkml+xml"/>
  <Override PartName="/ppt/notesSlides/notesSlide51.xml" ContentType="application/vnd.openxmlformats-officedocument.presentationml.notesSlide+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notesSlides/notesSlide52.xml" ContentType="application/vnd.openxmlformats-officedocument.presentationml.notesSlide+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notesSlides/notesSlide53.xml" ContentType="application/vnd.openxmlformats-officedocument.presentationml.notesSlide+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notesSlides/notesSlide54.xml" ContentType="application/vnd.openxmlformats-officedocument.presentationml.notesSlide+xml"/>
  <Override PartName="/ppt/ink/ink148.xml" ContentType="application/inkml+xml"/>
  <Override PartName="/ppt/ink/ink149.xml" ContentType="application/inkml+xml"/>
  <Override PartName="/ppt/ink/ink150.xml" ContentType="application/inkml+xml"/>
  <Override PartName="/ppt/notesSlides/notesSlide55.xml" ContentType="application/vnd.openxmlformats-officedocument.presentationml.notesSlide+xml"/>
  <Override PartName="/ppt/ink/ink151.xml" ContentType="application/inkml+xml"/>
  <Override PartName="/ppt/notesSlides/notesSlide56.xml" ContentType="application/vnd.openxmlformats-officedocument.presentationml.notesSlide+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notesSlides/notesSlide60.xml" ContentType="application/vnd.openxmlformats-officedocument.presentationml.notesSlide+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notesSlides/notesSlide61.xml" ContentType="application/vnd.openxmlformats-officedocument.presentationml.notesSlide+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notesSlides/notesSlide62.xml" ContentType="application/vnd.openxmlformats-officedocument.presentationml.notesSlide+xml"/>
  <Override PartName="/ppt/ink/ink174.xml" ContentType="application/inkml+xml"/>
  <Override PartName="/ppt/ink/ink175.xml" ContentType="application/inkml+xml"/>
  <Override PartName="/ppt/ink/ink176.xml" ContentType="application/inkml+xml"/>
  <Override PartName="/ppt/notesSlides/notesSlide63.xml" ContentType="application/vnd.openxmlformats-officedocument.presentationml.notesSlide+xml"/>
  <Override PartName="/ppt/ink/ink177.xml" ContentType="application/inkml+xml"/>
  <Override PartName="/ppt/notesSlides/notesSlide64.xml" ContentType="application/vnd.openxmlformats-officedocument.presentationml.notesSlide+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notesSlides/notesSlide68.xml" ContentType="application/vnd.openxmlformats-officedocument.presentationml.notesSlide+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notesSlides/notesSlide69.xml" ContentType="application/vnd.openxmlformats-officedocument.presentationml.notesSlide+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notesSlides/notesSlide70.xml" ContentType="application/vnd.openxmlformats-officedocument.presentationml.notesSlide+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notesSlides/notesSlide71.xml" ContentType="application/vnd.openxmlformats-officedocument.presentationml.notesSlide+xml"/>
  <Override PartName="/ppt/ink/ink201.xml" ContentType="application/inkml+xml"/>
  <Override PartName="/ppt/notesSlides/notesSlide72.xml" ContentType="application/vnd.openxmlformats-officedocument.presentationml.notesSlide+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notesSlides/notesSlide73.xml" ContentType="application/vnd.openxmlformats-officedocument.presentationml.notesSlide+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notesSlides/notesSlide74.xml" ContentType="application/vnd.openxmlformats-officedocument.presentationml.notesSlide+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notesSlides/notesSlide75.xml" ContentType="application/vnd.openxmlformats-officedocument.presentationml.notesSlide+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notesSlides/notesSlide76.xml" ContentType="application/vnd.openxmlformats-officedocument.presentationml.notesSlide+xml"/>
  <Override PartName="/ppt/ink/ink222.xml" ContentType="application/inkml+xml"/>
  <Override PartName="/ppt/ink/ink223.xml" ContentType="application/inkml+xml"/>
  <Override PartName="/ppt/notesSlides/notesSlide77.xml" ContentType="application/vnd.openxmlformats-officedocument.presentationml.notesSlide+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notesSlides/notesSlide78.xml" ContentType="application/vnd.openxmlformats-officedocument.presentationml.notesSlide+xml"/>
  <Override PartName="/ppt/ink/ink229.xml" ContentType="application/inkml+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ink/ink230.xml" ContentType="application/inkml+xml"/>
  <Override PartName="/ppt/notesSlides/notesSlide81.xml" ContentType="application/vnd.openxmlformats-officedocument.presentationml.notesSlide+xml"/>
  <Override PartName="/ppt/ink/ink231.xml" ContentType="application/inkml+xml"/>
  <Override PartName="/ppt/notesSlides/notesSlide82.xml" ContentType="application/vnd.openxmlformats-officedocument.presentationml.notesSlide+xml"/>
  <Override PartName="/ppt/ink/ink232.xml" ContentType="application/inkml+xml"/>
  <Override PartName="/ppt/notesSlides/notesSlide83.xml" ContentType="application/vnd.openxmlformats-officedocument.presentationml.notesSlide+xml"/>
  <Override PartName="/ppt/ink/ink233.xml" ContentType="application/inkml+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ink/ink234.xml" ContentType="application/inkml+xml"/>
  <Override PartName="/ppt/notesSlides/notesSlide86.xml" ContentType="application/vnd.openxmlformats-officedocument.presentationml.notesSlide+xml"/>
  <Override PartName="/ppt/ink/ink235.xml" ContentType="application/inkml+xml"/>
  <Override PartName="/ppt/ink/ink236.xml" ContentType="application/inkml+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ink/ink237.xml" ContentType="application/inkml+xml"/>
  <Override PartName="/ppt/ink/ink238.xml" ContentType="application/inkml+xml"/>
  <Override PartName="/ppt/notesSlides/notesSlide89.xml" ContentType="application/vnd.openxmlformats-officedocument.presentationml.notesSlide+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notesSlides/notesSlide90.xml" ContentType="application/vnd.openxmlformats-officedocument.presentationml.notesSlide+xml"/>
  <Override PartName="/ppt/ink/ink244.xml" ContentType="application/inkml+xml"/>
  <Override PartName="/ppt/ink/ink245.xml" ContentType="application/inkml+xml"/>
  <Override PartName="/ppt/notesSlides/notesSlide91.xml" ContentType="application/vnd.openxmlformats-officedocument.presentationml.notesSlide+xml"/>
  <Override PartName="/ppt/ink/ink246.xml" ContentType="application/inkml+xml"/>
  <Override PartName="/ppt/ink/ink247.xml" ContentType="application/inkml+xml"/>
  <Override PartName="/ppt/ink/ink248.xml" ContentType="application/inkml+xml"/>
  <Override PartName="/ppt/notesSlides/notesSlide92.xml" ContentType="application/vnd.openxmlformats-officedocument.presentationml.notesSlide+xml"/>
  <Override PartName="/ppt/ink/ink249.xml" ContentType="application/inkml+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ink/ink250.xml" ContentType="application/inkml+xml"/>
  <Override PartName="/ppt/ink/ink251.xml" ContentType="application/inkml+xml"/>
  <Override PartName="/ppt/notesSlides/notesSlide95.xml" ContentType="application/vnd.openxmlformats-officedocument.presentationml.notesSlide+xml"/>
  <Override PartName="/ppt/ink/ink252.xml" ContentType="application/inkml+xml"/>
  <Override PartName="/ppt/notesSlides/notesSlide96.xml" ContentType="application/vnd.openxmlformats-officedocument.presentationml.notesSlide+xml"/>
  <Override PartName="/ppt/ink/ink253.xml" ContentType="application/inkml+xml"/>
  <Override PartName="/ppt/ink/ink254.xml" ContentType="application/inkml+xml"/>
  <Override PartName="/ppt/ink/ink255.xml" ContentType="application/inkml+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ink/ink256.xml" ContentType="application/inkml+xml"/>
  <Override PartName="/ppt/ink/ink257.xml" ContentType="application/inkml+xml"/>
  <Override PartName="/ppt/notesSlides/notesSlide99.xml" ContentType="application/vnd.openxmlformats-officedocument.presentationml.notesSlide+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notesSlides/notesSlide100.xml" ContentType="application/vnd.openxmlformats-officedocument.presentationml.notesSlide+xml"/>
  <Override PartName="/ppt/ink/ink262.xml" ContentType="application/inkml+xml"/>
  <Override PartName="/ppt/ink/ink263.xml" ContentType="application/inkml+xml"/>
  <Override PartName="/ppt/ink/ink264.xml" ContentType="application/inkml+xml"/>
  <Override PartName="/ppt/notesSlides/notesSlide101.xml" ContentType="application/vnd.openxmlformats-officedocument.presentationml.notesSlide+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notesSlides/notesSlide102.xml" ContentType="application/vnd.openxmlformats-officedocument.presentationml.notesSlide+xml"/>
  <Override PartName="/ppt/ink/ink269.xml" ContentType="application/inkml+xml"/>
  <Override PartName="/ppt/ink/ink270.xml" ContentType="application/inkml+xml"/>
  <Override PartName="/ppt/ink/ink271.xml" ContentType="application/inkml+xml"/>
  <Override PartName="/ppt/notesSlides/notesSlide103.xml" ContentType="application/vnd.openxmlformats-officedocument.presentationml.notesSlide+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notesSlides/notesSlide104.xml" ContentType="application/vnd.openxmlformats-officedocument.presentationml.notesSlide+xml"/>
  <Override PartName="/ppt/ink/ink276.xml" ContentType="application/inkml+xml"/>
  <Override PartName="/ppt/ink/ink277.xml" ContentType="application/inkml+xml"/>
  <Override PartName="/ppt/ink/ink278.xml" ContentType="application/inkml+xml"/>
  <Override PartName="/ppt/notesSlides/notesSlide105.xml" ContentType="application/vnd.openxmlformats-officedocument.presentationml.notesSlide+xml"/>
  <Override PartName="/ppt/ink/ink279.xml" ContentType="application/inkml+xml"/>
  <Override PartName="/ppt/ink/ink280.xml" ContentType="application/inkml+xml"/>
  <Override PartName="/ppt/notesSlides/notesSlide106.xml" ContentType="application/vnd.openxmlformats-officedocument.presentationml.notesSlide+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notesSlides/notesSlide107.xml" ContentType="application/vnd.openxmlformats-officedocument.presentationml.notesSlide+xml"/>
  <Override PartName="/ppt/ink/ink285.xml" ContentType="application/inkml+xml"/>
  <Override PartName="/ppt/ink/ink286.xml" ContentType="application/inkml+xml"/>
  <Override PartName="/ppt/notesSlides/notesSlide108.xml" ContentType="application/vnd.openxmlformats-officedocument.presentationml.notesSlide+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notesSlides/notesSlide109.xml" ContentType="application/vnd.openxmlformats-officedocument.presentationml.notesSlide+xml"/>
  <Override PartName="/ppt/ink/ink291.xml" ContentType="application/inkml+xml"/>
  <Override PartName="/ppt/ink/ink292.xml" ContentType="application/inkml+xml"/>
  <Override PartName="/ppt/ink/ink293.xml" ContentType="application/inkml+xml"/>
  <Override PartName="/ppt/notesSlides/notesSlide110.xml" ContentType="application/vnd.openxmlformats-officedocument.presentationml.notesSlide+xml"/>
  <Override PartName="/ppt/ink/ink294.xml" ContentType="application/inkml+xml"/>
  <Override PartName="/ppt/ink/ink295.xml" ContentType="application/inkml+xml"/>
  <Override PartName="/ppt/ink/ink296.xml" ContentType="application/inkml+xml"/>
  <Override PartName="/ppt/notesSlides/notesSlide111.xml" ContentType="application/vnd.openxmlformats-officedocument.presentationml.notesSlide+xml"/>
  <Override PartName="/ppt/ink/ink297.xml" ContentType="application/inkml+xml"/>
  <Override PartName="/ppt/ink/ink298.xml" ContentType="application/inkml+xml"/>
  <Override PartName="/ppt/ink/ink299.xml" ContentType="application/inkml+xml"/>
  <Override PartName="/ppt/notesSlides/notesSlide112.xml" ContentType="application/vnd.openxmlformats-officedocument.presentationml.notesSlide+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notesSlides/notesSlide113.xml" ContentType="application/vnd.openxmlformats-officedocument.presentationml.notesSlide+xml"/>
  <Override PartName="/ppt/ink/ink304.xml" ContentType="application/inkml+xml"/>
  <Override PartName="/ppt/notesSlides/notesSlide114.xml" ContentType="application/vnd.openxmlformats-officedocument.presentationml.notesSlide+xml"/>
  <Override PartName="/ppt/ink/ink305.xml" ContentType="application/inkml+xml"/>
  <Override PartName="/ppt/ink/ink306.xml" ContentType="application/inkml+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ink/ink311.xml" ContentType="application/inkml+xml"/>
  <Override PartName="/ppt/ink/ink312.xml" ContentType="application/inkml+xml"/>
  <Override PartName="/ppt/notesSlides/notesSlide119.xml" ContentType="application/vnd.openxmlformats-officedocument.presentationml.notesSlide+xml"/>
  <Override PartName="/ppt/ink/ink313.xml" ContentType="application/inkml+xml"/>
  <Override PartName="/ppt/ink/ink314.xml" ContentType="application/inkml+xml"/>
  <Override PartName="/ppt/notesSlides/notesSlide120.xml" ContentType="application/vnd.openxmlformats-officedocument.presentationml.notesSlide+xml"/>
  <Override PartName="/ppt/ink/ink315.xml" ContentType="application/inkml+xml"/>
  <Override PartName="/ppt/ink/ink316.xml" ContentType="application/inkml+xml"/>
  <Override PartName="/ppt/ink/ink317.xml" ContentType="application/inkml+xml"/>
  <Override PartName="/ppt/notesSlides/notesSlide121.xml" ContentType="application/vnd.openxmlformats-officedocument.presentationml.notesSlide+xml"/>
  <Override PartName="/ppt/ink/ink318.xml" ContentType="application/inkml+xml"/>
  <Override PartName="/ppt/ink/ink319.xml" ContentType="application/inkml+xml"/>
  <Override PartName="/ppt/ink/ink320.xml" ContentType="application/inkml+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ink/ink321.xml" ContentType="application/inkml+xml"/>
  <Override PartName="/ppt/ink/ink322.xml" ContentType="application/inkml+xml"/>
  <Override PartName="/ppt/ink/ink323.xml" ContentType="application/inkml+xml"/>
  <Override PartName="/ppt/notesSlides/notesSlide124.xml" ContentType="application/vnd.openxmlformats-officedocument.presentationml.notesSlide+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notesSlides/notesSlide125.xml" ContentType="application/vnd.openxmlformats-officedocument.presentationml.notesSlide+xml"/>
  <Override PartName="/ppt/ink/ink329.xml" ContentType="application/inkml+xml"/>
  <Override PartName="/ppt/ink/ink330.xml" ContentType="application/inkml+xml"/>
  <Override PartName="/ppt/notesSlides/notesSlide126.xml" ContentType="application/vnd.openxmlformats-officedocument.presentationml.notesSlide+xml"/>
  <Override PartName="/ppt/ink/ink331.xml" ContentType="application/inkml+xml"/>
  <Override PartName="/ppt/ink/ink332.xml" ContentType="application/inkml+xml"/>
  <Override PartName="/ppt/notesSlides/notesSlide127.xml" ContentType="application/vnd.openxmlformats-officedocument.presentationml.notesSlide+xml"/>
  <Override PartName="/ppt/ink/ink333.xml" ContentType="application/inkml+xml"/>
  <Override PartName="/ppt/ink/ink334.xml" ContentType="application/inkml+xml"/>
  <Override PartName="/ppt/notesSlides/notesSlide128.xml" ContentType="application/vnd.openxmlformats-officedocument.presentationml.notesSlide+xml"/>
  <Override PartName="/ppt/ink/ink335.xml" ContentType="application/inkml+xml"/>
  <Override PartName="/ppt/ink/ink336.xml" ContentType="application/inkml+xml"/>
  <Override PartName="/ppt/ink/ink337.xml" ContentType="application/inkml+xml"/>
  <Override PartName="/ppt/notesSlides/notesSlide129.xml" ContentType="application/vnd.openxmlformats-officedocument.presentationml.notesSlide+xml"/>
  <Override PartName="/ppt/ink/ink338.xml" ContentType="application/inkml+xml"/>
  <Override PartName="/ppt/ink/ink339.xml" ContentType="application/inkml+xml"/>
  <Override PartName="/ppt/ink/ink340.xml" ContentType="application/inkml+xml"/>
  <Override PartName="/ppt/notesSlides/notesSlide130.xml" ContentType="application/vnd.openxmlformats-officedocument.presentationml.notesSlide+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notesSlides/notesSlide131.xml" ContentType="application/vnd.openxmlformats-officedocument.presentationml.notesSlide+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notesSlides/notesSlide132.xml" ContentType="application/vnd.openxmlformats-officedocument.presentationml.notesSlide+xml"/>
  <Override PartName="/ppt/ink/ink358.xml" ContentType="application/inkml+xml"/>
  <Override PartName="/ppt/ink/ink359.xml" ContentType="application/inkml+xml"/>
  <Override PartName="/ppt/ink/ink360.xml" ContentType="application/inkml+xml"/>
  <Override PartName="/ppt/notesSlides/notesSlide133.xml" ContentType="application/vnd.openxmlformats-officedocument.presentationml.notesSlide+xml"/>
  <Override PartName="/ppt/ink/ink361.xml" ContentType="application/inkml+xml"/>
  <Override PartName="/ppt/ink/ink362.xml" ContentType="application/inkml+xml"/>
  <Override PartName="/ppt/ink/ink363.xml" ContentType="application/inkml+xml"/>
  <Override PartName="/ppt/notesSlides/notesSlide134.xml" ContentType="application/vnd.openxmlformats-officedocument.presentationml.notesSlide+xml"/>
  <Override PartName="/ppt/ink/ink364.xml" ContentType="application/inkml+xml"/>
  <Override PartName="/ppt/notesSlides/notesSlide135.xml" ContentType="application/vnd.openxmlformats-officedocument.presentationml.notesSlide+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notesSlides/notesSlide136.xml" ContentType="application/vnd.openxmlformats-officedocument.presentationml.notesSlide+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notesSlides/notesSlide137.xml" ContentType="application/vnd.openxmlformats-officedocument.presentationml.notesSlide+xml"/>
  <Override PartName="/ppt/ink/ink373.xml" ContentType="application/inkml+xml"/>
  <Override PartName="/ppt/ink/ink374.xml" ContentType="application/inkml+xml"/>
  <Override PartName="/ppt/ink/ink375.xml" ContentType="application/inkml+xml"/>
  <Override PartName="/ppt/notesSlides/notesSlide138.xml" ContentType="application/vnd.openxmlformats-officedocument.presentationml.notesSlide+xml"/>
  <Override PartName="/ppt/ink/ink376.xml" ContentType="application/inkml+xml"/>
  <Override PartName="/ppt/ink/ink377.xml" ContentType="application/inkml+xml"/>
  <Override PartName="/ppt/ink/ink378.xml" ContentType="application/inkml+xml"/>
  <Override PartName="/ppt/notesSlides/notesSlide139.xml" ContentType="application/vnd.openxmlformats-officedocument.presentationml.notesSlide+xml"/>
  <Override PartName="/ppt/ink/ink379.xml" ContentType="application/inkml+xml"/>
  <Override PartName="/ppt/ink/ink380.xml" ContentType="application/inkml+xml"/>
  <Override PartName="/ppt/ink/ink381.xml" ContentType="application/inkml+xml"/>
  <Override PartName="/ppt/ink/ink382.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2"/>
  </p:notesMasterIdLst>
  <p:handoutMasterIdLst>
    <p:handoutMasterId r:id="rId143"/>
  </p:handoutMasterIdLst>
  <p:sldIdLst>
    <p:sldId id="568" r:id="rId2"/>
    <p:sldId id="665" r:id="rId3"/>
    <p:sldId id="700" r:id="rId4"/>
    <p:sldId id="701" r:id="rId5"/>
    <p:sldId id="729" r:id="rId6"/>
    <p:sldId id="730" r:id="rId7"/>
    <p:sldId id="708" r:id="rId8"/>
    <p:sldId id="709" r:id="rId9"/>
    <p:sldId id="711" r:id="rId10"/>
    <p:sldId id="705" r:id="rId11"/>
    <p:sldId id="704" r:id="rId12"/>
    <p:sldId id="710" r:id="rId13"/>
    <p:sldId id="703" r:id="rId14"/>
    <p:sldId id="706" r:id="rId15"/>
    <p:sldId id="707" r:id="rId16"/>
    <p:sldId id="712" r:id="rId17"/>
    <p:sldId id="713" r:id="rId18"/>
    <p:sldId id="716" r:id="rId19"/>
    <p:sldId id="725" r:id="rId20"/>
    <p:sldId id="718" r:id="rId21"/>
    <p:sldId id="719" r:id="rId22"/>
    <p:sldId id="722" r:id="rId23"/>
    <p:sldId id="739" r:id="rId24"/>
    <p:sldId id="740" r:id="rId25"/>
    <p:sldId id="721" r:id="rId26"/>
    <p:sldId id="570" r:id="rId27"/>
    <p:sldId id="845" r:id="rId28"/>
    <p:sldId id="649" r:id="rId29"/>
    <p:sldId id="650" r:id="rId30"/>
    <p:sldId id="651" r:id="rId31"/>
    <p:sldId id="654" r:id="rId32"/>
    <p:sldId id="660" r:id="rId33"/>
    <p:sldId id="871" r:id="rId34"/>
    <p:sldId id="661" r:id="rId35"/>
    <p:sldId id="690" r:id="rId36"/>
    <p:sldId id="693" r:id="rId37"/>
    <p:sldId id="786" r:id="rId38"/>
    <p:sldId id="715" r:id="rId39"/>
    <p:sldId id="663" r:id="rId40"/>
    <p:sldId id="662" r:id="rId41"/>
    <p:sldId id="698" r:id="rId42"/>
    <p:sldId id="787" r:id="rId43"/>
    <p:sldId id="820" r:id="rId44"/>
    <p:sldId id="814" r:id="rId45"/>
    <p:sldId id="817" r:id="rId46"/>
    <p:sldId id="816" r:id="rId47"/>
    <p:sldId id="846" r:id="rId48"/>
    <p:sldId id="847" r:id="rId49"/>
    <p:sldId id="837" r:id="rId50"/>
    <p:sldId id="840" r:id="rId51"/>
    <p:sldId id="821" r:id="rId52"/>
    <p:sldId id="822" r:id="rId53"/>
    <p:sldId id="826" r:id="rId54"/>
    <p:sldId id="823" r:id="rId55"/>
    <p:sldId id="824" r:id="rId56"/>
    <p:sldId id="825" r:id="rId57"/>
    <p:sldId id="844" r:id="rId58"/>
    <p:sldId id="866" r:id="rId59"/>
    <p:sldId id="829" r:id="rId60"/>
    <p:sldId id="830" r:id="rId61"/>
    <p:sldId id="831" r:id="rId62"/>
    <p:sldId id="832" r:id="rId63"/>
    <p:sldId id="833" r:id="rId64"/>
    <p:sldId id="834" r:id="rId65"/>
    <p:sldId id="865" r:id="rId66"/>
    <p:sldId id="867" r:id="rId67"/>
    <p:sldId id="859" r:id="rId68"/>
    <p:sldId id="856" r:id="rId69"/>
    <p:sldId id="863" r:id="rId70"/>
    <p:sldId id="864" r:id="rId71"/>
    <p:sldId id="696" r:id="rId72"/>
    <p:sldId id="782" r:id="rId73"/>
    <p:sldId id="784" r:id="rId74"/>
    <p:sldId id="785" r:id="rId75"/>
    <p:sldId id="839" r:id="rId76"/>
    <p:sldId id="720" r:id="rId77"/>
    <p:sldId id="572" r:id="rId78"/>
    <p:sldId id="870" r:id="rId79"/>
    <p:sldId id="653" r:id="rId80"/>
    <p:sldId id="571" r:id="rId81"/>
    <p:sldId id="738" r:id="rId82"/>
    <p:sldId id="655" r:id="rId83"/>
    <p:sldId id="860" r:id="rId84"/>
    <p:sldId id="842" r:id="rId85"/>
    <p:sldId id="737" r:id="rId86"/>
    <p:sldId id="724" r:id="rId87"/>
    <p:sldId id="841" r:id="rId88"/>
    <p:sldId id="576" r:id="rId89"/>
    <p:sldId id="657" r:id="rId90"/>
    <p:sldId id="658" r:id="rId91"/>
    <p:sldId id="573" r:id="rId92"/>
    <p:sldId id="574" r:id="rId93"/>
    <p:sldId id="575" r:id="rId94"/>
    <p:sldId id="652" r:id="rId95"/>
    <p:sldId id="569" r:id="rId96"/>
    <p:sldId id="664" r:id="rId97"/>
    <p:sldId id="659" r:id="rId98"/>
    <p:sldId id="723" r:id="rId99"/>
    <p:sldId id="818" r:id="rId100"/>
    <p:sldId id="819" r:id="rId101"/>
    <p:sldId id="827" r:id="rId102"/>
    <p:sldId id="828" r:id="rId103"/>
    <p:sldId id="835" r:id="rId104"/>
    <p:sldId id="836" r:id="rId105"/>
    <p:sldId id="861" r:id="rId106"/>
    <p:sldId id="862" r:id="rId107"/>
    <p:sldId id="868" r:id="rId108"/>
    <p:sldId id="869" r:id="rId109"/>
    <p:sldId id="714" r:id="rId110"/>
    <p:sldId id="736" r:id="rId111"/>
    <p:sldId id="727" r:id="rId112"/>
    <p:sldId id="728" r:id="rId113"/>
    <p:sldId id="731" r:id="rId114"/>
    <p:sldId id="735" r:id="rId115"/>
    <p:sldId id="732" r:id="rId116"/>
    <p:sldId id="733" r:id="rId117"/>
    <p:sldId id="734" r:id="rId118"/>
    <p:sldId id="667" r:id="rId119"/>
    <p:sldId id="669" r:id="rId120"/>
    <p:sldId id="670" r:id="rId121"/>
    <p:sldId id="668" r:id="rId122"/>
    <p:sldId id="671" r:id="rId123"/>
    <p:sldId id="672" r:id="rId124"/>
    <p:sldId id="673" r:id="rId125"/>
    <p:sldId id="679" r:id="rId126"/>
    <p:sldId id="680" r:id="rId127"/>
    <p:sldId id="681" r:id="rId128"/>
    <p:sldId id="682" r:id="rId129"/>
    <p:sldId id="683" r:id="rId130"/>
    <p:sldId id="684" r:id="rId131"/>
    <p:sldId id="694" r:id="rId132"/>
    <p:sldId id="695" r:id="rId133"/>
    <p:sldId id="692" r:id="rId134"/>
    <p:sldId id="687" r:id="rId135"/>
    <p:sldId id="678" r:id="rId136"/>
    <p:sldId id="686" r:id="rId137"/>
    <p:sldId id="688" r:id="rId138"/>
    <p:sldId id="689" r:id="rId139"/>
    <p:sldId id="697" r:id="rId140"/>
    <p:sldId id="676" r:id="rId1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97A0E56-442D-4107-8EF6-836FF036485C}">
          <p14:sldIdLst>
            <p14:sldId id="568"/>
            <p14:sldId id="665"/>
            <p14:sldId id="700"/>
            <p14:sldId id="701"/>
            <p14:sldId id="729"/>
            <p14:sldId id="730"/>
            <p14:sldId id="708"/>
            <p14:sldId id="709"/>
            <p14:sldId id="711"/>
            <p14:sldId id="705"/>
            <p14:sldId id="704"/>
            <p14:sldId id="710"/>
            <p14:sldId id="703"/>
            <p14:sldId id="706"/>
            <p14:sldId id="707"/>
            <p14:sldId id="712"/>
            <p14:sldId id="713"/>
            <p14:sldId id="716"/>
            <p14:sldId id="725"/>
            <p14:sldId id="718"/>
            <p14:sldId id="719"/>
            <p14:sldId id="722"/>
            <p14:sldId id="739"/>
            <p14:sldId id="740"/>
            <p14:sldId id="721"/>
            <p14:sldId id="570"/>
            <p14:sldId id="845"/>
            <p14:sldId id="649"/>
            <p14:sldId id="650"/>
            <p14:sldId id="651"/>
            <p14:sldId id="654"/>
            <p14:sldId id="660"/>
            <p14:sldId id="871"/>
            <p14:sldId id="661"/>
            <p14:sldId id="690"/>
            <p14:sldId id="693"/>
            <p14:sldId id="786"/>
            <p14:sldId id="715"/>
            <p14:sldId id="663"/>
            <p14:sldId id="662"/>
            <p14:sldId id="698"/>
            <p14:sldId id="787"/>
            <p14:sldId id="820"/>
            <p14:sldId id="814"/>
            <p14:sldId id="817"/>
            <p14:sldId id="816"/>
            <p14:sldId id="846"/>
            <p14:sldId id="847"/>
            <p14:sldId id="837"/>
            <p14:sldId id="840"/>
            <p14:sldId id="821"/>
            <p14:sldId id="822"/>
            <p14:sldId id="826"/>
            <p14:sldId id="823"/>
            <p14:sldId id="824"/>
            <p14:sldId id="825"/>
            <p14:sldId id="844"/>
            <p14:sldId id="866"/>
            <p14:sldId id="829"/>
            <p14:sldId id="830"/>
            <p14:sldId id="831"/>
            <p14:sldId id="832"/>
            <p14:sldId id="833"/>
            <p14:sldId id="834"/>
            <p14:sldId id="865"/>
            <p14:sldId id="867"/>
            <p14:sldId id="859"/>
            <p14:sldId id="856"/>
            <p14:sldId id="863"/>
            <p14:sldId id="864"/>
            <p14:sldId id="696"/>
            <p14:sldId id="782"/>
            <p14:sldId id="784"/>
            <p14:sldId id="785"/>
            <p14:sldId id="839"/>
            <p14:sldId id="720"/>
            <p14:sldId id="572"/>
            <p14:sldId id="870"/>
            <p14:sldId id="653"/>
            <p14:sldId id="571"/>
            <p14:sldId id="738"/>
            <p14:sldId id="655"/>
            <p14:sldId id="860"/>
            <p14:sldId id="842"/>
            <p14:sldId id="737"/>
            <p14:sldId id="724"/>
            <p14:sldId id="841"/>
            <p14:sldId id="576"/>
            <p14:sldId id="657"/>
            <p14:sldId id="658"/>
            <p14:sldId id="573"/>
            <p14:sldId id="574"/>
            <p14:sldId id="575"/>
            <p14:sldId id="652"/>
            <p14:sldId id="569"/>
            <p14:sldId id="664"/>
            <p14:sldId id="659"/>
            <p14:sldId id="723"/>
            <p14:sldId id="818"/>
            <p14:sldId id="819"/>
            <p14:sldId id="827"/>
            <p14:sldId id="828"/>
            <p14:sldId id="835"/>
            <p14:sldId id="836"/>
            <p14:sldId id="861"/>
            <p14:sldId id="862"/>
            <p14:sldId id="868"/>
            <p14:sldId id="869"/>
            <p14:sldId id="714"/>
            <p14:sldId id="736"/>
            <p14:sldId id="727"/>
            <p14:sldId id="728"/>
            <p14:sldId id="731"/>
            <p14:sldId id="735"/>
            <p14:sldId id="732"/>
            <p14:sldId id="733"/>
            <p14:sldId id="734"/>
            <p14:sldId id="667"/>
            <p14:sldId id="669"/>
            <p14:sldId id="670"/>
            <p14:sldId id="668"/>
            <p14:sldId id="671"/>
            <p14:sldId id="672"/>
            <p14:sldId id="673"/>
            <p14:sldId id="679"/>
            <p14:sldId id="680"/>
            <p14:sldId id="681"/>
            <p14:sldId id="682"/>
            <p14:sldId id="683"/>
            <p14:sldId id="684"/>
            <p14:sldId id="694"/>
            <p14:sldId id="695"/>
            <p14:sldId id="692"/>
            <p14:sldId id="687"/>
            <p14:sldId id="678"/>
            <p14:sldId id="686"/>
            <p14:sldId id="688"/>
            <p14:sldId id="689"/>
            <p14:sldId id="697"/>
            <p14:sldId id="67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w Douglas" initials="AD" lastIdx="3" clrIdx="0">
    <p:extLst>
      <p:ext uri="{19B8F6BF-5375-455C-9EA6-DF929625EA0E}">
        <p15:presenceInfo xmlns:p15="http://schemas.microsoft.com/office/powerpoint/2012/main" userId="f00e315d48384b4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CFDE"/>
    <a:srgbClr val="D3F6B0"/>
    <a:srgbClr val="0000FF"/>
    <a:srgbClr val="EFFFE7"/>
    <a:srgbClr val="FFD9E5"/>
    <a:srgbClr val="DEFFCD"/>
    <a:srgbClr val="FF9933"/>
    <a:srgbClr val="CCECFF"/>
    <a:srgbClr val="FFFAEB"/>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951" autoAdjust="0"/>
    <p:restoredTop sz="94660"/>
  </p:normalViewPr>
  <p:slideViewPr>
    <p:cSldViewPr snapToGrid="0">
      <p:cViewPr varScale="1">
        <p:scale>
          <a:sx n="75" d="100"/>
          <a:sy n="75" d="100"/>
        </p:scale>
        <p:origin x="629" y="43"/>
      </p:cViewPr>
      <p:guideLst/>
    </p:cSldViewPr>
  </p:slideViewPr>
  <p:notesTextViewPr>
    <p:cViewPr>
      <p:scale>
        <a:sx n="1" d="1"/>
        <a:sy n="1" d="1"/>
      </p:scale>
      <p:origin x="0" y="0"/>
    </p:cViewPr>
  </p:notesTextViewPr>
  <p:notesViewPr>
    <p:cSldViewPr snapToGrid="0">
      <p:cViewPr varScale="1">
        <p:scale>
          <a:sx n="60" d="100"/>
          <a:sy n="60" d="100"/>
        </p:scale>
        <p:origin x="3187" y="48"/>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notesMaster" Target="notesMasters/notesMaster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handoutMaster" Target="handoutMasters/handoutMaster1.xml"/><Relationship Id="rId14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99F64FA-103D-5D0D-2EFA-03A2872AC11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C1CFE28-2932-7FB2-3455-15D29129E31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90D2563-7B81-44DE-B708-1E98E87DC103}" type="datetimeFigureOut">
              <a:rPr lang="en-US" smtClean="0"/>
              <a:t>7/5/2025</a:t>
            </a:fld>
            <a:endParaRPr lang="en-US"/>
          </a:p>
        </p:txBody>
      </p:sp>
      <p:sp>
        <p:nvSpPr>
          <p:cNvPr id="4" name="Footer Placeholder 3">
            <a:extLst>
              <a:ext uri="{FF2B5EF4-FFF2-40B4-BE49-F238E27FC236}">
                <a16:creationId xmlns:a16="http://schemas.microsoft.com/office/drawing/2014/main" id="{6583D1EB-1943-CBB9-F8BE-1C61B2D97CA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F866CC4-D7EE-0C9E-0CF5-A723CB62E3D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52E4867-18F1-4B82-BA3E-AF6887CE2404}" type="slidenum">
              <a:rPr lang="en-US" smtClean="0"/>
              <a:t>‹#›</a:t>
            </a:fld>
            <a:endParaRPr lang="en-US"/>
          </a:p>
        </p:txBody>
      </p:sp>
    </p:spTree>
    <p:extLst>
      <p:ext uri="{BB962C8B-B14F-4D97-AF65-F5344CB8AC3E}">
        <p14:creationId xmlns:p14="http://schemas.microsoft.com/office/powerpoint/2010/main" val="2779271239"/>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12T21:24:08.027"/>
    </inkml:context>
    <inkml:brush xml:id="br0">
      <inkml:brushProperty name="width" value="0.05" units="cm"/>
      <inkml:brushProperty name="height" value="0.05" units="cm"/>
      <inkml:brushProperty name="color" value="#004F8B"/>
    </inkml:brush>
  </inkml:definitions>
  <inkml:trace contextRef="#ctx0" brushRef="#br0">0 113 24575,'75'0'0,"357"-4"0,0-29 0,-191 11 0,-71 9 0,627-25 0,-705 37 0,-34 0 0,0 1 0,87 13 0,-10 22-1365,-116-30-5461</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1T16:05:25.640"/>
    </inkml:context>
    <inkml:brush xml:id="br0">
      <inkml:brushProperty name="width" value="0.05" units="cm"/>
      <inkml:brushProperty name="height" value="0.05" units="cm"/>
      <inkml:brushProperty name="color" value="#008C3A"/>
    </inkml:brush>
  </inkml:definitions>
  <inkml:trace contextRef="#ctx0" brushRef="#br0">1 29 24575,'24'-2'0,"0"0"0,23-6 0,20-1 0,280 2 0,-225 8 0,-100 0 0,-1 2 0,1 1 0,0 0 0,-1 2 0,0 0 0,22 11 0,-21-9 0,1 0 0,-1-1 0,1-1 0,0-1 0,30 2 0,-22-6-1365,-3-1-5461</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0T22:48:42.823"/>
    </inkml:context>
    <inkml:brush xml:id="br0">
      <inkml:brushProperty name="width" value="0.05" units="cm"/>
      <inkml:brushProperty name="height" value="0.05" units="cm"/>
      <inkml:brushProperty name="color" value="#0000FF"/>
    </inkml:brush>
  </inkml:definitions>
  <inkml:trace contextRef="#ctx0" brushRef="#br0">3643 0 24575,'47'346'0,"-27"-266"0,-6 2 0,-7-2 0,-4 2 0,-10-2 0,-23 85 0,26-153 0,-2-1 0,-1 0 0,-3 1 0,0-1 0,-1 1 0,1-3 0,0 3 0,-3-3 0,-1 1 0,0-1 0,-2 1 0,2-3 0,-3 3 0,0-3 0,0 1 0,0-2 0,-23 7 0,-38 12 0,-6-2 0,-153 28 0,122-26 0,-122 22 0,-6-3 0,-403 40 0,558-73 0,0 2 0,0 3 0,4 3 0,-1 0 0,1 2 0,2 3 0,5 3 0,-79 30 0,7 8 0,7 1 0,-250 151 0,362-200 0,3 1 0,0 1 0,0-2 0,3 4 0,4-2 0,-4 2 0,7 0 0,-3 1 0,6-1 0,-3 2 0,7 0 0,0 0 0,0 0 0,3-1 0,0 3 0,4 36 0,3-11-1365,3-9-5461</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19:50:10.036"/>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20:04:17.584"/>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20:04:36.547"/>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21:42:42.080"/>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8:18:54.490"/>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8:24:13.478"/>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06T19:18:25.670"/>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21:40:56.443"/>
    </inkml:context>
    <inkml:brush xml:id="br0">
      <inkml:brushProperty name="width" value="0.05" units="cm"/>
      <inkml:brushProperty name="height" value="0.05" units="cm"/>
      <inkml:brushProperty name="color" value="#66CC00"/>
    </inkml:brush>
  </inkml:definitions>
  <inkml:trace contextRef="#ctx0" brushRef="#br0">762 166 24575,'-27'25'0,"-60"41"0,53-42 0,-38 34 0,33-20 0,1 1 0,2 2 0,2 1 0,1 2 0,3 1 0,-37 73 0,51-89 0,-37 54 0,37-63 0,2 1 0,1 1 0,1 0 0,-16 39 0,-11 43 0,24-71 0,3 1 0,0 0 0,2 1 0,2 0 0,1 1 0,-2 37 0,9 243 0,2-128 0,-3-165 0,2 0 0,1 0 0,0-1 0,2 1 0,0-1 0,2 0 0,0 0 0,2 0 0,0-1 0,1 0 0,2-1 0,15 25 0,-10-19 0,2-1 0,0-1 0,2-1 0,0-1 0,1 0 0,2-2 0,35 26 0,9 0 0,-33-21 0,1-2 0,73 36 0,-52-36 0,0-2 0,1-3 0,1-3 0,62 9 0,-90-20 0,0-1 0,0-1 0,0-2 0,0-1 0,0-2 0,0-1 0,-1-1 0,1-1 0,56-20 0,-67 17 0,0-1 0,0 0 0,-1-2 0,0 0 0,-1-1 0,0 0 0,-1-2 0,22-24 0,4-13 0,50-80 0,-40 54 0,-33 48 0,-1-2 0,-2 0 0,-1-1 0,-1 0 0,-2-1 0,-2-1 0,9-46 0,-3-18 0,5-137 0,-21-187 0,-1 402 0,-2 0 0,-1 1 0,0 0 0,-2-1 0,-14-34 0,-53-93 0,22 51 0,33 59 0,-122-241 0,41 116 0,86 141 0,-2 1 0,0 0 0,-1 1 0,-1 1 0,-1 1 0,-1 0 0,-1 1 0,0 2 0,-25-16 0,34 25 0,-1 0 0,0 1 0,0 0 0,0 1 0,-1 1 0,1 0 0,-1 0 0,0 2 0,0-1 0,0 1 0,0 1 0,1 1 0,-25 3 0,21-1 0,1 0 0,-1 2 0,0 0 0,1 0 0,0 1 0,0 1 0,1 1 0,0 0 0,0 1 0,-19 16 0,-28 26 0,28-25 0,1 1 0,-33 38 0,24-19 0,22-26 0,0 0 0,2 1 0,0 1 0,2 1 0,-24 45 0,4 16-1365,27-71-5461</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8:53:58.632"/>
    </inkml:context>
    <inkml:brush xml:id="br0">
      <inkml:brushProperty name="width" value="0.05" units="cm"/>
      <inkml:brushProperty name="height" value="0.05" units="cm"/>
      <inkml:brushProperty name="color" value="#F6630D"/>
    </inkml:brush>
  </inkml:definitions>
  <inkml:trace contextRef="#ctx0" brushRef="#br0">1667 34 24575,'-112'0'0,"-392"-19"0,412 10 0,0 3 0,-134 10 0,97 14 0,71-8 0,29-4 0,1 2 0,0 1 0,0 1 0,-44 24 0,37-18 0,25-9 0,0 0 0,0 1 0,0 0 0,1 1 0,1 0 0,-1 0 0,1 1 0,1 0 0,-8 12 0,-2 2 0,-2 3 0,0 0 0,-22 47 0,33-58 0,2 0 0,0 1 0,0 0 0,2 0 0,0 0 0,-2 26 0,5 269 0,4-149 0,-4-82 0,3 89 0,-1-159 0,1 1 0,1-1 0,-1 0 0,2 0 0,0 0 0,0 0 0,1 0 0,0-1 0,1 0 0,0 0 0,1 0 0,0-1 0,0 0 0,1 0 0,17 14 0,8 4 0,1-2 0,1-2 0,39 19 0,-63-35 0,88 56 0,-61-36 0,54 27 0,155 59 0,-195-93 0,0-2 0,104 20 0,-2-18 0,0-7 0,162-6 0,-292-8 0,29 2 0,-1-3 0,1-2 0,79-16 0,180-59 0,-233 65 0,-64 13 0,0-1 0,0-1 0,0 0 0,-1-1 0,1-1 0,-1 0 0,26-14 0,-24 9 0,0 0 0,-1-1 0,0-1 0,24-26 0,-17 14 0,76-95 0,-88 105 0,-2 1 0,1-2 0,-2 1 0,0-1 0,-1 0 0,0-1 0,4-21 0,6-60 0,-4 0 0,-4-1 0,-8-157 0,-6 202 0,-2 1 0,-2-1 0,-3 2 0,-36-98 0,40 133 0,1 0 0,-2 0 0,0 1 0,-1 0 0,0 0 0,-2 2 0,1-1 0,-20-15 0,-4-6 0,-51-48 0,78 74 0,0 1 0,0-1 0,-1 1 0,-1 1 0,1 0 0,-1 1 0,0 0 0,-1 0 0,1 1 0,-24-6 0,-8 0 0,-79-8 0,25 4 0,5 3 0,1 3 0,-154 5 0,156 5 0,71-3 23,0 0-1,0-1 0,0-1 0,1 0 1,-28-11-1,23 7-522,1 1 1,-42-7-1,37 12-6326</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1T21:55:11.816"/>
    </inkml:context>
    <inkml:brush xml:id="br0">
      <inkml:brushProperty name="width" value="0.035" units="cm"/>
      <inkml:brushProperty name="height" value="0.035" units="cm"/>
      <inkml:brushProperty name="color" value="#FF0066"/>
    </inkml:brush>
  </inkml:definitions>
  <inkml:trace contextRef="#ctx0" brushRef="#br0">0 0 24575,'9'1'0,"-1"0"0,1 1 0,-1-1 0,0 1 0,1 1 0,-1 0 0,0 0 0,-1 0 0,1 1 0,10 7 0,-3-1 0,-1 1 0,0-1 0,-1 2 0,13 15 0,-7-4 0,-1 1 0,-2 1 0,0 1 0,-2 0 0,0 1 0,-2 0 0,-1 1 0,-2 1 0,0-1 0,-2 1 0,5 40 0,-1 35 0,-4 194 0,-7-252 0,3 18 0,3 0 0,3 0 0,22 78 0,-15-70 0,-13-55 0,1-1 0,1-1 0,0 1 0,1-1 0,1 0 0,15 24 0,-18-33 0,0 0 0,0 0 0,1-1 0,0 0 0,0 0 0,0 0 0,1-1 0,0 1 0,0-1 0,0-1 0,0 1 0,0-1 0,1 0 0,-1-1 0,1 1 0,0-1 0,13 2 0,27 8 0,-46-12 0,-1 0 0,1 0 0,0 0 0,-1 0 0,1 0 0,0 1 0,-1-1 0,1 0 0,0 1 0,-1-1 0,1 0 0,-1 1 0,1-1 0,-1 1 0,1-1 0,-1 1 0,1-1 0,-1 1 0,1-1 0,-1 1 0,1-1 0,-1 1 0,0-1 0,0 1 0,1 0 0,-1-1 0,0 1 0,0 0 0,1-1 0,-1 1 0,0 0 0,0-1 0,0 1 0,0 0 0,0-1 0,0 1 0,0 0 0,0 0 0,-1-1 0,1 1 0,0 0 0,0-1 0,0 1 0,-1-1 0,1 1 0,0 0 0,-1-1 0,1 1 0,-1-1 0,1 1 0,0-1 0,-1 1 0,1-1 0,-1 1 0,0-1 0,1 1 0,-1-1 0,1 0 0,-1 1 0,0-1 0,1 0 0,-1 1 0,-1-1 0,-11 7 0,-1-1 0,-1 0 0,1-1 0,-1-1 0,0 0 0,0-1 0,-28 3 0,8-1 0,-11 1 0,16-3 0,-36 10 0,59-12 0,0 1 0,1 0 0,-1 0 0,1 1 0,0 0 0,-1 0 0,1 1 0,1 0 0,-1 0 0,-9 9 0,11-9 0,1 0 0,0 1 0,0 0 0,1 0 0,-1 0 0,1 0 0,0 0 0,1 0 0,-1 1 0,1-1 0,0 1 0,0-1 0,0 8 0,1 12 0,3 43 0,1-23 0,-2-16 0,2-1 0,1 0 0,1 0 0,10 28 0,-4-12 0,3 18 0,-10-37 0,1 0 0,18 46 0,-14-46 0,-1 2 0,-2-1 0,0 1 0,-2 0 0,-1 0 0,1 44 0,-2-45 0,1 1 0,2-1 0,12 36 0,-10-34 0,-2-2 0,-2 0 0,0 1 0,-2-1 0,-1 1 0,-1-1 0,-1 1 0,-8 39 0,7-55-57,-1 0 0,-1-1 1,0 1-1,0-1 0,-1 1 0,-1-1 0,1-1 0,-1 1 0,-1-1 0,0 0 0,0-1 1,-1 1-1,0-1 0,-1-1 0,1 0 0,-2 0 0,1-1 0,0 0 0,-1 0 1,0-1-1,-1 0 0,1-1 0,-13 3 0,-1-1-6769</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8:54:00.304"/>
    </inkml:context>
    <inkml:brush xml:id="br0">
      <inkml:brushProperty name="width" value="0.05" units="cm"/>
      <inkml:brushProperty name="height" value="0.05" units="cm"/>
      <inkml:brushProperty name="color" value="#F6630D"/>
    </inkml:brush>
  </inkml:definitions>
  <inkml:trace contextRef="#ctx0" brushRef="#br0">3023 174 24575,'-20'1'0,"0"1"0,0 1 0,0 0 0,-31 11 0,1 0 0,-81 15 0,0-6 0,-241 12 0,-355-56 0,566 11 0,-236-24 0,271 9 0,-186-61 0,60 12 0,44 33-1365,183 34-5461</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8:54:08.778"/>
    </inkml:context>
    <inkml:brush xml:id="br0">
      <inkml:brushProperty name="width" value="0.05" units="cm"/>
      <inkml:brushProperty name="height" value="0.05" units="cm"/>
      <inkml:brushProperty name="color" value="#66CC00"/>
    </inkml:brush>
  </inkml:definitions>
  <inkml:trace contextRef="#ctx0" brushRef="#br0">0 1164 24575,'3'-1'0,"1"1"0,-1-2 0,0 1 0,0 0 0,0-1 0,0 1 0,0-1 0,0 0 0,-1 0 0,1 0 0,4-5 0,1 0 0,87-70 0,-35 27 0,1 2 0,3 3 0,88-47 0,-134 82 0,-1 0 0,0-1 0,0-1 0,22-21 0,52-62 0,-49 48 0,52-69 0,-7 8 0,-72 92 0,0 1 0,2 0 0,-1 1 0,28-17 0,1 5 0,-24 14 0,0 0 0,-2 0 0,1-2 0,27-26 0,-40 31-114,-1-1 1,0 0-1,0 0 0,-1-1 0,0 0 1,-1 0-1,0 0 0,-1 0 0,0-1 1,-1 1-1,1-16 0,0-2-6712</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22:35:07.058"/>
    </inkml:context>
    <inkml:brush xml:id="br0">
      <inkml:brushProperty name="width" value="0.05" units="cm"/>
      <inkml:brushProperty name="height" value="0.05" units="cm"/>
      <inkml:brushProperty name="color" value="#004F8B"/>
    </inkml:brush>
  </inkml:definitions>
  <inkml:trace contextRef="#ctx0" brushRef="#br0">728 0 24575,'-1'3'0,"0"0"0,0-1 0,0 1 0,0-1 0,0 0 0,0 1 0,-1-1 0,1 0 0,-1 0 0,0 1 0,0-1 0,0-1 0,0 1 0,0 0 0,0 0 0,0-1 0,-3 2 0,-1 2 0,-191 170 0,61-51 0,89-87 0,37-30 0,0 0 0,1 0 0,0 1 0,0 0 0,0 0 0,1 1 0,1 1 0,-1-1 0,1 1 0,-10 21 0,2 3 0,6-13 0,0 1 0,1 0 0,1 0 0,-7 42 0,8 2 0,2 0 0,2 0 0,4-1 0,3 1 0,2 0 0,4-1 0,23 80 0,-5-34 0,-20-69 0,2-2 0,26 65 0,-13-51 0,-3 0 0,-2 2 0,-2 0 0,17 109 0,-24-92 0,30 259 0,-35-261 0,-4-1 0,-13 125 0,-24 9 0,20-126 0,3 0 0,-5 128 0,18-85 0,-16 128 0,13-228 0,-1 24 0,-3 0 0,-1-1 0,-2 0 0,-27 72 0,31-101 0,0 0 0,0 0 0,-2-1 0,0-1 0,0 1 0,-1-1 0,-1 0 0,0-1 0,-1 0 0,0-1 0,-19 15 0,23-21 0,-52 34 0,55-37 0,0 1 0,0-1 0,-1-1 0,1 1 0,0 0 0,-1-1 0,1 0 0,-1 0 0,0 0 0,1-1 0,-1 0 0,-5 0 0,-7-7 0,18-5 0,0 10 0,0 1 0,1-1 0,-1 1 0,1-1 0,0 1 0,-1 0 0,1-1 0,0 1 0,0 0 0,0 0 0,0 0 0,0 0 0,0 1 0,2-2 0,1 2 0,-1-1 0,0 0 0,1 1 0,-1-1 0,1 1 0,-1 1 0,1-1 0,-1 1 0,0-1 0,1 1 0,-1 0 0,0 1 0,1-1 0,-1 1 0,0 0 0,0 0 0,0 0 0,-1 0 0,5 4 0,3 4 0,0 0 0,0 1 0,-1 0 0,11 17 0,12 14 0,-14-21 0,-1 1 0,0 1 0,-2 1 0,-1 0 0,-1 1 0,-1 1 0,-1 0 0,-1 0 0,9 39 0,-4-10 0,-8-29 0,-1 0 0,-1 1 0,-1-1 0,1 37 0,-5 33 0,-22 173 0,1-132 0,-4 195 0,25 530 0,3-793 0,24 134 0,-16-132 0,7 123 0,-21 15 0,3 115 0,0-296 0,1 0 0,2 0 0,1 0 0,0 0 0,3 0 0,0-1 0,20 44 0,74 131 0,-75-138 0,-20-44 0,1-1 0,1-1 0,14 22 0,80 121 0,-86-131-59,-13-23-86,-1 0 0,1 0 0,1-1 0,-1 1 0,1-1-1,0 0 1,1 0 0,10 8 0,4-1-6681</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22:35:27.321"/>
    </inkml:context>
    <inkml:brush xml:id="br0">
      <inkml:brushProperty name="width" value="0.05" units="cm"/>
      <inkml:brushProperty name="height" value="0.05" units="cm"/>
      <inkml:brushProperty name="color" value="#004F8B"/>
    </inkml:brush>
  </inkml:definitions>
  <inkml:trace contextRef="#ctx0" brushRef="#br0">0 1808 24575,'3'-1'0,"-1"0"0,0 0 0,0 0 0,0-1 0,0 1 0,0-1 0,0 0 0,0 1 0,0-1 0,-1 0 0,1 0 0,-1-1 0,3-3 0,4-5 0,105-123 0,131-144 0,-77 100 0,159-153 0,-313 320 0,53-46 0,1 3 0,84-50 0,-11 8 0,-107 69 0,2 3 0,0 1 0,1 2 0,50-20 0,-64 32 0,-1-1 0,26-16 0,-1-1 0,-3 8 0,61-18 0,-67 25 0,23-7 0,2 4 0,98-9 0,146-33 0,-152 22 0,-15 6 0,-10 0 0,198-12 0,-275 42 0,-1 2 0,71 16 0,99 40 0,-133-32 0,1-6 0,117 12 0,-163-33 0,1-1 0,65-14 0,84-31 0,-62 12 0,-96 26 0,56-14 0,0 4 0,117-3 0,7 24-1365,-187-3-5461</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22:36:39.871"/>
    </inkml:context>
    <inkml:brush xml:id="br0">
      <inkml:brushProperty name="width" value="0.05" units="cm"/>
      <inkml:brushProperty name="height" value="0.05" units="cm"/>
      <inkml:brushProperty name="color" value="#004F8B"/>
    </inkml:brush>
  </inkml:definitions>
  <inkml:trace contextRef="#ctx0" brushRef="#br0">1 1823 24575,'20'-20'0,"0"-2"0,-2 1 0,25-41 0,-23 32 0,37-40 0,-23 29 0,51-79 0,-3 2 0,-54 79 0,-2-2 0,36-81 0,-38 73 0,50-79 0,-29 59 0,-30 44 0,1 0 0,2 1 0,1 0 0,40-38 0,-29 35 0,-2-1 0,30-36 0,-47 51 0,1 1 0,1 0 0,0 0 0,1 1 0,0 1 0,0 0 0,2 1 0,-1 1 0,26-11 0,-33 15 0,-1 1 0,0-1 0,1-1 0,-2 1 0,1-1 0,0 0 0,-1 0 0,0-1 0,-1 0 0,1 1 0,5-11 0,-5 10 0,0 0 0,0 1 0,0-1 0,1 1 0,0 1 0,0-1 0,1 1 0,12-6 0,21-13 0,-15 8 0,1 0 0,34-13 0,21-11 0,-62 27 0,33-27 0,-44 31 0,1 0 0,-1 0 0,2 1 0,-1 0 0,1 1 0,0 0 0,1 1 0,-1 0 0,1 0 0,0 1 0,14-3 0,-17 5 0,0-1 0,0 0 0,0 0 0,0 0 0,-1-1 0,1 0 0,12-9 0,-13 7 0,1 1 0,0 1 0,0-1 0,1 1 0,-1 0 0,12-2 0,98-27-1365,-97 26-5461</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22:45:16.243"/>
    </inkml:context>
    <inkml:brush xml:id="br0">
      <inkml:brushProperty name="width" value="0.05" units="cm"/>
      <inkml:brushProperty name="height" value="0.05" units="cm"/>
      <inkml:brushProperty name="color" value="#66CC00"/>
    </inkml:brush>
  </inkml:definitions>
  <inkml:trace contextRef="#ctx0" brushRef="#br0">3301 1 24575,'0'15'0,"-2"0"0,0 0 0,0 0 0,-2 0 0,1 0 0,-10 22 0,-45 82 0,33-71 0,10-23 0,0 0 0,-2-1 0,-34 37 0,28-35 0,2 1 0,-20 32 0,28-42 0,0 0 0,-1 0 0,0-1 0,-1-1 0,-28 21 0,18-15 0,-30 33 0,23-21 0,-51 41 0,-16 16 0,82-74 0,0-1 0,0-1 0,-2-1 0,1 0 0,-24 11 0,-107 44 0,118-55 0,7-4 0,0-1 0,-35 5 0,37-8 0,1 0 0,-1 1 0,-30 13 0,41-14 0,-1 0 0,0-2 0,0 1 0,0-1 0,0-1 0,0 0 0,-1-1 0,-13 0 0,-15-3 0,-47-7 0,-23-1 0,79 10 0,0 2 0,1 2 0,-56 12 0,-90 37 0,40-11 0,107-32 0,1 1 0,1 1 0,-33 20 0,-31 14 0,55-29 0,-55 36 0,21-10 0,-67 45 0,92-56 0,-99 50 0,126-72 0,0 1 0,0 1 0,1 1 0,1 0 0,-28 28 0,-69 89 0,93-104 0,2 0 0,0 1 0,2 1 0,1 0 0,2 2 0,0-1 0,2 2 0,-11 45 0,9-4 0,4 1 0,3 0 0,3 114 0,4-168 0,0 1 0,1-1 0,1 1 0,1-1 0,1 0 0,1 0 0,0 0 0,10 21 0,-3-12 0,1 0 0,2 0 0,0-1 0,2-1 0,1-1 0,1-1 0,39 39 0,-31-38 0,1-1 0,2-1 0,0-1 0,1-2 0,39 18 0,-40-24 0,1-1 0,0-2 0,0-2 0,1 0 0,0-2 0,1-2 0,0-1 0,54 0 0,-62-4 0,134-5 0,-129 2 0,0-1 0,-1-2 0,38-12 0,-3-2 0,86-31 0,-129 43 0,0-1 0,0-1 0,-1 0 0,0-2 0,23-18 0,16-11 0,-44 32 0,-1-1 0,0 0 0,0 0 0,-1-2 0,-1 1 0,15-18 0,34-45 0,-45 58 0,-1-2 0,-1 0 0,0 0 0,-2-1 0,0-1 0,-1 0 0,11-28 0,-7 3 0,-3-1 0,-2 0 0,-1-1 0,-3 0 0,-2-1 0,-2-51 0,-1-6 0,-2-65 0,-1 143 0,0 0 0,-3 0 0,0 1 0,-10-30 0,10 45 0,1 0 0,-2 1 0,-9-14 0,-11-23 0,7 9 0,-2 0 0,-2 1 0,-46-57 0,53 73 0,5 7 0,-1 2 0,-1-1 0,0 2 0,0 0 0,-1 0 0,-1 1 0,1 1 0,-2 0 0,1 1 0,-1 1 0,0 1 0,-1 0 0,0 1 0,-27-5 0,36 8 0,-1-1 0,0 0 0,1 0 0,-1-1 0,1 0 0,0-1 0,0 1 0,1-1 0,-1-1 0,-7-7 0,7 6 0,0 1 0,0 0 0,0 0 0,-1 1 0,0 0 0,0 1 0,0 0 0,-10-3 0,-10 1-1365,2 3-5461</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16T14:56:56.990"/>
    </inkml:context>
    <inkml:brush xml:id="br0">
      <inkml:brushProperty name="width" value="0.05" units="cm"/>
      <inkml:brushProperty name="height" value="0.05" units="cm"/>
      <inkml:brushProperty name="color" value="#0000FF"/>
    </inkml:brush>
  </inkml:definitions>
  <inkml:trace contextRef="#ctx0" brushRef="#br0">0 0 24575,'1'8'0,"0"-1"0,1 1 0,-1-1 0,1 0 0,1 0 0,0 1 0,0-1 0,5 8 0,8 19 0,-3-2 0,2 0 0,2-1 0,1 0 0,1-2 0,39 46 0,-23-35 0,2-2 0,1-2 0,51 36 0,-45-42 0,2-3 0,1-1 0,60 22 0,-39-22 0,107 25 0,3 1 0,-146-41 0,-1 2 0,0 1 0,44 29 0,-15-4 0,-13-11 0,-2 2 0,-1 2 0,67 64 0,-49-34 0,-35-37 0,-1 2 0,37 50 0,0 20 0,28 40 0,-45-64-36,-30-45-1293,-1-3-5497</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8:59:59.792"/>
    </inkml:context>
    <inkml:brush xml:id="br0">
      <inkml:brushProperty name="width" value="0.05" units="cm"/>
      <inkml:brushProperty name="height" value="0.05" units="cm"/>
      <inkml:brushProperty name="color" value="#0000FF"/>
    </inkml:brush>
  </inkml:definitions>
  <inkml:trace contextRef="#ctx0" brushRef="#br0">1575 0 24575,'-1'6'0,"0"0"0,0 0 0,-1 0 0,0 0 0,0 0 0,0-1 0,-1 1 0,0-1 0,-6 10 0,-1 3 0,-40 68 0,-4-2 0,-112 134 0,-159 130 0,77-114 0,-18 19 0,188-171 0,-84 112 0,133-155 0,3 2 0,0 0 0,-19 48 0,33-61 0,1 1 0,1-1 0,2 2 0,1-1 0,2 1 0,-3 32 0,5 356 0,7-212 0,-4-158 0,-1 9 0,2 1 0,17 103 0,-2-79-1365,-8-59-5461</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22:35:07.058"/>
    </inkml:context>
    <inkml:brush xml:id="br0">
      <inkml:brushProperty name="width" value="0.05" units="cm"/>
      <inkml:brushProperty name="height" value="0.05" units="cm"/>
      <inkml:brushProperty name="color" value="#004F8B"/>
    </inkml:brush>
  </inkml:definitions>
  <inkml:trace contextRef="#ctx0" brushRef="#br0">728 0 24575,'-1'3'0,"0"0"0,0-1 0,0 1 0,0-1 0,0 0 0,0 1 0,-1-1 0,1 0 0,-1 0 0,0 1 0,0-1 0,0-1 0,0 1 0,0 0 0,0 0 0,0-1 0,-3 2 0,-1 2 0,-191 170 0,61-51 0,89-87 0,37-30 0,0 0 0,1 0 0,0 1 0,0 0 0,0 0 0,1 1 0,1 1 0,-1-1 0,1 1 0,-10 21 0,2 3 0,6-13 0,0 1 0,1 0 0,1 0 0,-7 42 0,8 2 0,2 0 0,2 0 0,4-1 0,3 1 0,2 0 0,4-1 0,23 80 0,-5-34 0,-20-69 0,2-2 0,26 65 0,-13-51 0,-3 0 0,-2 2 0,-2 0 0,17 109 0,-24-92 0,30 259 0,-35-261 0,-4-1 0,-13 125 0,-24 9 0,20-126 0,3 0 0,-5 128 0,18-85 0,-16 128 0,13-228 0,-1 24 0,-3 0 0,-1-1 0,-2 0 0,-27 72 0,31-101 0,0 0 0,0 0 0,-2-1 0,0-1 0,0 1 0,-1-1 0,-1 0 0,0-1 0,-1 0 0,0-1 0,-19 15 0,23-21 0,-52 34 0,55-37 0,0 1 0,0-1 0,-1-1 0,1 1 0,0 0 0,-1-1 0,1 0 0,-1 0 0,0 0 0,1-1 0,-1 0 0,-5 0 0,-7-7 0,18-5 0,0 10 0,0 1 0,1-1 0,-1 1 0,1-1 0,0 1 0,-1 0 0,1-1 0,0 1 0,0 0 0,0 0 0,0 0 0,0 0 0,0 1 0,2-2 0,1 2 0,-1-1 0,0 0 0,1 1 0,-1-1 0,1 1 0,-1 1 0,1-1 0,-1 1 0,0-1 0,1 1 0,-1 0 0,0 1 0,1-1 0,-1 1 0,0 0 0,0 0 0,0 0 0,-1 0 0,5 4 0,3 4 0,0 0 0,0 1 0,-1 0 0,11 17 0,12 14 0,-14-21 0,-1 1 0,0 1 0,-2 1 0,-1 0 0,-1 1 0,-1 1 0,-1 0 0,-1 0 0,9 39 0,-4-10 0,-8-29 0,-1 0 0,-1 1 0,-1-1 0,1 37 0,-5 33 0,-22 173 0,1-132 0,-4 195 0,25 530 0,3-793 0,24 134 0,-16-132 0,7 123 0,-21 15 0,3 115 0,0-296 0,1 0 0,2 0 0,1 0 0,0 0 0,3 0 0,0-1 0,20 44 0,74 131 0,-75-138 0,-20-44 0,1-1 0,1-1 0,14 22 0,80 121 0,-86-131-59,-13-23-86,-1 0 0,1 0 0,1-1 0,-1 1 0,1-1-1,0 0 1,1 0 0,10 8 0,4-1-6681</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22:35:27.321"/>
    </inkml:context>
    <inkml:brush xml:id="br0">
      <inkml:brushProperty name="width" value="0.05" units="cm"/>
      <inkml:brushProperty name="height" value="0.05" units="cm"/>
      <inkml:brushProperty name="color" value="#004F8B"/>
    </inkml:brush>
  </inkml:definitions>
  <inkml:trace contextRef="#ctx0" brushRef="#br0">0 1808 24575,'3'-1'0,"-1"0"0,0 0 0,0 0 0,0-1 0,0 1 0,0-1 0,0 0 0,0 1 0,0-1 0,-1 0 0,1 0 0,-1-1 0,3-3 0,4-5 0,105-123 0,131-144 0,-77 100 0,159-153 0,-313 320 0,53-46 0,1 3 0,84-50 0,-11 8 0,-107 69 0,2 3 0,0 1 0,1 2 0,50-20 0,-64 32 0,-1-1 0,26-16 0,-1-1 0,-3 8 0,61-18 0,-67 25 0,23-7 0,2 4 0,98-9 0,146-33 0,-152 22 0,-15 6 0,-10 0 0,198-12 0,-275 42 0,-1 2 0,71 16 0,99 40 0,-133-32 0,1-6 0,117 12 0,-163-33 0,1-1 0,65-14 0,84-31 0,-62 12 0,-96 26 0,56-14 0,0 4 0,117-3 0,7 24-1365,-187-3-5461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1T21:56:40.157"/>
    </inkml:context>
    <inkml:brush xml:id="br0">
      <inkml:brushProperty name="width" value="0.035" units="cm"/>
      <inkml:brushProperty name="height" value="0.035" units="cm"/>
      <inkml:brushProperty name="color" value="#FF0066"/>
    </inkml:brush>
  </inkml:definitions>
  <inkml:trace contextRef="#ctx0" brushRef="#br0">0 0 24575,'9'1'0,"-1"0"0,1 1 0,-1-1 0,0 1 0,1 1 0,-1 0 0,0 0 0,-1 0 0,1 1 0,10 7 0,-3-1 0,-1 1 0,0-1 0,-1 2 0,13 15 0,-7-4 0,-1 1 0,-2 1 0,0 1 0,-2 0 0,0 1 0,-2 0 0,-1 1 0,-2 1 0,0-1 0,-2 1 0,5 40 0,-1 35 0,-4 194 0,-7-252 0,3 18 0,3 0 0,3 0 0,22 78 0,-15-70 0,-13-55 0,1-1 0,1-1 0,0 1 0,1-1 0,1 0 0,15 24 0,-18-33 0,0 0 0,0 0 0,1-1 0,0 0 0,0 0 0,0 0 0,1-1 0,0 1 0,0-1 0,0-1 0,0 1 0,0-1 0,1 0 0,-1-1 0,1 1 0,0-1 0,13 2 0,27 8 0,-46-12 0,-1 0 0,1 0 0,0 0 0,-1 0 0,1 0 0,0 1 0,-1-1 0,1 0 0,0 1 0,-1-1 0,1 0 0,-1 1 0,1-1 0,-1 1 0,1-1 0,-1 1 0,1-1 0,-1 1 0,1-1 0,-1 1 0,1-1 0,-1 1 0,0-1 0,0 1 0,1 0 0,-1-1 0,0 1 0,0 0 0,1-1 0,-1 1 0,0 0 0,0-1 0,0 1 0,0 0 0,0-1 0,0 1 0,0 0 0,0 0 0,-1-1 0,1 1 0,0 0 0,0-1 0,0 1 0,-1-1 0,1 1 0,0 0 0,-1-1 0,1 1 0,-1-1 0,1 1 0,0-1 0,-1 1 0,1-1 0,-1 1 0,0-1 0,1 1 0,-1-1 0,1 0 0,-1 1 0,0-1 0,1 0 0,-1 1 0,-1-1 0,-11 7 0,-1-1 0,-1 0 0,1-1 0,-1-1 0,0 0 0,0-1 0,-28 3 0,8-1 0,-11 1 0,16-3 0,-36 10 0,59-12 0,0 1 0,1 0 0,-1 0 0,1 1 0,0 0 0,-1 0 0,1 1 0,1 0 0,-1 0 0,-9 9 0,11-9 0,1 0 0,0 1 0,0 0 0,1 0 0,-1 0 0,1 0 0,0 0 0,1 0 0,-1 1 0,1-1 0,0 1 0,0-1 0,0 8 0,1 12 0,3 43 0,1-23 0,-2-16 0,2-1 0,1 0 0,1 0 0,10 28 0,-4-12 0,3 18 0,-10-37 0,1 0 0,18 46 0,-14-46 0,-1 2 0,-2-1 0,0 1 0,-2 0 0,-1 0 0,1 44 0,-2-45 0,1 1 0,2-1 0,12 36 0,-10-34 0,-2-2 0,-2 0 0,0 1 0,-2-1 0,-1 1 0,-1-1 0,-1 1 0,-8 39 0,7-55-57,-1 0 0,-1-1 1,0 1-1,0-1 0,-1 1 0,-1-1 0,1-1 0,-1 1 0,-1-1 0,0 0 0,0-1 1,-1 1-1,0-1 0,-1-1 0,1 0 0,-2 0 0,1-1 0,0 0 0,-1 0 1,0-1-1,-1 0 0,1-1 0,-13 3 0,-1-1-6769</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22:36:39.871"/>
    </inkml:context>
    <inkml:brush xml:id="br0">
      <inkml:brushProperty name="width" value="0.05" units="cm"/>
      <inkml:brushProperty name="height" value="0.05" units="cm"/>
      <inkml:brushProperty name="color" value="#004F8B"/>
    </inkml:brush>
  </inkml:definitions>
  <inkml:trace contextRef="#ctx0" brushRef="#br0">1 1823 24575,'20'-20'0,"0"-2"0,-2 1 0,25-41 0,-23 32 0,37-40 0,-23 29 0,51-79 0,-3 2 0,-54 79 0,-2-2 0,36-81 0,-38 73 0,50-79 0,-29 59 0,-30 44 0,1 0 0,2 1 0,1 0 0,40-38 0,-29 35 0,-2-1 0,30-36 0,-47 51 0,1 1 0,1 0 0,0 0 0,1 1 0,0 1 0,0 0 0,2 1 0,-1 1 0,26-11 0,-33 15 0,-1 1 0,0-1 0,1-1 0,-2 1 0,1-1 0,0 0 0,-1 0 0,0-1 0,-1 0 0,1 1 0,5-11 0,-5 10 0,0 0 0,0 1 0,0-1 0,1 1 0,0 1 0,0-1 0,1 1 0,12-6 0,21-13 0,-15 8 0,1 0 0,34-13 0,21-11 0,-62 27 0,33-27 0,-44 31 0,1 0 0,-1 0 0,2 1 0,-1 0 0,1 1 0,0 0 0,1 1 0,-1 0 0,1 0 0,0 1 0,14-3 0,-17 5 0,0-1 0,0 0 0,0 0 0,0 0 0,-1-1 0,1 0 0,12-9 0,-13 7 0,1 1 0,0 1 0,0-1 0,1 1 0,-1 0 0,12-2 0,98-27-1365,-97 26-5461</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16T15:07:45.716"/>
    </inkml:context>
    <inkml:brush xml:id="br0">
      <inkml:brushProperty name="width" value="0.05" units="cm"/>
      <inkml:brushProperty name="height" value="0.05" units="cm"/>
      <inkml:brushProperty name="color" value="#66CC00"/>
    </inkml:brush>
  </inkml:definitions>
  <inkml:trace contextRef="#ctx0" brushRef="#br0">738 0 24575,'-4'1'0,"0"-1"0,0 1 0,1 0 0,-1 0 0,0 0 0,1 0 0,-1 1 0,1-1 0,-1 1 0,1 0 0,-5 4 0,-35 30 0,-13 19 0,3 2 0,2 3 0,-56 86 0,41-41 0,-73 156 0,114-204 0,2 2 0,3 0 0,3 1 0,-16 97 0,20-51 0,0 197 0,12-71 0,4 144 0,4-300 0,28 129 0,-19-131 0,11 133 0,-25-78 0,-23 218 0,-46 631 0,67-359 0,-2-573 0,-12 65 0,7-63 0,-2 55 0,9-88 0,1 1 0,0 0 0,1-1 0,0 1 0,1-1 0,1 1 0,9 22 0,7 20 0,-2 1 0,-2 1 0,-4 0 0,-2 1 0,4 98 0,-11 262 0,-6-215 0,3 2365 0,0-2562 0,0 0 0,0 0 0,1 1 0,0-1 0,1 0 0,0 0 0,0 0 0,1 0 0,0-1 0,0 1 0,1-1 0,0 0 0,1 0 0,0 0 0,0 0 0,1-1 0,0 0 0,0 0 0,12 10 0,5 6 0,-1 1 0,26 35 0,-27-31 0,45 45 0,-43-52 0,-2 2 0,-1 0 0,0 1 0,20 35 0,-34-50 0,1 0 0,0 0 0,0-1 0,1 0 0,0 0 0,1-1 0,0 0 0,0 0 0,0-1 0,1 0 0,13 5 0,13 5 0,73 19 0,-17-6 0,139 58 0,-153-66 0,-58-16 0,0 0 0,0 1 0,36 17 0,-40-15 0,-1-1 0,1-1 0,1 0 0,-1-1 0,1-1 0,-1-1 0,1 0 0,0-1 0,0-1 0,1 0 0,-1-1 0,0-1 0,29-6 0,-34 4 0,0 0 0,0 0 0,0-1 0,0-1 0,-1 0 0,0-1 0,0 0 0,-1-1 0,1 0 0,-1 0 0,-1-1 0,0 0 0,0-1 0,0 0 0,-1-1 0,-1 0 0,1 0 0,-2 0 0,10-19 0,-6 2 0,-1 0 0,-1 0 0,7-55 0,-4 21 0,21-104 0,13-186 0,-30 216 0,43-182 0,-50 268 0,-3 0 0,-2-1 0,-5-86 0,-1 38 0,2-3 0,3-144 0,23 47 0,-5 55 0,-8 37 0,12-131 0,-21-65 0,-5 174 0,15-129 0,5-267 0,-18 479 0,-3-6 0,-10-59 0,6 57 0,-1-58 0,8 101 0,0-61 0,-3-1 0,-20-120 0,10 119 0,-5-141 0,18-80 0,2 125 0,0 59 0,-5-119 0,0 206 0,-1 0 0,-1 0 0,-8-24 0,4 20 0,-5-36 0,4-1 0,-1-1 0,-4-99 0,16-362 0,-3 487 0,-11-60 0,-1-22 0,12-385 0,4 257 0,0 199 0,3 0 0,19-83 0,-4 29 0,-11-3 0,-8 74 0,7-44 0,1 9 0,-3-1 0,-2 0 0,-4 0 0,-3 1 0,-3-1 0,-3 1 0,-28-109 0,27 142 0,-1 1 0,-2 1 0,-2 0 0,-1 1 0,-1 0 0,-28-38 0,35 58 0,0 0 0,0 1 0,-1 1 0,0-1 0,-1 2 0,0-1 0,-18-9 0,-99-46 0,83 44 0,-42-16 0,54 23 0,0-1 0,-44-26 0,47 24 0,-1 2 0,-1 0 0,-1 3 0,-40-11 0,37 11 0,3 4 0,0 1 0,-1 1 0,1 2 0,-1 2 0,0 0 0,-66 8 0,94-5-136,0 1-1,0-1 1,0 1-1,0 1 1,0-1-1,0 1 1,0 0-1,1 1 0,-12 8 1,4-3-6690</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4T19:55:50.897"/>
    </inkml:context>
    <inkml:brush xml:id="br0">
      <inkml:brushProperty name="width" value="0.05" units="cm"/>
      <inkml:brushProperty name="height" value="0.05" units="cm"/>
      <inkml:brushProperty name="color" value="#5B2D90"/>
    </inkml:brush>
  </inkml:definitions>
  <inkml:trace contextRef="#ctx0" brushRef="#br0">0 203 24575,'92'1'0,"99"-3"0,-180 1 0,0-2 0,0 1 0,-1-1 0,1-1 0,-1 0 0,0 0 0,0-1 0,0-1 0,0 1 0,-1-2 0,17-13 0,-10 8 0,111-76 0,-119 83 0,-1 1 0,1-1 0,0 1 0,0 1 0,1 0 0,-1 0 0,1 0 0,0 1 0,0 0 0,14 0 0,10 0 0,53 5 0,-28-1 0,-48-2 0,1 1 0,0 0 0,-1 0 0,0 1 0,1 0 0,-1 1 0,0 0 0,14 7 0,144 62 0,-150-66-147,2-2-1,-1 0 1,0-1 0,1-1-1,0-1 1,30-1 0,-43 0-187,19-1-6492</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4T20:58:03.167"/>
    </inkml:context>
    <inkml:brush xml:id="br0">
      <inkml:brushProperty name="width" value="0.05" units="cm"/>
      <inkml:brushProperty name="height" value="0.05" units="cm"/>
      <inkml:brushProperty name="color" value="#008C3A"/>
    </inkml:brush>
  </inkml:definitions>
  <inkml:trace contextRef="#ctx0" brushRef="#br0">0 1 24575,'1071'0'-1365,"-1044"0"-5461</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4T20:58:48.464"/>
    </inkml:context>
    <inkml:brush xml:id="br0">
      <inkml:brushProperty name="width" value="0.05" units="cm"/>
      <inkml:brushProperty name="height" value="0.05" units="cm"/>
      <inkml:brushProperty name="color" value="#008C3A"/>
    </inkml:brush>
  </inkml:definitions>
  <inkml:trace contextRef="#ctx0" brushRef="#br0">0 1 24575,'1071'0'-1365,"-1044"0"-5461</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4T20:59:24.021"/>
    </inkml:context>
    <inkml:brush xml:id="br0">
      <inkml:brushProperty name="width" value="0.05" units="cm"/>
      <inkml:brushProperty name="height" value="0.05" units="cm"/>
      <inkml:brushProperty name="color" value="#008C3A"/>
    </inkml:brush>
  </inkml:definitions>
  <inkml:trace contextRef="#ctx0" brushRef="#br0">0 1 24575,'1071'0'-1365,"-1044"0"-5461</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4T21:07:14.042"/>
    </inkml:context>
    <inkml:brush xml:id="br0">
      <inkml:brushProperty name="width" value="0.05" units="cm"/>
      <inkml:brushProperty name="height" value="0.05" units="cm"/>
      <inkml:brushProperty name="color" value="#008C3A"/>
    </inkml:brush>
  </inkml:definitions>
  <inkml:trace contextRef="#ctx0" brushRef="#br0">0 1 24575,'1071'0'-1365,"-1044"0"-5461</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9:24:59.013"/>
    </inkml:context>
    <inkml:brush xml:id="br0">
      <inkml:brushProperty name="width" value="0.05" units="cm"/>
      <inkml:brushProperty name="height" value="0.05" units="cm"/>
      <inkml:brushProperty name="color" value="#66CC00"/>
    </inkml:brush>
  </inkml:definitions>
  <inkml:trace contextRef="#ctx0" brushRef="#br0">1 0 24575,'3'1'0,"1"0"0,0 1 0,0-1 0,0 1 0,-1 0 0,1 0 0,-1 0 0,0 0 0,1 1 0,3 3 0,10 6 0,15 7 0,0 1 0,-2 2 0,0 1 0,-1 1 0,-2 1 0,0 2 0,-2 0 0,-1 2 0,33 51 0,-34-43 0,-2 0 0,-2 2 0,-1 0 0,-2 1 0,-2 1 0,17 80 0,-18-35 0,4 135 0,-17-179 0,-1 4 0,7 48 0,-4-77 0,1-1 0,0 0 0,1 0 0,1-1 0,1 0 0,12 25 0,-12-30 0,0 0 0,1 0 0,0 0 0,0-1 0,1 0 0,1 0 0,0-1 0,0 0 0,0-1 0,20 13 0,-6-9 0,0 0 0,0-1 0,1-2 0,27 7 0,-13-5 0,1-1 0,-1-1 0,1-3 0,56 1 0,91-7-1365,-153 1-5461</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7:20:06.278"/>
    </inkml:context>
    <inkml:brush xml:id="br0">
      <inkml:brushProperty name="width" value="0.05" units="cm"/>
      <inkml:brushProperty name="height" value="0.05" units="cm"/>
    </inkml:brush>
  </inkml:definitions>
  <inkml:trace contextRef="#ctx0" brushRef="#br0">1642 1 24575,'13'0'0,"200"4"0,-169 0 0,0 2 0,75 19 0,174 78 0,-279-96 0,1 0 0,-1 2 0,-1 0 0,1 0 0,-1 1 0,-1 1 0,0 0 0,17 21 0,3 9 0,35 61 0,-49-74 0,-4-5 0,-1-1 0,-1 2 0,-2 0 0,0 0 0,-2 1 0,0 0 0,-2 0 0,0 1 0,-2-1 0,-1 1 0,-1 52 0,-3-55 0,1 1 0,-6 40 0,4-56 0,0 1 0,0-1 0,0-1 0,-1 1 0,-1 0 0,1-1 0,-1 1 0,-8 11 0,-12 9 0,0 0 0,-2-1 0,-1-1 0,-1-2 0,-58 39 0,-168 82 0,193-113 0,-95 41 0,-236 78 0,389-150 0,-94 30 0,-156 29 0,-105-9 0,-37 7 0,236-33 0,152-24 0,-28 4 0,0 2 0,0 1 0,-34 13 0,61-18 0,0 0 0,0 0 0,0 1 0,0 1 0,1-1 0,-1 1 0,1 0 0,1 1 0,-1-1 0,1 1 0,0 1 0,0-1 0,1 1 0,-1 0 0,1 0 0,1 1 0,0-1 0,-4 9 0,2 4 24,0 0 0,2 1 0,0-1 0,-2 31 0,6-39-173,-1 0 1,2 0-1,0 0 1,0 0-1,1-1 1,0 1-1,1-1 1,0 1-1,7 14 1,2-5-6678</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7:20:30.907"/>
    </inkml:context>
    <inkml:brush xml:id="br0">
      <inkml:brushProperty name="width" value="0.05" units="cm"/>
      <inkml:brushProperty name="height" value="0.05" units="cm"/>
      <inkml:brushProperty name="color" value="#0000FF"/>
    </inkml:brush>
  </inkml:definitions>
  <inkml:trace contextRef="#ctx0" brushRef="#br0">1258 248 24575,'-456'0'0,"436"2"0,0 2 0,1 1 0,-1 3 0,1 1 0,0 1 0,0 2 0,0 2 0,1 2 0,0 1 0,1 2 0,0 1 0,0 2 0,1 1 0,0 2 0,-27 56 0,-71 114 0,93-162 0,15-20 0,0 0 0,0 2 0,0 0 0,1 0 0,0 1 0,0 0 0,1 0 0,0 1 0,-6 35 0,-11 45 0,-38 84 0,46-148 0,0 2 0,2 0 0,0 1 0,1 2 0,1 0 0,-10 64 0,-34 234 0,47-269 0,1-1 0,1 2 0,2-1 0,2 1 0,3 75 0,0 19 0,-5-87 0,-2 0 0,-1-1 0,-16 115 0,11-109 0,2 2 0,-5 123 0,15 445 0,20-387 0,-17-212 0,0-16 0,0 0 0,2 0 0,8 36 0,12 62 0,-22-90 0,2-2 0,1 1 0,0-2 0,2 0 0,11 36 0,18 66 0,5 14 0,-23-89 0,-16-46 0,2-1 0,-1-1 0,1 0 0,10 21 0,0-7 0,-9-15 0,1-1 0,0-1 0,0-1 0,14 17 0,39 52 0,-39-50 0,36 39 0,-34-47 0,1-3 0,0-2 0,1-2 0,0-3 0,1-2 0,-1-3 0,1-2 0,0-2 0,45-1 0,131 20 0,-3 1 0,319-29 0,-501 0 0,-1-2 0,1-1 0,22-14 0,-19 9 0,43-10 0,12 2 0,0-6 0,140-85 0,-183 89 0,0-3 0,-1-3 0,59-65 0,-41 36 0,67-51 0,-112 100 0,0-1 0,0-1 0,-1 0 0,1 0 0,-1-1 0,0 0 0,0-1 0,0 0 0,4-12 0,-3 8 0,0 0 0,0 1 0,1 1 0,13-20 0,317-428 0,-316 432 0,1 2 0,1 1 0,0 3 0,43-29 0,-32 25 0,38-39 0,-60 53 0,-1-2 0,0-1 0,-1 0 0,1-2 0,-2 0 0,1-1 0,8-22 0,12-30 0,-1-2 0,-2-3 0,-1-2 0,-2-3 0,28-130 0,-3 0 0,-32 142 0,-1-1 0,14-87 0,-24 89 0,0-1 0,-3 0 0,0-1 0,-3 1 0,-4-102 0,1-8 0,3 146 0,-1-1 0,-1 1 0,0-1 0,-1 1 0,0 1 0,-2-1 0,1 1 0,-2 1 0,-8-34 0,7 31 0,1-1 0,-7-55 0,-9-53 0,-12-35 0,25 123 0,-1 0 0,-1 1 0,-1 1 0,-20-59 0,24 92 0,0 2 0,0 0 0,-1 1 0,0 1 0,-1 0 0,0 2 0,-16-19 0,12 17 0,1-2 0,0-1 0,-19-35 0,0-3 0,0 3 0,-2 2 0,-1 4 0,-41-42 0,33 41 0,7 10 0,1-3 0,-49-76 0,41 53 0,-81-92 0,124 156 0,-29-28 0,0 2 0,-1 3 0,-1 3 0,-43-18 0,-50-33 0,104 59 0,-1 1 0,0 3 0,0 2 0,-1 1 0,-38 2 0,31 3 0,0-3 0,-36-14 0,-122-34 0,81 27 0,73 14 0,-1 2 0,0 4 0,0 2 0,0 4 0,1 2 0,-1 4 0,-34 16 0,48-16 0,0-1 0,-22 0 0,29-6 0,0 1 0,1 0 0,-1 2 0,1 1 0,-1 1 0,1 2 0,-21 18 0,31-25-8,-51 60-264,-1-6 1,-1-4 0,-2-5-1,-72 38 1,95-69-6555</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1T21:53:59.518"/>
    </inkml:context>
    <inkml:brush xml:id="br0">
      <inkml:brushProperty name="width" value="0.035" units="cm"/>
      <inkml:brushProperty name="height" value="0.035" units="cm"/>
      <inkml:brushProperty name="color" value="#FF0066"/>
    </inkml:brush>
  </inkml:definitions>
  <inkml:trace contextRef="#ctx0" brushRef="#br0">1 0 24575,'20'1'0,"1"0"0,-1 1 0,0 1 0,0 1 0,0 1 0,0 0 0,-1 2 0,0 0 0,31 17 0,-26-9 0,-1 0 0,0 1 0,-2 2 0,0 0 0,0 1 0,24 31 0,-9-3 0,-3 1 0,-2 2 0,-3 1 0,-1 1 0,-3 1 0,21 66 0,-32-77 0,-2 1 0,-2 1 0,5 59 0,-3 133 0,-4-49 0,51 312 0,3 40 0,-59-490 0,2 0 0,2-1 0,2 1 0,2-2 0,3 1 0,18 46 0,-14-53 0,51 127 0,-67-163 0,1 0 0,0 0 0,1 0 0,-1 0 0,1 0 0,0 0 0,0-1 0,0 0 0,1 1 0,0-1 0,-1 0 0,1-1 0,1 1 0,-1-1 0,1 0 0,6 5 0,-2-5 0,1 0 0,-1 0 0,1-1 0,-1 0 0,1 0 0,-1-1 0,1 0 0,13-2 0,-11 2 0,0-2 0,0 0 0,0 0 0,0-1 0,0-1 0,-1 0 0,18-7 0,-23 5 0,-12 3 0,-14 2 0,-28 9 0,-76 24 0,-6 2 0,123-33 0,0 0 0,0 0 0,0 1 0,1 0 0,-1 0 0,1 1 0,0 0 0,0 0 0,0 0 0,0 1 0,1 0 0,0 0 0,0 0 0,0 0 0,-7 12 0,-2 6 0,0 1 0,-18 49 0,6-14 0,15-35 0,1 1 0,1 1 0,2 0 0,1 0 0,0 0 0,2 1 0,1 0 0,2 0 0,1 40 0,0-33 0,2 0 0,1-1 0,1 1 0,2-1 0,9 32 0,1-13 0,-4 0 0,-1 0 0,-3 1 0,-2 0 0,-1 66 0,9 244 0,23-31 0,-25-243 0,-4-32 0,2 74 0,-12 13 0,3 131 0,13-154 0,0 24 0,-13 364 0,-2-241 0,-2-227 0,0-1 0,-3 0 0,-12 43 0,-3 22 0,16-61 0,4-31 0,0-1 0,-1 1 0,0-1 0,-1 1 0,-1-1 0,-5 13 0,-26 61 0,27-65 0,0 1 0,-1-1 0,-1-1 0,0 0 0,-2 0 0,-1-1 0,0 0 0,-17 17 0,-24 17-1365,43-40-5461</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0T20:51:14.137"/>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0T22:48:42.823"/>
    </inkml:context>
    <inkml:brush xml:id="br0">
      <inkml:brushProperty name="width" value="0.05" units="cm"/>
      <inkml:brushProperty name="height" value="0.05" units="cm"/>
      <inkml:brushProperty name="color" value="#0000FF"/>
    </inkml:brush>
  </inkml:definitions>
  <inkml:trace contextRef="#ctx0" brushRef="#br0">3643 0 24575,'47'346'0,"-27"-266"0,-6 2 0,-7-2 0,-4 2 0,-10-2 0,-23 85 0,26-153 0,-2-1 0,-1 0 0,-3 1 0,0-1 0,-1 1 0,1-3 0,0 3 0,-3-3 0,-1 1 0,0-1 0,-2 1 0,2-3 0,-3 3 0,0-3 0,0 1 0,0-2 0,-23 7 0,-38 12 0,-6-2 0,-153 28 0,122-26 0,-122 22 0,-6-3 0,-403 40 0,558-73 0,0 2 0,0 3 0,4 3 0,-1 0 0,1 2 0,2 3 0,5 3 0,-79 30 0,7 8 0,7 1 0,-250 151 0,362-200 0,3 1 0,0 1 0,0-2 0,3 4 0,4-2 0,-4 2 0,7 0 0,-3 1 0,6-1 0,-3 2 0,7 0 0,0 0 0,0 0 0,3-1 0,0 3 0,4 36 0,3-11-1365,3-9-5461</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19:43:55.496"/>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19:46:24.439"/>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19:49:29.201"/>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5T14:22:03.042"/>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0T22:48:42.823"/>
    </inkml:context>
    <inkml:brush xml:id="br0">
      <inkml:brushProperty name="width" value="0.05" units="cm"/>
      <inkml:brushProperty name="height" value="0.05" units="cm"/>
      <inkml:brushProperty name="color" value="#0000FF"/>
    </inkml:brush>
  </inkml:definitions>
  <inkml:trace contextRef="#ctx0" brushRef="#br0">3643 0 24575,'47'346'0,"-27"-266"0,-6 2 0,-7-2 0,-4 2 0,-10-2 0,-23 85 0,26-153 0,-2-1 0,-1 0 0,-3 1 0,0-1 0,-1 1 0,1-3 0,0 3 0,-3-3 0,-1 1 0,0-1 0,-2 1 0,2-3 0,-3 3 0,0-3 0,0 1 0,0-2 0,-23 7 0,-38 12 0,-6-2 0,-153 28 0,122-26 0,-122 22 0,-6-3 0,-403 40 0,558-73 0,0 2 0,0 3 0,4 3 0,-1 0 0,1 2 0,2 3 0,5 3 0,-79 30 0,7 8 0,7 1 0,-250 151 0,362-200 0,3 1 0,0 1 0,0-2 0,3 4 0,4-2 0,-4 2 0,7 0 0,-3 1 0,6-1 0,-3 2 0,7 0 0,0 0 0,0 0 0,3-1 0,0 3 0,4 36 0,3-11-1365,3-9-5461</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19:50:10.036"/>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21:42:42.080"/>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8:24:13.478"/>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1T22:11:00.783"/>
    </inkml:context>
    <inkml:brush xml:id="br0">
      <inkml:brushProperty name="width" value="0.035" units="cm"/>
      <inkml:brushProperty name="height" value="0.035" units="cm"/>
      <inkml:brushProperty name="color" value="#004F8B"/>
    </inkml:brush>
  </inkml:definitions>
  <inkml:trace contextRef="#ctx0" brushRef="#br0">1 2 24575,'25'-1'0,"-6"1"0,0 0 0,0 1 0,33 5 0,-48-5 0,0 0 0,0 0 0,0 0 0,0 0 0,0 1 0,0 0 0,-1 0 0,1 0 0,0 0 0,-1 0 0,0 1 0,0-1 0,0 1 0,0 0 0,0 0 0,0 0 0,-1 0 0,1 1 0,-1-1 0,0 1 0,0-1 0,0 1 0,1 5 0,2 15 0,-1 1 0,-1 0 0,-1 0 0,-2 0 0,-2 32 0,0-9 0,0-12 0,-10 48 0,7-52 0,0 1 0,1 40 0,4-67 0,0-1 0,1 0 0,-1 1 0,1-1 0,0 0 0,1 1 0,-1-1 0,1 0 0,0 0 0,0 0 0,1 0 0,-1-1 0,1 1 0,0 0 0,0-1 0,1 0 0,0 0 0,3 4 0,-1-4 0,0 0 0,0 0 0,1-1 0,-1 0 0,1 0 0,0 0 0,-1-1 0,1 0 0,0 0 0,0-1 0,1 1 0,-1-2 0,7 1 0,-6-1 0,1 0 0,0 1 0,0 0 0,1 0 0,10 3 0,-19-4 0,0 1 0,0-1 0,0 0 0,0 0 0,-1 1 0,1-1 0,0 0 0,0 1 0,0-1 0,0 1 0,0-1 0,-1 1 0,1-1 0,0 1 0,0 0 0,-1 0 0,1-1 0,-1 1 0,1 0 0,0 0 0,-1-1 0,1 1 0,-1 0 0,0 0 0,1 0 0,-1 0 0,0 0 0,1 0 0,-1 0 0,0 0 0,0 0 0,0 0 0,0 0 0,0 0 0,0 0 0,0 0 0,0 0 0,-1-1 0,1 1 0,0 0 0,0 0 0,-1 0 0,1 0 0,-1 0 0,1 0 0,-1 0 0,1-1 0,-1 1 0,1 0 0,-1 0 0,0 0 0,-11 14 0,0-2 0,0 1 0,-1-1 0,-21 15 0,21-18 0,0 0 0,1 2 0,0-1 0,1 1 0,1 1 0,-15 21 0,19-23 0,0 0 0,1 0 0,0 1 0,1-1 0,0 1 0,1 0 0,0 0 0,1 0 0,0 0 0,1 1 0,0-1 0,1 0 0,1 1 0,0-1 0,0 0 0,5 15 0,7 32 0,-10-44 0,0 0 0,1-1 0,0 1 0,1-1 0,1 0 0,8 15 0,-7-18 0,-1 0 0,0 1 0,0 0 0,-1 0 0,-1 0 0,0 1 0,-1-1 0,0 1 0,-1 0 0,0 0 0,0 17 0,-2-11 0,-4 153 0,2-161 0,0 0 0,-1 0 0,-1-1 0,0 1 0,-1-1 0,0 0 0,-9 15 0,1-3 0,10-16-114,0-1 1,0 0-1,-1 0 0,0-1 0,0 1 1,0-1-1,0 0 0,-1 0 0,1 0 1,-1 0-1,-8 4 0,-8 2-6712</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4T16:04:37.251"/>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4T16:05:36.510"/>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4T16:06:05.765"/>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0T22:48:42.823"/>
    </inkml:context>
    <inkml:brush xml:id="br0">
      <inkml:brushProperty name="width" value="0.05" units="cm"/>
      <inkml:brushProperty name="height" value="0.05" units="cm"/>
      <inkml:brushProperty name="color" value="#0000FF"/>
    </inkml:brush>
  </inkml:definitions>
  <inkml:trace contextRef="#ctx0" brushRef="#br0">3643 0 24575,'47'346'0,"-27"-266"0,-6 2 0,-7-2 0,-4 2 0,-10-2 0,-23 85 0,26-153 0,-2-1 0,-1 0 0,-3 1 0,0-1 0,-1 1 0,1-3 0,0 3 0,-3-3 0,-1 1 0,0-1 0,-2 1 0,2-3 0,-3 3 0,0-3 0,0 1 0,0-2 0,-23 7 0,-38 12 0,-6-2 0,-153 28 0,122-26 0,-122 22 0,-6-3 0,-403 40 0,558-73 0,0 2 0,0 3 0,4 3 0,-1 0 0,1 2 0,2 3 0,5 3 0,-79 30 0,7 8 0,7 1 0,-250 151 0,362-200 0,3 1 0,0 1 0,0-2 0,3 4 0,4-2 0,-4 2 0,7 0 0,-3 1 0,6-1 0,-3 2 0,7 0 0,0 0 0,0 0 0,3-1 0,0 3 0,4 36 0,3-11-1365,3-9-5461</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8:24:13.478"/>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20:04:17.584"/>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20:04:36.547"/>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8:18:54.490"/>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21:40:56.443"/>
    </inkml:context>
    <inkml:brush xml:id="br0">
      <inkml:brushProperty name="width" value="0.05" units="cm"/>
      <inkml:brushProperty name="height" value="0.05" units="cm"/>
      <inkml:brushProperty name="color" value="#66CC00"/>
    </inkml:brush>
  </inkml:definitions>
  <inkml:trace contextRef="#ctx0" brushRef="#br0">762 166 24575,'-27'25'0,"-60"41"0,53-42 0,-38 34 0,33-20 0,1 1 0,2 2 0,2 1 0,1 2 0,3 1 0,-37 73 0,51-89 0,-37 54 0,37-63 0,2 1 0,1 1 0,1 0 0,-16 39 0,-11 43 0,24-71 0,3 1 0,0 0 0,2 1 0,2 0 0,1 1 0,-2 37 0,9 243 0,2-128 0,-3-165 0,2 0 0,1 0 0,0-1 0,2 1 0,0-1 0,2 0 0,0 0 0,2 0 0,0-1 0,1 0 0,2-1 0,15 25 0,-10-19 0,2-1 0,0-1 0,2-1 0,0-1 0,1 0 0,2-2 0,35 26 0,9 0 0,-33-21 0,1-2 0,73 36 0,-52-36 0,0-2 0,1-3 0,1-3 0,62 9 0,-90-20 0,0-1 0,0-1 0,0-2 0,0-1 0,0-2 0,0-1 0,-1-1 0,1-1 0,56-20 0,-67 17 0,0-1 0,0 0 0,-1-2 0,0 0 0,-1-1 0,0 0 0,-1-2 0,22-24 0,4-13 0,50-80 0,-40 54 0,-33 48 0,-1-2 0,-2 0 0,-1-1 0,-1 0 0,-2-1 0,-2-1 0,9-46 0,-3-18 0,5-137 0,-21-187 0,-1 402 0,-2 0 0,-1 1 0,0 0 0,-2-1 0,-14-34 0,-53-93 0,22 51 0,33 59 0,-122-241 0,41 116 0,86 141 0,-2 1 0,0 0 0,-1 1 0,-1 1 0,-1 1 0,-1 0 0,-1 1 0,0 2 0,-25-16 0,34 25 0,-1 0 0,0 1 0,0 0 0,0 1 0,-1 1 0,1 0 0,-1 0 0,0 2 0,0-1 0,0 1 0,0 1 0,1 1 0,-25 3 0,21-1 0,1 0 0,-1 2 0,0 0 0,1 0 0,0 1 0,0 1 0,1 1 0,0 0 0,0 1 0,-19 16 0,-28 26 0,28-25 0,1 1 0,-33 38 0,24-19 0,22-26 0,0 0 0,2 1 0,0 1 0,2 1 0,-24 45 0,4 16-1365,27-71-5461</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9:12:34.720"/>
    </inkml:context>
    <inkml:brush xml:id="br0">
      <inkml:brushProperty name="width" value="0.05" units="cm"/>
      <inkml:brushProperty name="height" value="0.05" units="cm"/>
      <inkml:brushProperty name="color" value="#F6630D"/>
    </inkml:brush>
  </inkml:definitions>
  <inkml:trace contextRef="#ctx0" brushRef="#br0">1667 34 24575,'-112'0'0,"-392"-19"0,412 10 0,0 3 0,-134 10 0,97 14 0,71-8 0,29-4 0,1 2 0,0 1 0,0 1 0,-44 24 0,37-18 0,25-9 0,0 0 0,0 1 0,0 0 0,1 1 0,1 0 0,-1 0 0,1 1 0,1 0 0,-8 12 0,-2 2 0,-2 3 0,0 0 0,-22 47 0,33-58 0,2 0 0,0 1 0,0 0 0,2 0 0,0 0 0,-2 26 0,5 269 0,4-149 0,-4-82 0,3 89 0,-1-159 0,1 1 0,1-1 0,-1 0 0,2 0 0,0 0 0,0 0 0,1 0 0,0-1 0,1 0 0,0 0 0,1 0 0,0-1 0,0 0 0,1 0 0,17 14 0,8 4 0,1-2 0,1-2 0,39 19 0,-63-35 0,88 56 0,-61-36 0,54 27 0,155 59 0,-195-93 0,0-2 0,104 20 0,-2-18 0,0-7 0,162-6 0,-292-8 0,29 2 0,-1-3 0,1-2 0,79-16 0,180-59 0,-233 65 0,-64 13 0,0-1 0,0-1 0,0 0 0,-1-1 0,1-1 0,-1 0 0,26-14 0,-24 9 0,0 0 0,-1-1 0,0-1 0,24-26 0,-17 14 0,76-95 0,-88 105 0,-2 1 0,1-2 0,-2 1 0,0-1 0,-1 0 0,0-1 0,4-21 0,6-60 0,-4 0 0,-4-1 0,-8-157 0,-6 202 0,-2 1 0,-2-1 0,-3 2 0,-36-98 0,40 133 0,1 0 0,-2 0 0,0 1 0,-1 0 0,0 0 0,-2 2 0,1-1 0,-20-15 0,-4-6 0,-51-48 0,78 74 0,0 1 0,0-1 0,-1 1 0,-1 1 0,1 0 0,-1 1 0,0 0 0,-1 0 0,1 1 0,-24-6 0,-8 0 0,-79-8 0,25 4 0,5 3 0,1 3 0,-154 5 0,156 5 0,71-3 23,0 0-1,0-1 0,0-1 0,1 0 1,-28-11-1,23 7-522,1 1 1,-42-7-1,37 12-6326</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1T22:12:40.078"/>
    </inkml:context>
    <inkml:brush xml:id="br0">
      <inkml:brushProperty name="width" value="0.035" units="cm"/>
      <inkml:brushProperty name="height" value="0.035" units="cm"/>
      <inkml:brushProperty name="color" value="#004F8B"/>
    </inkml:brush>
  </inkml:definitions>
  <inkml:trace contextRef="#ctx0" brushRef="#br0">1 1 24575,'16'0'0,"-4"-1"0,0 1 0,1 1 0,20 3 0,-30-3 0,-1-1 0,1 1 0,-1 0 0,1 0 0,-1 0 0,1 0 0,-1 0 0,0 0 0,1 1 0,-1-1 0,0 1 0,0-1 0,0 1 0,0 0 0,0 0 0,-1 0 0,1 0 0,-1 0 0,1 0 0,-1 1 0,0-1 0,1 1 0,0 2 0,1 11 0,-1 0 0,0 0 0,-1 0 0,0 0 0,-3 21 0,1-6 0,0-8 0,-7 31 0,5-34 0,0 1 0,0 27 0,3-45 0,0 0 0,0 1 0,1-1 0,-1 1 0,1-1 0,0 1 0,0-1 0,0 0 0,0 0 0,1 1 0,-1-1 0,1 0 0,0 0 0,0 0 0,0-1 0,0 1 0,1 0 0,2 2 0,-2-3 0,1 1 0,0-1 0,0 1 0,1-1 0,-1-1 0,0 1 0,0 0 0,1-1 0,-1 0 0,1 0 0,0 0 0,-1-1 0,6 1 0,-6-1 0,2 0 0,0 0 0,0 1 0,0 0 0,7 1 0,-12-2 0,-1 0 0,1 1 0,-1-1 0,1 0 0,0 0 0,-1 0 0,1 1 0,-1-1 0,1 0 0,-1 1 0,1-1 0,-1 0 0,1 1 0,-1-1 0,1 0 0,-1 1 0,1-1 0,-1 1 0,1-1 0,-1 1 0,0-1 0,0 1 0,1 0 0,-1-1 0,0 1 0,0-1 0,1 1 0,-1 0 0,0-1 0,0 1 0,0-1 0,0 1 0,0 0 0,0-1 0,0 1 0,0 0 0,0-1 0,0 1 0,0-1 0,-1 1 0,1 0 0,0-1 0,0 1 0,-1-1 0,1 1 0,0-1 0,-1 1 0,1-1 0,0 1 0,-1-1 0,0 1 0,-6 9 0,-1-2 0,0 1 0,0-1 0,-14 11 0,14-13 0,0 1 0,0 0 0,0 0 0,1 1 0,0 0 0,-9 14 0,12-15 0,1 0 0,-1 0 0,1 1 0,1-1 0,-1 1 0,1-1 0,0 1 0,1 0 0,0 0 0,0 0 0,1 0 0,0 0 0,0 0 0,1 0 0,0-1 0,2 11 0,6 20 0,-8-29 0,1 1 0,1-1 0,0 0 0,0 1 0,0-1 0,6 9 0,-4-11 0,-1 0 0,0 1 0,-1 0 0,1-1 0,-1 1 0,-1 0 0,0 1 0,0-1 0,-1 0 0,1 0 0,-1 11 0,-1-6 0,-2 98 0,0-104 0,0 0 0,0-1 0,0 1 0,0 0 0,-1 0 0,-1-1 0,-5 10 0,1-2 0,6-10-114,0-1 1,0 0-1,-1 1 0,1-1 0,0-1 1,-1 1-1,0 0 0,0-1 0,0 1 1,0-1-1,-5 3 0,-6 2-6712</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9:12:34.721"/>
    </inkml:context>
    <inkml:brush xml:id="br0">
      <inkml:brushProperty name="width" value="0.05" units="cm"/>
      <inkml:brushProperty name="height" value="0.05" units="cm"/>
      <inkml:brushProperty name="color" value="#F6630D"/>
    </inkml:brush>
  </inkml:definitions>
  <inkml:trace contextRef="#ctx0" brushRef="#br0">3023 174 24575,'-20'1'0,"0"1"0,0 1 0,0 0 0,-31 11 0,1 0 0,-81 15 0,0-6 0,-241 12 0,-355-56 0,566 11 0,-236-24 0,271 9 0,-186-61 0,60 12 0,44 33-1365,183 34-5461</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9:30:31.917"/>
    </inkml:context>
    <inkml:brush xml:id="br0">
      <inkml:brushProperty name="width" value="0.05" units="cm"/>
      <inkml:brushProperty name="height" value="0.05" units="cm"/>
      <inkml:brushProperty name="color" value="#0000FF"/>
    </inkml:brush>
  </inkml:definitions>
  <inkml:trace contextRef="#ctx0" brushRef="#br0">0 0 24575,'11'2'0,"-1"0"0,1 1 0,-1 0 0,0 0 0,0 1 0,0 1 0,0 0 0,-1 0 0,0 0 0,9 8 0,0-2 0,198 132 0,-75-48 0,157 109 0,-236-156 0,-3 3 0,86 92 0,-60-50 0,106 91 0,-156-157 0,65 39 0,8 5 0,-81-51-136,1-2-1,1-1 1,1-1-1,0-2 1,0-1-1,2-1 1,-1-1-1,1-2 0,35 5 1,-42-11-6690</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22:35:07.058"/>
    </inkml:context>
    <inkml:brush xml:id="br0">
      <inkml:brushProperty name="width" value="0.05" units="cm"/>
      <inkml:brushProperty name="height" value="0.05" units="cm"/>
      <inkml:brushProperty name="color" value="#004F8B"/>
    </inkml:brush>
  </inkml:definitions>
  <inkml:trace contextRef="#ctx0" brushRef="#br0">728 0 24575,'-1'3'0,"0"0"0,0-1 0,0 1 0,0-1 0,0 0 0,0 1 0,-1-1 0,1 0 0,-1 0 0,0 1 0,0-1 0,0-1 0,0 1 0,0 0 0,0 0 0,0-1 0,-3 2 0,-1 2 0,-191 170 0,61-51 0,89-87 0,37-30 0,0 0 0,1 0 0,0 1 0,0 0 0,0 0 0,1 1 0,1 1 0,-1-1 0,1 1 0,-10 21 0,2 3 0,6-13 0,0 1 0,1 0 0,1 0 0,-7 42 0,8 2 0,2 0 0,2 0 0,4-1 0,3 1 0,2 0 0,4-1 0,23 80 0,-5-34 0,-20-69 0,2-2 0,26 65 0,-13-51 0,-3 0 0,-2 2 0,-2 0 0,17 109 0,-24-92 0,30 259 0,-35-261 0,-4-1 0,-13 125 0,-24 9 0,20-126 0,3 0 0,-5 128 0,18-85 0,-16 128 0,13-228 0,-1 24 0,-3 0 0,-1-1 0,-2 0 0,-27 72 0,31-101 0,0 0 0,0 0 0,-2-1 0,0-1 0,0 1 0,-1-1 0,-1 0 0,0-1 0,-1 0 0,0-1 0,-19 15 0,23-21 0,-52 34 0,55-37 0,0 1 0,0-1 0,-1-1 0,1 1 0,0 0 0,-1-1 0,1 0 0,-1 0 0,0 0 0,1-1 0,-1 0 0,-5 0 0,-7-7 0,18-5 0,0 10 0,0 1 0,1-1 0,-1 1 0,1-1 0,0 1 0,-1 0 0,1-1 0,0 1 0,0 0 0,0 0 0,0 0 0,0 0 0,0 1 0,2-2 0,1 2 0,-1-1 0,0 0 0,1 1 0,-1-1 0,1 1 0,-1 1 0,1-1 0,-1 1 0,0-1 0,1 1 0,-1 0 0,0 1 0,1-1 0,-1 1 0,0 0 0,0 0 0,0 0 0,-1 0 0,5 4 0,3 4 0,0 0 0,0 1 0,-1 0 0,11 17 0,12 14 0,-14-21 0,-1 1 0,0 1 0,-2 1 0,-1 0 0,-1 1 0,-1 1 0,-1 0 0,-1 0 0,9 39 0,-4-10 0,-8-29 0,-1 0 0,-1 1 0,-1-1 0,1 37 0,-5 33 0,-22 173 0,1-132 0,-4 195 0,25 530 0,3-793 0,24 134 0,-16-132 0,7 123 0,-21 15 0,3 115 0,0-296 0,1 0 0,2 0 0,1 0 0,0 0 0,3 0 0,0-1 0,20 44 0,74 131 0,-75-138 0,-20-44 0,1-1 0,1-1 0,14 22 0,80 121 0,-86-131-59,-13-23-86,-1 0 0,1 0 0,1-1 0,-1 1 0,1-1-1,0 0 1,1 0 0,10 8 0,4-1-6681</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22:35:27.321"/>
    </inkml:context>
    <inkml:brush xml:id="br0">
      <inkml:brushProperty name="width" value="0.05" units="cm"/>
      <inkml:brushProperty name="height" value="0.05" units="cm"/>
      <inkml:brushProperty name="color" value="#004F8B"/>
    </inkml:brush>
  </inkml:definitions>
  <inkml:trace contextRef="#ctx0" brushRef="#br0">0 1808 24575,'3'-1'0,"-1"0"0,0 0 0,0 0 0,0-1 0,0 1 0,0-1 0,0 0 0,0 1 0,0-1 0,-1 0 0,1 0 0,-1-1 0,3-3 0,4-5 0,105-123 0,131-144 0,-77 100 0,159-153 0,-313 320 0,53-46 0,1 3 0,84-50 0,-11 8 0,-107 69 0,2 3 0,0 1 0,1 2 0,50-20 0,-64 32 0,-1-1 0,26-16 0,-1-1 0,-3 8 0,61-18 0,-67 25 0,23-7 0,2 4 0,98-9 0,146-33 0,-152 22 0,-15 6 0,-10 0 0,198-12 0,-275 42 0,-1 2 0,71 16 0,99 40 0,-133-32 0,1-6 0,117 12 0,-163-33 0,1-1 0,65-14 0,84-31 0,-62 12 0,-96 26 0,56-14 0,0 4 0,117-3 0,7 24-1365,-187-3-5461</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22:36:39.871"/>
    </inkml:context>
    <inkml:brush xml:id="br0">
      <inkml:brushProperty name="width" value="0.05" units="cm"/>
      <inkml:brushProperty name="height" value="0.05" units="cm"/>
      <inkml:brushProperty name="color" value="#004F8B"/>
    </inkml:brush>
  </inkml:definitions>
  <inkml:trace contextRef="#ctx0" brushRef="#br0">1 1823 24575,'20'-20'0,"0"-2"0,-2 1 0,25-41 0,-23 32 0,37-40 0,-23 29 0,51-79 0,-3 2 0,-54 79 0,-2-2 0,36-81 0,-38 73 0,50-79 0,-29 59 0,-30 44 0,1 0 0,2 1 0,1 0 0,40-38 0,-29 35 0,-2-1 0,30-36 0,-47 51 0,1 1 0,1 0 0,0 0 0,1 1 0,0 1 0,0 0 0,2 1 0,-1 1 0,26-11 0,-33 15 0,-1 1 0,0-1 0,1-1 0,-2 1 0,1-1 0,0 0 0,-1 0 0,0-1 0,-1 0 0,1 1 0,5-11 0,-5 10 0,0 0 0,0 1 0,0-1 0,1 1 0,0 1 0,0-1 0,1 1 0,12-6 0,21-13 0,-15 8 0,1 0 0,34-13 0,21-11 0,-62 27 0,33-27 0,-44 31 0,1 0 0,-1 0 0,2 1 0,-1 0 0,1 1 0,0 0 0,1 1 0,-1 0 0,1 0 0,0 1 0,14-3 0,-17 5 0,0-1 0,0 0 0,0 0 0,0 0 0,-1-1 0,1 0 0,12-9 0,-13 7 0,1 1 0,0 1 0,0-1 0,1 1 0,-1 0 0,12-2 0,98-27-1365,-97 26-5461</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22:45:16.243"/>
    </inkml:context>
    <inkml:brush xml:id="br0">
      <inkml:brushProperty name="width" value="0.05" units="cm"/>
      <inkml:brushProperty name="height" value="0.05" units="cm"/>
      <inkml:brushProperty name="color" value="#66CC00"/>
    </inkml:brush>
  </inkml:definitions>
  <inkml:trace contextRef="#ctx0" brushRef="#br0">3301 1 24575,'0'15'0,"-2"0"0,0 0 0,0 0 0,-2 0 0,1 0 0,-10 22 0,-45 82 0,33-71 0,10-23 0,0 0 0,-2-1 0,-34 37 0,28-35 0,2 1 0,-20 32 0,28-42 0,0 0 0,-1 0 0,0-1 0,-1-1 0,-28 21 0,18-15 0,-30 33 0,23-21 0,-51 41 0,-16 16 0,82-74 0,0-1 0,0-1 0,-2-1 0,1 0 0,-24 11 0,-107 44 0,118-55 0,7-4 0,0-1 0,-35 5 0,37-8 0,1 0 0,-1 1 0,-30 13 0,41-14 0,-1 0 0,0-2 0,0 1 0,0-1 0,0-1 0,0 0 0,-1-1 0,-13 0 0,-15-3 0,-47-7 0,-23-1 0,79 10 0,0 2 0,1 2 0,-56 12 0,-90 37 0,40-11 0,107-32 0,1 1 0,1 1 0,-33 20 0,-31 14 0,55-29 0,-55 36 0,21-10 0,-67 45 0,92-56 0,-99 50 0,126-72 0,0 1 0,0 1 0,1 1 0,1 0 0,-28 28 0,-69 89 0,93-104 0,2 0 0,0 1 0,2 1 0,1 0 0,2 2 0,0-1 0,2 2 0,-11 45 0,9-4 0,4 1 0,3 0 0,3 114 0,4-168 0,0 1 0,1-1 0,1 1 0,1-1 0,1 0 0,1 0 0,0 0 0,10 21 0,-3-12 0,1 0 0,2 0 0,0-1 0,2-1 0,1-1 0,1-1 0,39 39 0,-31-38 0,1-1 0,2-1 0,0-1 0,1-2 0,39 18 0,-40-24 0,1-1 0,0-2 0,0-2 0,1 0 0,0-2 0,1-2 0,0-1 0,54 0 0,-62-4 0,134-5 0,-129 2 0,0-1 0,-1-2 0,38-12 0,-3-2 0,86-31 0,-129 43 0,0-1 0,0-1 0,-1 0 0,0-2 0,23-18 0,16-11 0,-44 32 0,-1-1 0,0 0 0,0 0 0,-1-2 0,-1 1 0,15-18 0,34-45 0,-45 58 0,-1-2 0,-1 0 0,0 0 0,-2-1 0,0-1 0,-1 0 0,11-28 0,-7 3 0,-3-1 0,-2 0 0,-1-1 0,-3 0 0,-2-1 0,-2-51 0,-1-6 0,-2-65 0,-1 143 0,0 0 0,-3 0 0,0 1 0,-10-30 0,10 45 0,1 0 0,-2 1 0,-9-14 0,-11-23 0,7 9 0,-2 0 0,-2 1 0,-46-57 0,53 73 0,5 7 0,-1 2 0,-1-1 0,0 2 0,0 0 0,-1 0 0,-1 1 0,1 1 0,-2 0 0,1 1 0,-1 1 0,0 1 0,-1 0 0,0 1 0,-27-5 0,36 8 0,-1-1 0,0 0 0,1 0 0,-1-1 0,1 0 0,0-1 0,0 1 0,1-1 0,-1-1 0,-7-7 0,7 6 0,0 1 0,0 0 0,0 0 0,-1 1 0,0 0 0,0 1 0,0 0 0,-10-3 0,-10 1-1365,2 3-5461</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0T20:51:14.137"/>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0T22:48:42.823"/>
    </inkml:context>
    <inkml:brush xml:id="br0">
      <inkml:brushProperty name="width" value="0.05" units="cm"/>
      <inkml:brushProperty name="height" value="0.05" units="cm"/>
      <inkml:brushProperty name="color" value="#0000FF"/>
    </inkml:brush>
  </inkml:definitions>
  <inkml:trace contextRef="#ctx0" brushRef="#br0">3643 0 24575,'47'346'0,"-27"-266"0,-6 2 0,-7-2 0,-4 2 0,-10-2 0,-23 85 0,26-153 0,-2-1 0,-1 0 0,-3 1 0,0-1 0,-1 1 0,1-3 0,0 3 0,-3-3 0,-1 1 0,0-1 0,-2 1 0,2-3 0,-3 3 0,0-3 0,0 1 0,0-2 0,-23 7 0,-38 12 0,-6-2 0,-153 28 0,122-26 0,-122 22 0,-6-3 0,-403 40 0,558-73 0,0 2 0,0 3 0,4 3 0,-1 0 0,1 2 0,2 3 0,5 3 0,-79 30 0,7 8 0,7 1 0,-250 151 0,362-200 0,3 1 0,0 1 0,0-2 0,3 4 0,4-2 0,-4 2 0,7 0 0,-3 1 0,6-1 0,-3 2 0,7 0 0,0 0 0,0 0 0,3-1 0,0 3 0,4 36 0,3-11-1365,3-9-5461</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19:43:55.496"/>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19:46:24.439"/>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29T17:43:56.220"/>
    </inkml:context>
    <inkml:brush xml:id="br0">
      <inkml:brushProperty name="width" value="0.05" units="cm"/>
      <inkml:brushProperty name="height" value="0.05" units="cm"/>
      <inkml:brushProperty name="color" value="#008C3A"/>
    </inkml:brush>
  </inkml:definitions>
  <inkml:trace contextRef="#ctx0" brushRef="#br0">0 58 24575,'502'-19'0,"-350"10"0,27-3 0,125-4 0,-95 15 0,339 4 0,-353 11 0,61 0 0,-38-15-1365,-191 1-5461</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19:49:29.201"/>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5T14:22:03.042"/>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0T22:48:42.823"/>
    </inkml:context>
    <inkml:brush xml:id="br0">
      <inkml:brushProperty name="width" value="0.05" units="cm"/>
      <inkml:brushProperty name="height" value="0.05" units="cm"/>
      <inkml:brushProperty name="color" value="#0000FF"/>
    </inkml:brush>
  </inkml:definitions>
  <inkml:trace contextRef="#ctx0" brushRef="#br0">3643 0 24575,'47'346'0,"-27"-266"0,-6 2 0,-7-2 0,-4 2 0,-10-2 0,-23 85 0,26-153 0,-2-1 0,-1 0 0,-3 1 0,0-1 0,-1 1 0,1-3 0,0 3 0,-3-3 0,-1 1 0,0-1 0,-2 1 0,2-3 0,-3 3 0,0-3 0,0 1 0,0-2 0,-23 7 0,-38 12 0,-6-2 0,-153 28 0,122-26 0,-122 22 0,-6-3 0,-403 40 0,558-73 0,0 2 0,0 3 0,4 3 0,-1 0 0,1 2 0,2 3 0,5 3 0,-79 30 0,7 8 0,7 1 0,-250 151 0,362-200 0,3 1 0,0 1 0,0-2 0,3 4 0,4-2 0,-4 2 0,7 0 0,-3 1 0,6-1 0,-3 2 0,7 0 0,0 0 0,0 0 0,3-1 0,0 3 0,4 36 0,3-11-1365,3-9-5461</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19:50:10.036"/>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21:42:42.080"/>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8:24:13.478"/>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4T16:04:37.251"/>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4T16:05:36.510"/>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4T16:06:05.765"/>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0T22:48:42.823"/>
    </inkml:context>
    <inkml:brush xml:id="br0">
      <inkml:brushProperty name="width" value="0.05" units="cm"/>
      <inkml:brushProperty name="height" value="0.05" units="cm"/>
      <inkml:brushProperty name="color" value="#0000FF"/>
    </inkml:brush>
  </inkml:definitions>
  <inkml:trace contextRef="#ctx0" brushRef="#br0">3643 0 24575,'47'346'0,"-27"-266"0,-6 2 0,-7-2 0,-4 2 0,-10-2 0,-23 85 0,26-153 0,-2-1 0,-1 0 0,-3 1 0,0-1 0,-1 1 0,1-3 0,0 3 0,-3-3 0,-1 1 0,0-1 0,-2 1 0,2-3 0,-3 3 0,0-3 0,0 1 0,0-2 0,-23 7 0,-38 12 0,-6-2 0,-153 28 0,122-26 0,-122 22 0,-6-3 0,-403 40 0,558-73 0,0 2 0,0 3 0,4 3 0,-1 0 0,1 2 0,2 3 0,5 3 0,-79 30 0,7 8 0,7 1 0,-250 151 0,362-200 0,3 1 0,0 1 0,0-2 0,3 4 0,4-2 0,-4 2 0,7 0 0,-3 1 0,6-1 0,-3 2 0,7 0 0,0 0 0,0 0 0,3-1 0,0 3 0,4 36 0,3-11-1365,3-9-5461</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4T18:22:55.333"/>
    </inkml:context>
    <inkml:brush xml:id="br0">
      <inkml:brushProperty name="width" value="0.05" units="cm"/>
      <inkml:brushProperty name="height" value="0.05" units="cm"/>
      <inkml:brushProperty name="color" value="#008C3A"/>
    </inkml:brush>
  </inkml:definitions>
  <inkml:trace contextRef="#ctx0" brushRef="#br0">0 58 24575,'502'-19'0,"-350"10"0,27-3 0,125-4 0,-95 15 0,339 4 0,-353 11 0,61 0 0,-38-15-1365,-191 1-5461</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8:24:13.478"/>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20:04:17.584"/>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20:04:36.547"/>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8:18:54.490"/>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21:40:56.443"/>
    </inkml:context>
    <inkml:brush xml:id="br0">
      <inkml:brushProperty name="width" value="0.05" units="cm"/>
      <inkml:brushProperty name="height" value="0.05" units="cm"/>
      <inkml:brushProperty name="color" value="#66CC00"/>
    </inkml:brush>
  </inkml:definitions>
  <inkml:trace contextRef="#ctx0" brushRef="#br0">762 166 24575,'-27'25'0,"-60"41"0,53-42 0,-38 34 0,33-20 0,1 1 0,2 2 0,2 1 0,1 2 0,3 1 0,-37 73 0,51-89 0,-37 54 0,37-63 0,2 1 0,1 1 0,1 0 0,-16 39 0,-11 43 0,24-71 0,3 1 0,0 0 0,2 1 0,2 0 0,1 1 0,-2 37 0,9 243 0,2-128 0,-3-165 0,2 0 0,1 0 0,0-1 0,2 1 0,0-1 0,2 0 0,0 0 0,2 0 0,0-1 0,1 0 0,2-1 0,15 25 0,-10-19 0,2-1 0,0-1 0,2-1 0,0-1 0,1 0 0,2-2 0,35 26 0,9 0 0,-33-21 0,1-2 0,73 36 0,-52-36 0,0-2 0,1-3 0,1-3 0,62 9 0,-90-20 0,0-1 0,0-1 0,0-2 0,0-1 0,0-2 0,0-1 0,-1-1 0,1-1 0,56-20 0,-67 17 0,0-1 0,0 0 0,-1-2 0,0 0 0,-1-1 0,0 0 0,-1-2 0,22-24 0,4-13 0,50-80 0,-40 54 0,-33 48 0,-1-2 0,-2 0 0,-1-1 0,-1 0 0,-2-1 0,-2-1 0,9-46 0,-3-18 0,5-137 0,-21-187 0,-1 402 0,-2 0 0,-1 1 0,0 0 0,-2-1 0,-14-34 0,-53-93 0,22 51 0,33 59 0,-122-241 0,41 116 0,86 141 0,-2 1 0,0 0 0,-1 1 0,-1 1 0,-1 1 0,-1 0 0,-1 1 0,0 2 0,-25-16 0,34 25 0,-1 0 0,0 1 0,0 0 0,0 1 0,-1 1 0,1 0 0,-1 0 0,0 2 0,0-1 0,0 1 0,0 1 0,1 1 0,-25 3 0,21-1 0,1 0 0,-1 2 0,0 0 0,1 0 0,0 1 0,0 1 0,1 1 0,0 0 0,0 1 0,-19 16 0,-28 26 0,28-25 0,1 1 0,-33 38 0,24-19 0,22-26 0,0 0 0,2 1 0,0 1 0,2 1 0,-24 45 0,4 16-1365,27-71-5461</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9:34:50.040"/>
    </inkml:context>
    <inkml:brush xml:id="br0">
      <inkml:brushProperty name="width" value="0.05" units="cm"/>
      <inkml:brushProperty name="height" value="0.05" units="cm"/>
      <inkml:brushProperty name="color" value="#F6630D"/>
    </inkml:brush>
  </inkml:definitions>
  <inkml:trace contextRef="#ctx0" brushRef="#br0">1667 34 24575,'-112'0'0,"-392"-19"0,412 10 0,0 3 0,-134 10 0,97 14 0,71-8 0,29-4 0,1 2 0,0 1 0,0 1 0,-44 24 0,37-18 0,25-9 0,0 0 0,0 1 0,0 0 0,1 1 0,1 0 0,-1 0 0,1 1 0,1 0 0,-8 12 0,-2 2 0,-2 3 0,0 0 0,-22 47 0,33-58 0,2 0 0,0 1 0,0 0 0,2 0 0,0 0 0,-2 26 0,5 269 0,4-149 0,-4-82 0,3 89 0,-1-159 0,1 1 0,1-1 0,-1 0 0,2 0 0,0 0 0,0 0 0,1 0 0,0-1 0,1 0 0,0 0 0,1 0 0,0-1 0,0 0 0,1 0 0,17 14 0,8 4 0,1-2 0,1-2 0,39 19 0,-63-35 0,88 56 0,-61-36 0,54 27 0,155 59 0,-195-93 0,0-2 0,104 20 0,-2-18 0,0-7 0,162-6 0,-292-8 0,29 2 0,-1-3 0,1-2 0,79-16 0,180-59 0,-233 65 0,-64 13 0,0-1 0,0-1 0,0 0 0,-1-1 0,1-1 0,-1 0 0,26-14 0,-24 9 0,0 0 0,-1-1 0,0-1 0,24-26 0,-17 14 0,76-95 0,-88 105 0,-2 1 0,1-2 0,-2 1 0,0-1 0,-1 0 0,0-1 0,4-21 0,6-60 0,-4 0 0,-4-1 0,-8-157 0,-6 202 0,-2 1 0,-2-1 0,-3 2 0,-36-98 0,40 133 0,1 0 0,-2 0 0,0 1 0,-1 0 0,0 0 0,-2 2 0,1-1 0,-20-15 0,-4-6 0,-51-48 0,78 74 0,0 1 0,0-1 0,-1 1 0,-1 1 0,1 0 0,-1 1 0,0 0 0,-1 0 0,1 1 0,-24-6 0,-8 0 0,-79-8 0,25 4 0,5 3 0,1 3 0,-154 5 0,156 5 0,71-3 23,0 0-1,0-1 0,0-1 0,1 0 1,-28-11-1,23 7-522,1 1 1,-42-7-1,37 12-6326</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9:34:50.041"/>
    </inkml:context>
    <inkml:brush xml:id="br0">
      <inkml:brushProperty name="width" value="0.05" units="cm"/>
      <inkml:brushProperty name="height" value="0.05" units="cm"/>
      <inkml:brushProperty name="color" value="#F6630D"/>
    </inkml:brush>
  </inkml:definitions>
  <inkml:trace contextRef="#ctx0" brushRef="#br0">3023 174 24575,'-20'1'0,"0"1"0,0 1 0,0 0 0,-31 11 0,1 0 0,-81 15 0,0-6 0,-241 12 0,-355-56 0,566 11 0,-236-24 0,271 9 0,-186-61 0,60 12 0,44 33-1365,183 34-5461</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9:36:45.061"/>
    </inkml:context>
    <inkml:brush xml:id="br0">
      <inkml:brushProperty name="width" value="0.05" units="cm"/>
      <inkml:brushProperty name="height" value="0.05" units="cm"/>
      <inkml:brushProperty name="color" value="#0000FF"/>
    </inkml:brush>
  </inkml:definitions>
  <inkml:trace contextRef="#ctx0" brushRef="#br0">0 0 24575,'11'2'0,"-1"0"0,1 1 0,-1 0 0,0 0 0,0 1 0,0 1 0,0 0 0,-1 0 0,0 0 0,9 8 0,0-2 0,198 132 0,-75-48 0,157 109 0,-236-156 0,-3 3 0,86 92 0,-60-50 0,106 91 0,-156-157 0,65 39 0,8 5 0,-81-51-136,1-2-1,1-1 1,1-1-1,0-2 1,0-1-1,2-1 1,-1-1-1,1-2 0,35 5 1,-42-11-6690</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22:35:07.058"/>
    </inkml:context>
    <inkml:brush xml:id="br0">
      <inkml:brushProperty name="width" value="0.05" units="cm"/>
      <inkml:brushProperty name="height" value="0.05" units="cm"/>
      <inkml:brushProperty name="color" value="#004F8B"/>
    </inkml:brush>
  </inkml:definitions>
  <inkml:trace contextRef="#ctx0" brushRef="#br0">728 0 24575,'-1'3'0,"0"0"0,0-1 0,0 1 0,0-1 0,0 0 0,0 1 0,-1-1 0,1 0 0,-1 0 0,0 1 0,0-1 0,0-1 0,0 1 0,0 0 0,0 0 0,0-1 0,-3 2 0,-1 2 0,-191 170 0,61-51 0,89-87 0,37-30 0,0 0 0,1 0 0,0 1 0,0 0 0,0 0 0,1 1 0,1 1 0,-1-1 0,1 1 0,-10 21 0,2 3 0,6-13 0,0 1 0,1 0 0,1 0 0,-7 42 0,8 2 0,2 0 0,2 0 0,4-1 0,3 1 0,2 0 0,4-1 0,23 80 0,-5-34 0,-20-69 0,2-2 0,26 65 0,-13-51 0,-3 0 0,-2 2 0,-2 0 0,17 109 0,-24-92 0,30 259 0,-35-261 0,-4-1 0,-13 125 0,-24 9 0,20-126 0,3 0 0,-5 128 0,18-85 0,-16 128 0,13-228 0,-1 24 0,-3 0 0,-1-1 0,-2 0 0,-27 72 0,31-101 0,0 0 0,0 0 0,-2-1 0,0-1 0,0 1 0,-1-1 0,-1 0 0,0-1 0,-1 0 0,0-1 0,-19 15 0,23-21 0,-52 34 0,55-37 0,0 1 0,0-1 0,-1-1 0,1 1 0,0 0 0,-1-1 0,1 0 0,-1 0 0,0 0 0,1-1 0,-1 0 0,-5 0 0,-7-7 0,18-5 0,0 10 0,0 1 0,1-1 0,-1 1 0,1-1 0,0 1 0,-1 0 0,1-1 0,0 1 0,0 0 0,0 0 0,0 0 0,0 0 0,0 1 0,2-2 0,1 2 0,-1-1 0,0 0 0,1 1 0,-1-1 0,1 1 0,-1 1 0,1-1 0,-1 1 0,0-1 0,1 1 0,-1 0 0,0 1 0,1-1 0,-1 1 0,0 0 0,0 0 0,0 0 0,-1 0 0,5 4 0,3 4 0,0 0 0,0 1 0,-1 0 0,11 17 0,12 14 0,-14-21 0,-1 1 0,0 1 0,-2 1 0,-1 0 0,-1 1 0,-1 1 0,-1 0 0,-1 0 0,9 39 0,-4-10 0,-8-29 0,-1 0 0,-1 1 0,-1-1 0,1 37 0,-5 33 0,-22 173 0,1-132 0,-4 195 0,25 530 0,3-793 0,24 134 0,-16-132 0,7 123 0,-21 15 0,3 115 0,0-296 0,1 0 0,2 0 0,1 0 0,0 0 0,3 0 0,0-1 0,20 44 0,74 131 0,-75-138 0,-20-44 0,1-1 0,1-1 0,14 22 0,80 121 0,-86-131-59,-13-23-86,-1 0 0,1 0 0,1-1 0,-1 1 0,1-1-1,0 0 1,1 0 0,10 8 0,4-1-6681</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22:35:27.321"/>
    </inkml:context>
    <inkml:brush xml:id="br0">
      <inkml:brushProperty name="width" value="0.05" units="cm"/>
      <inkml:brushProperty name="height" value="0.05" units="cm"/>
      <inkml:brushProperty name="color" value="#004F8B"/>
    </inkml:brush>
  </inkml:definitions>
  <inkml:trace contextRef="#ctx0" brushRef="#br0">0 1808 24575,'3'-1'0,"-1"0"0,0 0 0,0 0 0,0-1 0,0 1 0,0-1 0,0 0 0,0 1 0,0-1 0,-1 0 0,1 0 0,-1-1 0,3-3 0,4-5 0,105-123 0,131-144 0,-77 100 0,159-153 0,-313 320 0,53-46 0,1 3 0,84-50 0,-11 8 0,-107 69 0,2 3 0,0 1 0,1 2 0,50-20 0,-64 32 0,-1-1 0,26-16 0,-1-1 0,-3 8 0,61-18 0,-67 25 0,23-7 0,2 4 0,98-9 0,146-33 0,-152 22 0,-15 6 0,-10 0 0,198-12 0,-275 42 0,-1 2 0,71 16 0,99 40 0,-133-32 0,1-6 0,117 12 0,-163-33 0,1-1 0,65-14 0,84-31 0,-62 12 0,-96 26 0,56-14 0,0 4 0,117-3 0,7 24-1365,-187-3-5461</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2T17:43:23.189"/>
    </inkml:context>
    <inkml:brush xml:id="br0">
      <inkml:brushProperty name="width" value="0.035" units="cm"/>
      <inkml:brushProperty name="height" value="0.035" units="cm"/>
      <inkml:brushProperty name="color" value="#849398"/>
    </inkml:brush>
  </inkml:definitions>
  <inkml:trace contextRef="#ctx0" brushRef="#br0">1 29 24575,'816'0'0,"-781"-2"0,59-10 0,-56 6 0,45-2 0,-73 8 0,265 2 0,-243 2 0,1 1 0,53 18 0,-3-2 0,-42-11 0,-18-4 0,0-1 0,0-1 0,30 1 0,-5-5 0,226-2 0,-255-1-53,0 0-1,0-2 1,0 0 0,29-12-1,-20 7-1044,-9 3-5728</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22:36:39.871"/>
    </inkml:context>
    <inkml:brush xml:id="br0">
      <inkml:brushProperty name="width" value="0.05" units="cm"/>
      <inkml:brushProperty name="height" value="0.05" units="cm"/>
      <inkml:brushProperty name="color" value="#004F8B"/>
    </inkml:brush>
  </inkml:definitions>
  <inkml:trace contextRef="#ctx0" brushRef="#br0">1 1823 24575,'20'-20'0,"0"-2"0,-2 1 0,25-41 0,-23 32 0,37-40 0,-23 29 0,51-79 0,-3 2 0,-54 79 0,-2-2 0,36-81 0,-38 73 0,50-79 0,-29 59 0,-30 44 0,1 0 0,2 1 0,1 0 0,40-38 0,-29 35 0,-2-1 0,30-36 0,-47 51 0,1 1 0,1 0 0,0 0 0,1 1 0,0 1 0,0 0 0,2 1 0,-1 1 0,26-11 0,-33 15 0,-1 1 0,0-1 0,1-1 0,-2 1 0,1-1 0,0 0 0,-1 0 0,0-1 0,-1 0 0,1 1 0,5-11 0,-5 10 0,0 0 0,0 1 0,0-1 0,1 1 0,0 1 0,0-1 0,1 1 0,12-6 0,21-13 0,-15 8 0,1 0 0,34-13 0,21-11 0,-62 27 0,33-27 0,-44 31 0,1 0 0,-1 0 0,2 1 0,-1 0 0,1 1 0,0 0 0,1 1 0,-1 0 0,1 0 0,0 1 0,14-3 0,-17 5 0,0-1 0,0 0 0,0 0 0,0 0 0,-1-1 0,1 0 0,12-9 0,-13 7 0,1 1 0,0 1 0,0-1 0,1 1 0,-1 0 0,12-2 0,98-27-1365,-97 26-5461</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22:45:16.243"/>
    </inkml:context>
    <inkml:brush xml:id="br0">
      <inkml:brushProperty name="width" value="0.05" units="cm"/>
      <inkml:brushProperty name="height" value="0.05" units="cm"/>
      <inkml:brushProperty name="color" value="#66CC00"/>
    </inkml:brush>
  </inkml:definitions>
  <inkml:trace contextRef="#ctx0" brushRef="#br0">3301 1 24575,'0'15'0,"-2"0"0,0 0 0,0 0 0,-2 0 0,1 0 0,-10 22 0,-45 82 0,33-71 0,10-23 0,0 0 0,-2-1 0,-34 37 0,28-35 0,2 1 0,-20 32 0,28-42 0,0 0 0,-1 0 0,0-1 0,-1-1 0,-28 21 0,18-15 0,-30 33 0,23-21 0,-51 41 0,-16 16 0,82-74 0,0-1 0,0-1 0,-2-1 0,1 0 0,-24 11 0,-107 44 0,118-55 0,7-4 0,0-1 0,-35 5 0,37-8 0,1 0 0,-1 1 0,-30 13 0,41-14 0,-1 0 0,0-2 0,0 1 0,0-1 0,0-1 0,0 0 0,-1-1 0,-13 0 0,-15-3 0,-47-7 0,-23-1 0,79 10 0,0 2 0,1 2 0,-56 12 0,-90 37 0,40-11 0,107-32 0,1 1 0,1 1 0,-33 20 0,-31 14 0,55-29 0,-55 36 0,21-10 0,-67 45 0,92-56 0,-99 50 0,126-72 0,0 1 0,0 1 0,1 1 0,1 0 0,-28 28 0,-69 89 0,93-104 0,2 0 0,0 1 0,2 1 0,1 0 0,2 2 0,0-1 0,2 2 0,-11 45 0,9-4 0,4 1 0,3 0 0,3 114 0,4-168 0,0 1 0,1-1 0,1 1 0,1-1 0,1 0 0,1 0 0,0 0 0,10 21 0,-3-12 0,1 0 0,2 0 0,0-1 0,2-1 0,1-1 0,1-1 0,39 39 0,-31-38 0,1-1 0,2-1 0,0-1 0,1-2 0,39 18 0,-40-24 0,1-1 0,0-2 0,0-2 0,1 0 0,0-2 0,1-2 0,0-1 0,54 0 0,-62-4 0,134-5 0,-129 2 0,0-1 0,-1-2 0,38-12 0,-3-2 0,86-31 0,-129 43 0,0-1 0,0-1 0,-1 0 0,0-2 0,23-18 0,16-11 0,-44 32 0,-1-1 0,0 0 0,0 0 0,-1-2 0,-1 1 0,15-18 0,34-45 0,-45 58 0,-1-2 0,-1 0 0,0 0 0,-2-1 0,0-1 0,-1 0 0,11-28 0,-7 3 0,-3-1 0,-2 0 0,-1-1 0,-3 0 0,-2-1 0,-2-51 0,-1-6 0,-2-65 0,-1 143 0,0 0 0,-3 0 0,0 1 0,-10-30 0,10 45 0,1 0 0,-2 1 0,-9-14 0,-11-23 0,7 9 0,-2 0 0,-2 1 0,-46-57 0,53 73 0,5 7 0,-1 2 0,-1-1 0,0 2 0,0 0 0,-1 0 0,-1 1 0,1 1 0,-2 0 0,1 1 0,-1 1 0,0 1 0,-1 0 0,0 1 0,-27-5 0,36 8 0,-1-1 0,0 0 0,1 0 0,-1-1 0,1 0 0,0-1 0,0 1 0,1-1 0,-1-1 0,-7-7 0,7 6 0,0 1 0,0 0 0,0 0 0,-1 1 0,0 0 0,0 1 0,0 0 0,-10-3 0,-10 1-1365,2 3-5461</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47:12.307"/>
    </inkml:context>
    <inkml:brush xml:id="br0">
      <inkml:brushProperty name="width" value="0.05" units="cm"/>
      <inkml:brushProperty name="height" value="0.05" units="cm"/>
      <inkml:brushProperty name="color" value="#66CC00"/>
    </inkml:brush>
  </inkml:definitions>
  <inkml:trace contextRef="#ctx0" brushRef="#br0">1 1124 24575,'171'-1'0,"0"-8"0,319-57 0,243-85 0,-367 92 0,-106 20 0,435-97 0,-480 73 0,-152 41 0,2 3 0,85-14 0,67 9 0,81-13 0,-235 26 0,-2-3 0,105-38 0,311-150 0,-373 151 0,70-30 0,-144 70 0,0 1 0,0 2 0,1 0 0,36-2 0,31 3-34,112 9 0,-105 0-1263,-81-1-5529</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47:14.894"/>
    </inkml:context>
    <inkml:brush xml:id="br0">
      <inkml:brushProperty name="width" value="0.05" units="cm"/>
      <inkml:brushProperty name="height" value="0.05" units="cm"/>
      <inkml:brushProperty name="color" value="#66CC00"/>
    </inkml:brush>
  </inkml:definitions>
  <inkml:trace contextRef="#ctx0" brushRef="#br0">0 781 24575,'96'-38'0,"0"8"0,127-8 0,33 23 0,-132 13 0,0-10 0,122-44 0,-124 8 0,190-60 0,-255 94 0,174-34 0,-144 34 0,146-63 0,81-82 0,-240 119 0,-18 14 0,1 5 0,-1 5 0,65-3 0,176 21 0,-115 5 0,169-8-1365,-321 1-5461</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48:18.739"/>
    </inkml:context>
    <inkml:brush xml:id="br0">
      <inkml:brushProperty name="width" value="0.05" units="cm"/>
      <inkml:brushProperty name="height" value="0.05" units="cm"/>
      <inkml:brushProperty name="color" value="#0000FF"/>
    </inkml:brush>
  </inkml:definitions>
  <inkml:trace contextRef="#ctx0" brushRef="#br0">1 0 24575,'14'1'0,"-1"-1"0,1 1 0,0 0 0,26 4 0,-2-1 0,415 59 0,-309-41 0,461 90 0,-600-111 0,115 21 0,174 23 0,-79-9 0,-10-2 0,374 34 0,-536-64 0,380 32 0,-384-33 0,-5 0 0,13 1 0,1-1 0,68 1 0,23-5-1365,-107 1-5461</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9:47:22.456"/>
    </inkml:context>
    <inkml:brush xml:id="br0">
      <inkml:brushProperty name="width" value="0.05" units="cm"/>
      <inkml:brushProperty name="height" value="0.05" units="cm"/>
      <inkml:brushProperty name="color" value="#AB008B"/>
    </inkml:brush>
  </inkml:definitions>
  <inkml:trace contextRef="#ctx0" brushRef="#br0">0 0 24575,'6'0'0,"1"1"0,-1 0 0,0-1 0,0 2 0,0-1 0,0 1 0,0 0 0,0 0 0,0 1 0,0 0 0,-1 0 0,10 7 0,-6-3 0,-1 0 0,-1 0 0,0 1 0,0 0 0,0 0 0,-1 1 0,6 10 0,-2 1 0,-1-1 0,0 1 0,-2 0 0,0 1 0,-2 0 0,0 0 0,2 22 0,-5-12 0,-1 0 0,-2 0 0,-1 0 0,-1 0 0,-2 0 0,-1-1 0,-15 48 0,18-71 0,1 1 0,0 0 0,1 0 0,0-1 0,0 1 0,1 0 0,0 0 0,1 10 0,0-13 0,0-1 0,0 0 0,0 0 0,1 1 0,-1-1 0,1 0 0,0-1 0,0 1 0,1 0 0,-1 0 0,1-1 0,0 0 0,0 1 0,0-1 0,0 0 0,6 4 0,0 0 0,1 0 0,-1-1 0,1 0 0,0-1 0,1 0 0,-1 0 0,1-1 0,0-1 0,0 0 0,0 0 0,1-1 0,19 1 0,-29-3 0,6 0 0,-1 1 0,1 0 0,-1 0 0,0 0 0,11 4 0,-17-5 0,0 1 0,1-1 0,-1 1 0,0 0 0,1-1 0,-1 1 0,0 0 0,0 0 0,1 0 0,-1 0 0,0 0 0,0 0 0,0 0 0,0 1 0,-1-1 0,1 0 0,0 0 0,0 1 0,-1-1 0,1 0 0,-1 1 0,1-1 0,-1 1 0,0-1 0,1 1 0,-1-1 0,0 1 0,0-1 0,0 1 0,0-1 0,0 1 0,-1-1 0,1 1 0,-1 1 0,-1 3 0,0 1 0,-1-1 0,1 1 0,-2-1 0,1 0 0,-1 0 0,0 0 0,0-1 0,0 0 0,-1 1 0,0-1 0,-8 7 0,5-5 0,0 0 0,1 0 0,1 1 0,-11 16 0,7-8 0,0 1 0,2 0 0,0 0 0,1 1 0,1 0 0,0 0 0,1 0 0,2 1 0,-3 26 0,5 288 0,3-149 0,-1-152 0,1 0 0,13 63 0,-9-61 0,-1 0 0,-2 0 0,-2 0 0,-4 59 0,1-79 0,-2 1 0,0-1 0,0 0 0,-1 0 0,-1 0 0,-1-1 0,0 0 0,-14 21 0,15-28-136,0 1-1,0-2 1,-1 1-1,0-1 1,0 0-1,0 0 1,0-1-1,-1 0 0,-9 3 1,-1 1-6690</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9:52:48.833"/>
    </inkml:context>
    <inkml:brush xml:id="br0">
      <inkml:brushProperty name="width" value="0.05" units="cm"/>
      <inkml:brushProperty name="height" value="0.05" units="cm"/>
      <inkml:brushProperty name="color" value="#004F8B"/>
    </inkml:brush>
  </inkml:definitions>
  <inkml:trace contextRef="#ctx0" brushRef="#br0">1 365 24575,'68'-4'0,"0"-3"0,-1-3 0,109-30 0,88-15 0,-186 47 0,-25 3 0,0-2 0,0-3 0,54-16 0,-91 20 0,0-1 0,17-11 0,-23 12 0,0 0 0,1 1 0,0 1 0,0-1 0,0 2 0,0-1 0,15-1 0,36 1 0,90 5 0,-47 2 0,541-3 0,-607-3 0,0-1 0,-1-2 0,1-2 0,53-17 0,-54 13 0,1 1 0,1 3 0,0 1 0,46-2 0,502 9 0,-243 2 0,-315-1 0,-1 2 0,38 8 0,-35-4 0,57 3 0,322-10 0,-192-1 0,-187-1 0,0-2 0,0 0 0,54-17 0,-51 12 0,-1 1 0,65-6 0,225 13 85,-155 3-1535,-141-2-5376</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43:01.329"/>
    </inkml:context>
    <inkml:brush xml:id="br0">
      <inkml:brushProperty name="width" value="0.05" units="cm"/>
      <inkml:brushProperty name="height" value="0.05" units="cm"/>
      <inkml:brushProperty name="color" value="#0000FF"/>
    </inkml:brush>
  </inkml:definitions>
  <inkml:trace contextRef="#ctx0" brushRef="#br0">1696 1 24575,'-14'1'0,"0"0"0,-25 7 0,-8 0 0,-485 6 0,339-16 0,103 0 0,-102 5 0,164-1 0,1 2 0,0 1 0,-48 16 0,65-17 0,2 0 0,-1 1 0,1 0 0,-1 0 0,1 1 0,1 0 0,-1 0 0,-6 8 0,-7 8 0,-21 32 0,-12 14 0,39-53 0,0 1 0,1 1 0,1 0 0,1 1 0,-18 33 0,20-29 0,-1 0 0,1 0 0,2 0 0,-11 42 0,-7 39 0,17-73 0,1 0 0,2 0 0,1 0 0,1 1 0,0 47 0,5-72 0,0 1 0,0-1 0,1 0 0,0 0 0,0 0 0,1-1 0,-1 1 0,1-1 0,0 1 0,1-1 0,-1 0 0,1 0 0,0 0 0,1-1 0,7 8 0,9 5 0,1 0 0,32 18 0,-9-7 0,-23-11 0,1-2 0,0-1 0,1-1 0,1 0 0,0-2 0,1-1 0,29 7 0,184 45 0,-197-53 0,0-2 0,63 2 0,86-8 0,-111-3 0,141 16 0,-91-1 0,223-7 0,-219-7 0,-102 3 0,1 1 0,-1 2 0,57 16 0,-54-12 0,1-1 0,56 5 0,44 2 0,-81-7 0,61 1 0,193-11 0,-287 1 0,0-2 0,0 0 0,0-2 0,0 0 0,21-9 0,-20 6 0,1 1 0,1 1 0,42-5 0,230 10 0,-136 4 0,258-3 0,-393-2 0,0-1 0,-1-1 0,0-1 0,30-10 0,53-11 0,-90 24 0,-1-1 0,1-1 0,18-7 0,-30 9 0,-1 0 0,0 0 0,0-1 0,0 0 0,-1 0 0,1 0 0,-1 0 0,1-1 0,-1 0 0,0 0 0,0 0 0,-1 0 0,1-1 0,2-5 0,3-7 0,0-1 0,-2-1 0,0 0 0,-1 0 0,-1 0 0,0-1 0,2-28 0,-3-14 0,-4-66 0,-1 65 0,0 37 0,0 1 0,-8-41 0,7 56 0,-1-1 0,0 1 0,-1-1 0,0 1 0,0 1 0,-1-1 0,-1 0 0,-10-14 0,-17-19 0,15 18 0,-34-35 0,41 49 0,-2 0 0,1 1 0,-1 1 0,-1 0 0,0 1 0,-15-7 0,-8-1 0,-48-13 0,64 21 0,-1-1 0,-24-14 0,33 15 0,-1 1 0,-1 0 0,1 1 0,-1 0 0,0 2 0,-30-7 0,16 7 0,1-2 0,-36-12 0,-31-7 0,45 19 0,1 2 0,-92 6 0,47 0 0,-91 14 0,14-1 0,-406-14 0,271-3 0,261 0 0,-64-11 0,-33-2 0,120 15 0,-1 2 0,1 1 0,-1 0 0,1 2 0,0 1 0,0 0 0,1 2 0,-27 12 0,26-10 0,-1-2 0,0-1 0,-46 8 0,58-13 0,0-1 0,0 0 0,0-1 0,0 0 0,0 0 0,1-1 0,-1-1 0,0 0 0,0 0 0,1-1 0,-11-5 0,2-3-1365,6-2-5461</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43:06.646"/>
    </inkml:context>
    <inkml:brush xml:id="br0">
      <inkml:brushProperty name="width" value="0.05" units="cm"/>
      <inkml:brushProperty name="height" value="0.05" units="cm"/>
      <inkml:brushProperty name="color" value="#0000FF"/>
    </inkml:brush>
  </inkml:definitions>
  <inkml:trace contextRef="#ctx0" brushRef="#br0">3415 4 24575,'-504'0'0,"472"2"0,1 1 0,-50 12 0,34-5 0,5 0 0,0 3 0,1 1 0,-44 22 0,61-25 0,11-4 0,-1-1 0,0 0 0,0-1 0,-1-1 0,1 0 0,-1-1 0,-18 2 0,-192-7 0,-21 3 0,183 6 0,-118 31 0,128-24 0,-1-2 0,0-3 0,-67 3 0,54-12 0,-2 0 0,-72 10 0,29 6 0,18-1 0,-157 4 0,234-19 0,0 1 0,1 1 0,0 1 0,-1 0 0,-21 7 0,-74 36 0,87-35 0,13-5 0,1 1 0,-1 0 0,1 1 0,1 0 0,0 0 0,0 2 0,-13 14 0,-3 7 0,-25 41 0,20-19 0,2 2 0,3 2 0,2 0 0,-17 65 0,29-91 0,7-19 0,1 1 0,0-1 0,0 1 0,1 0 0,-2 24 0,5-33 0,0 0 0,1-1 0,-1 1 0,1-1 0,0 1 0,0-1 0,0 0 0,0 1 0,0-1 0,1 0 0,0 0 0,-1 0 0,1 0 0,0 0 0,1 0 0,-1 0 0,0-1 0,1 1 0,0-1 0,-1 0 0,1 1 0,0-1 0,0-1 0,0 1 0,0 0 0,6 1 0,20 10 0,0-2 0,1 0 0,0-3 0,0 0 0,1-2 0,55 4 0,6-4 0,102 21 0,-29-4 0,-78-12 0,91 23 0,-131-25 0,0-2 0,0-2 0,0-2 0,0-2 0,75-8 0,-17-7 0,-67 7 0,1 2 0,74 0 0,28 21 0,21 1 0,-95-15 0,71 13 0,-42-5 0,0-4 0,107-8 0,-61 0 0,-17 4 0,144-6 0,-229-2 0,0-3 0,0-1 0,64-25 0,-70 22 0,0 1 0,1 1 0,0 3 0,1 0 0,40-2 0,-40 7 0,50-11 0,-41 5 0,95-21 0,-94 22 0,-1-1 0,1-2 0,-2-2 0,45-20 0,-50 13 0,-2-2 0,0-1 0,65-54 0,-94 69 0,0 0 0,0 0 0,0-1 0,-1 0 0,-1 0 0,11-18 0,23-65 0,-15 30 0,-6 24 0,-9 17 0,0-1 0,-1 0 0,12-44 0,-17 53 0,0-1 0,1 1 0,11-21 0,-9 20 0,-1 1 0,-1-1 0,0 0 0,4-15 0,-8 24 0,-1 1 0,1-1 0,-1 1 0,0-1 0,0 0 0,-1 1 0,1-1 0,-1 1 0,0 0 0,0-1 0,0 1 0,-1 0 0,1-1 0,-1 1 0,0 0 0,-1 0 0,-4-6 0,1 3 0,-1 0 0,0 0 0,0 0 0,0 1 0,-1 1 0,0-1 0,0 1 0,-1 0 0,1 1 0,-12-4 0,-15-5 0,-47-10 0,55 16 0,-237-73 0,151 55 0,61 15 0,-59-19 0,78 19 0,-1 1 0,0 2 0,-1 1 0,1 2 0,-1 1 0,-48 3 0,20 0 0,39-2 0,-1 2 0,0 1 0,1 1 0,-1 1 0,1 1 0,-26 7 0,22 0 0,-1-2 0,-1-2 0,0 0 0,0-2 0,0-1 0,-47-1 0,47-3-1365,5-1-5461</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43:41.995"/>
    </inkml:context>
    <inkml:brush xml:id="br0">
      <inkml:brushProperty name="width" value="0.05" units="cm"/>
      <inkml:brushProperty name="height" value="0.05" units="cm"/>
      <inkml:brushProperty name="color" value="#66CC00"/>
    </inkml:brush>
  </inkml:definitions>
  <inkml:trace contextRef="#ctx0" brushRef="#br0">63 122 24575,'-7'19'0,"1"-1"0,0 1 0,2 1 0,0-1 0,1 1 0,1-1 0,2 37 0,-5 25 0,1-41 0,-15 185 0,19-189 0,1 0 0,1 0 0,2 0 0,11 43 0,55 239 0,-57-237 0,3 160 0,-12-177 0,2-1 0,22 94 0,-10-69 0,28 139 0,-19-105 0,-5 1 0,7 131 0,-5 86 0,-18-269 0,24 188 0,-26-227 0,25 406 0,-9-65 0,-11-261 0,4 30 0,5 112 0,-19 312 0,3-535 0,1-1 0,2 0 0,1 0 0,11 34 0,6 26 0,42 181 0,-56-223 0,26 80 0,-29-111 0,1-1 0,0-1 0,1 1 0,1-1 0,0-1 0,1 0 0,1 0 0,18 18 0,2-5 0,1-2 0,63 36 0,-59-38 0,-17-12 0,0-1 0,1 0 0,0-1 0,1-1 0,0-2 0,0 0 0,1-1 0,30 4 0,-46-9 0,0-1 0,-1 0 0,1 0 0,-1 0 0,1 0 0,-1-1 0,1 0 0,-1 0 0,0 0 0,0-1 0,0 0 0,0 0 0,0 0 0,0 0 0,-1-1 0,0 0 0,6-6 0,-2 1 0,0 0 0,0 0 0,-1-1 0,0 0 0,-1-1 0,0 1 0,5-17 0,-5 9 0,-1 0 0,0-1 0,-2 0 0,3-33 0,-7-79 0,-1 81 0,5-55 0,20-429 0,-23-1345 0,-1 1859 0,0 1 0,-2 0 0,0 0 0,-1 0 0,-1 0 0,-9-24 0,-55-103 0,10 27 0,51 98 0,2-1 0,-7-31 0,8 28 0,-12-35 0,8 30 0,1 0 0,-8-61 0,12 63 0,0 1 0,-2 0 0,-1 0 0,-14-36 0,-90-166 0,99 199 0,-12-44 0,17 48 0,-2 0 0,-21-47 0,23 60 0,2 0 0,0 0 0,0 0 0,1-1 0,1 1 0,-3-19 0,0-84 0,6 80 0,-10-66 0,3 62 0,5 23 0,-1-1 0,-1 1 0,0 0 0,-1 0 0,-12-24 0,11 29 0,1-1 0,0 0 0,1 0 0,0-1 0,-3-26 0,2-67 0,3 33 0,-3 31 0,-12-51 0,14 76 0,-12-34 0,10 36 0,1 1 0,-4-26 0,3 13 0,0 1 0,-17-47 0,11 41 0,-7-39 0,15 61 0,-1 1 0,0-1 0,-1 1 0,0 0 0,0 0 0,-1 1 0,0-1 0,-8-8 0,-25-42 0,32 44 0,1 0 0,-5-21 0,8 24 0,-1 0 0,-1 0 0,0 1 0,-12-22 0,-10-23 0,21 44 0,1 0 0,-1 1 0,-9-13 0,-10-19 0,21 35 0,-1 0 0,0 0 0,0 0 0,-12-13 0,11 15 0,-1 0 0,0 0 0,0 1 0,0 0 0,-1 1 0,0-1 0,-1 1 0,1 1 0,-1-1 0,1 2 0,-12-4 0,12 5 0,0 1 0,0-1 0,0 2 0,0-1 0,0 1 0,-1 1 0,1-1 0,0 1 0,0 1 0,0 0 0,0 0 0,0 0 0,-10 5 0,11-3-57,-1 0 0,1 0 1,0 1-1,1 0 0,-1 0 0,1 1 0,0 0 0,0 0 0,1 0 0,-1 0 0,2 1 1,-1 0-1,1 0 0,0 0 0,0 1 0,1-1 0,0 1 0,0 0 0,1 0 1,0 0-1,0 0 0,1 1 0,-1 8 0,1 8-6769</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2T17:43:47.939"/>
    </inkml:context>
    <inkml:brush xml:id="br0">
      <inkml:brushProperty name="width" value="0.035" units="cm"/>
      <inkml:brushProperty name="height" value="0.035" units="cm"/>
      <inkml:brushProperty name="color" value="#849398"/>
    </inkml:brush>
  </inkml:definitions>
  <inkml:trace contextRef="#ctx0" brushRef="#br0">1 29 24575,'816'0'0,"-781"-2"0,59-10 0,-56 6 0,45-2 0,-73 8 0,265 2 0,-243 2 0,1 1 0,53 18 0,-3-2 0,-42-11 0,-18-4 0,0-1 0,0-1 0,30 1 0,-5-5 0,226-2 0,-255-1-53,0 0-1,0-2 1,0 0 0,29-12-1,-20 7-1044,-9 3-5728</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49:44.618"/>
    </inkml:context>
    <inkml:brush xml:id="br0">
      <inkml:brushProperty name="width" value="0.05" units="cm"/>
      <inkml:brushProperty name="height" value="0.05" units="cm"/>
      <inkml:brushProperty name="color" value="#F6630D"/>
    </inkml:brush>
  </inkml:definitions>
  <inkml:trace contextRef="#ctx0" brushRef="#br0">216 67 24575,'-4'6'0,"-1"0"0,1 0 0,0 0 0,0 0 0,0 1 0,1 0 0,0 0 0,-2 9 0,-15 62 0,14-51 0,-66 325 0,32-147 0,23-109 0,-7 183 0,25 102 0,2-148 0,-3 796 0,1-985 0,1 0 0,3 0 0,1-1 0,3 0 0,1 0 0,27 71 0,48 139 0,-27-71 0,-31-98 0,-4 0 0,-4 2 0,9 96 0,-26-169 0,15 162 0,-15-138 0,-2 0 0,-8 65 0,-4-12 0,4 1 0,3 0 0,11 110 0,-3-167 0,2 0 0,2-1 0,17 55 0,49 90 0,-52-127 0,-16-36 0,1 0 0,1 0 0,0 0 0,0-1 0,2 0 0,0-1 0,0 0 0,22 23 0,-9-16 0,-14-12 0,1 0 0,0-1 0,0 0 0,10 5 0,42 29 0,-52-33 0,1-1 0,-1 0 0,1-1 0,0 0 0,1-1 0,-1 0 0,1 0 0,0-1 0,0 0 0,13 1 0,3-1 0,0-2 0,0-1 0,0-1 0,0-2 0,52-8 0,-70 7 0,-1 0 0,1-1 0,-1 0 0,0 0 0,0-1 0,0 0 0,-1 0 0,1-1 0,-1 1 0,-1-2 0,1 1 0,-1-1 0,0 0 0,-1 0 0,1-1 0,6-13 0,3-11 0,0 1 0,-3-2 0,10-35 0,-11 32 0,-2 5 0,-1 0 0,-2-1 0,3-49 0,-5-97 0,-1-7 0,5 86 0,13-241 0,-21 272 0,-3 0 0,-22-133 0,12 140 0,-6-24 0,4-1 0,-8-141 0,24-628 0,1 321 0,-31 184 0,15 261 0,6 44 0,-4-87 0,14 56 0,1 48 0,-2-1 0,-2 1 0,0 0 0,-2 0 0,-7-34 0,-7 5 0,-46-201 0,34 83 0,23 141 0,-22-62 0,1 4 0,23 74 0,-2 0 0,0 1 0,-1-1 0,0 2 0,-2-1 0,-13-20 0,-72-83 0,73 96 0,12 13 0,-72-76 0,71 77 0,-1 1 0,-1 1 0,1 0 0,-2 0 0,1 1 0,-19-8 0,-46-23 0,62 29 0,-2 1 0,1 0 0,-1 1 0,0 0 0,-27-6 0,21 9 0,0 1 0,0 1 0,-30 1 0,46 1 0,0 0 0,0 1 0,0 0 0,0 0 0,0 1 0,1 0 0,-1 0 0,0 1 0,1-1 0,-1 2 0,1-1 0,0 1 0,0-1 0,-10 10 0,2 2-455,1 1 0,-15 22 0,15-18-6371</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49:49.736"/>
    </inkml:context>
    <inkml:brush xml:id="br0">
      <inkml:brushProperty name="width" value="0.05" units="cm"/>
      <inkml:brushProperty name="height" value="0.05" units="cm"/>
      <inkml:brushProperty name="color" value="#F6630D"/>
    </inkml:brush>
  </inkml:definitions>
  <inkml:trace contextRef="#ctx0" brushRef="#br0">303 204 24575,'-23'313'0,"-27"-2"0,23-151 0,-28 105 0,8-37 0,-22 261 0,55-382 0,6-57 0,-1 61 0,10 507 0,1-598 0,0-1 0,2 1 0,0-1 0,1 0 0,1 0 0,1-1 0,1 0 0,14 26 0,-11-23 0,-1-1 0,-1 1 0,-1 1 0,-1 0 0,8 44 0,-12 67 0,-4-98 0,1 0 0,2 0 0,6 35 0,2-11 0,3 107 0,-14 63 0,-2-83 0,3-74 0,18 131 0,-10-130 0,-3 1 0,-6 85 0,2 57 0,3-184 0,2-1 0,1 0 0,2 0 0,0-1 0,29 58 0,-18-41 0,-2 5 0,17 72 0,13 39 0,-46-159 0,0 0 0,1 1 0,-1-1 0,1-1 0,0 1 0,0 0 0,0-1 0,1 1 0,-1-1 0,1 0 0,0 0 0,0 0 0,0-1 0,0 1 0,0-1 0,1 0 0,-1 0 0,1-1 0,-1 1 0,1-1 0,-1 0 0,1 0 0,7 0 0,-3 0 0,1-1 0,-1 0 0,1 0 0,-1-1 0,1 0 0,-1-1 0,0 0 0,0 0 0,1-1 0,-1 0 0,9-5 0,-7 1 0,0 1 0,-1-2 0,1 1 0,-1-1 0,-1-1 0,0 0 0,0 0 0,-1 0 0,0-1 0,0-1 0,-1 1 0,-1-1 0,0-1 0,7-16 0,-2 1 0,0-1 0,-2 0 0,-1-1 0,-2 1 0,0-1 0,-2-1 0,-2 1 0,0-1 0,-2 1 0,-1-1 0,-1 1 0,-9-39 0,-64-399 0,63 378 0,-10-109 0,10 72 0,-8-207 0,5 158 0,0 12 0,15-245 0,1 184 0,0 193 0,2-1 0,0 0 0,3 1 0,9-33 0,46-119 0,-22 71 0,-31 85 0,-2 0 0,-1 0 0,0-1 0,-1-33 0,-6-114 0,-1 67 0,3-673 0,-2 743 0,-2 0 0,-1 0 0,-2 1 0,-2 0 0,-2 1 0,-1 0 0,-1 0 0,-26-46 0,19 35 0,-20-67 0,20 18 0,15 67 0,-1 0 0,-12-34 0,9 39 0,6 14 0,1 1 0,-2 1 0,1-1 0,-1 0 0,-1 1 0,1 0 0,-1 0 0,-1 0 0,-10-11 0,-94-77 0,99 87 0,1 0 0,1-1 0,0 0 0,0-1 0,-7-13 0,8 13 0,1 0 0,-2 0 0,0 1 0,0 0 0,-12-9 0,20 17 3,0 1 0,-1 0 0,1 0 0,0-1 0,-1 1 0,0 0 0,1 1 0,-1-1 0,0 0 0,1 0 0,-1 1 0,0-1 0,0 1 0,1-1 0,-1 1 0,0 0 0,0 0 0,0 0 0,0 0 0,1 0 0,-1 0 0,0 0 0,0 1 0,0-1 0,0 1 0,1-1 0,-1 1 0,0-1 0,1 1 0,-1 0 0,0 0 0,1 0 0,-1 0 0,1 0 0,-1 1 0,1-1 0,0 0 0,0 1 0,-3 2 0,0 2-168,1 0 0,-1 1 0,1 0 0,0 0 0,1 0 0,-1 0 0,1 0 0,-1 12 0,-1 13-6661</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47:12.307"/>
    </inkml:context>
    <inkml:brush xml:id="br0">
      <inkml:brushProperty name="width" value="0.05" units="cm"/>
      <inkml:brushProperty name="height" value="0.05" units="cm"/>
      <inkml:brushProperty name="color" value="#66CC00"/>
    </inkml:brush>
  </inkml:definitions>
  <inkml:trace contextRef="#ctx0" brushRef="#br0">1 1124 24575,'171'-1'0,"0"-8"0,319-57 0,243-85 0,-367 92 0,-106 20 0,435-97 0,-480 73 0,-152 41 0,2 3 0,85-14 0,67 9 0,81-13 0,-235 26 0,-2-3 0,105-38 0,311-150 0,-373 151 0,70-30 0,-144 70 0,0 1 0,0 2 0,1 0 0,36-2 0,31 3-34,112 9 0,-105 0-1263,-81-1-5529</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47:14.894"/>
    </inkml:context>
    <inkml:brush xml:id="br0">
      <inkml:brushProperty name="width" value="0.05" units="cm"/>
      <inkml:brushProperty name="height" value="0.05" units="cm"/>
      <inkml:brushProperty name="color" value="#66CC00"/>
    </inkml:brush>
  </inkml:definitions>
  <inkml:trace contextRef="#ctx0" brushRef="#br0">0 399 24575,'96'-20'0,"0"5"0,127-5 0,33 13 0,-132 6 0,0-5 0,122-23 0,-124 4 0,190-30 0,-255 48 0,174-17 0,-144 16 0,146-31 0,81-42 0,-240 61 0,-18 6 0,1 4 0,-1 1 0,65 0 0,176 10 0,-115 2 0,169-3-1365,-321 0-5461</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48:18.739"/>
    </inkml:context>
    <inkml:brush xml:id="br0">
      <inkml:brushProperty name="width" value="0.05" units="cm"/>
      <inkml:brushProperty name="height" value="0.05" units="cm"/>
      <inkml:brushProperty name="color" value="#0000FF"/>
    </inkml:brush>
  </inkml:definitions>
  <inkml:trace contextRef="#ctx0" brushRef="#br0">1 1 24575,'14'1'0,"-1"0"0,1 2 0,0 0 0,26 9 0,-2-1 0,415 150 0,-309-104 0,461 230 0,-600-284 0,115 54 0,174 59 0,-79-24 0,-10-4 0,374 86 0,-536-163 0,380 82 0,-384-86 0,-5 0 0,13 3 0,1-3 0,68 3 0,23-11-1365,-107 1-5461</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21:24:29.876"/>
    </inkml:context>
    <inkml:brush xml:id="br0">
      <inkml:brushProperty name="width" value="0.05" units="cm"/>
      <inkml:brushProperty name="height" value="0.05" units="cm"/>
      <inkml:brushProperty name="color" value="#AB008B"/>
    </inkml:brush>
  </inkml:definitions>
  <inkml:trace contextRef="#ctx0" brushRef="#br0">0 1 24575,'7'0'0,"-1"1"0,1 1 0,-1-1 0,0 1 0,0 0 0,0 0 0,0 1 0,0 0 0,0 0 0,-1 0 0,1 0 0,-1 1 0,0 0 0,0 1 0,0-1 0,-1 1 0,6 7 0,-1-2 0,0 2 0,-1-1 0,-1 1 0,0 1 0,0-1 0,8 27 0,-9-19 0,-2 0 0,0 0 0,-1 0 0,-1 26 0,-5 84 0,0-41 0,1-45 0,1-28 0,0-1 0,0 1 0,2 0 0,0-1 0,1 1 0,5 21 0,-6-34 0,1 0 0,-1-1 0,1 1 0,0-1 0,-1 1 0,1-1 0,0 0 0,0 0 0,1 1 0,-1-2 0,0 1 0,1 0 0,-1 0 0,1-1 0,0 1 0,-1-1 0,1 0 0,0 0 0,0 0 0,0 0 0,0 0 0,0-1 0,3 1 0,5 2 0,-10-3 0,0 0 0,0 1 0,0-1 0,-1 0 0,1 1 0,0-1 0,0 1 0,0-1 0,-1 1 0,1-1 0,0 1 0,-1 0 0,1-1 0,0 1 0,-1 0 0,1-1 0,-1 1 0,1 0 0,-1 0 0,1 0 0,-1 0 0,1-1 0,-1 1 0,0 0 0,0 0 0,1 0 0,-1 0 0,0 0 0,0 0 0,0 0 0,0 0 0,0 0 0,0 0 0,0-1 0,-1 1 0,1 0 0,0 0 0,0 0 0,-1 0 0,1 0 0,-1 0 0,1-1 0,0 1 0,-2 1 0,-3 7 0,0 0 0,0-1 0,-10 12 0,5-7 0,-15 21 0,19-26 0,0-1 0,0 1 0,1 0 0,0 1 0,0 0 0,1-1 0,0 1 0,1 1 0,0-1 0,-3 15 0,4-9 0,1 0 0,0-1 0,1 1 0,0 0 0,1-1 0,1 1 0,1 0 0,0-1 0,0 0 0,2 0 0,-1 0 0,2 0 0,0-1 0,1 0 0,0 0 0,1 0 0,0-1 0,16 17 0,-19-23 0,-1 0 0,0 0 0,0 0 0,-1 0 0,1 1 0,-1-1 0,-1 1 0,1 0 0,-1 0 0,0 0 0,-1 0 0,1 9 0,0 4 0,-1 0 0,0-1 0,-4 26 0,3-41 0,-1-1 0,0 1 0,0 0 0,0-1 0,0 1 0,-1-1 0,1 0 0,-1 1 0,0-1 0,0 0 0,0 0 0,0 0 0,-1 0 0,1-1 0,-4 4 0,-4 2 0,0 0 0,-23 13 0,1-2 0,24-13-227,-1 0-1,-1-1 1,1 0-1,-1 0 1,-18 5-1,5-4-6598</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43:01.329"/>
    </inkml:context>
    <inkml:brush xml:id="br0">
      <inkml:brushProperty name="width" value="0.05" units="cm"/>
      <inkml:brushProperty name="height" value="0.05" units="cm"/>
      <inkml:brushProperty name="color" value="#0000FF"/>
    </inkml:brush>
  </inkml:definitions>
  <inkml:trace contextRef="#ctx0" brushRef="#br0">2253 1 24575,'-18'1'0,"-1"0"0,-33 7 0,-10 0 0,-645 6 0,450-16 0,138 0 0,-136 5 0,218-1 0,1 2 0,-1 1 0,-62 16 0,87-17 0,0 0 0,0 1 0,1 0 0,0 0 0,1 1 0,-1 0 0,1 0 0,-9 8 0,-8 8 0,-29 32 0,-16 14 0,52-53 0,1 1 0,0 1 0,2 0 0,0 1 0,-22 33 0,25-29 0,0 0 0,1 0 0,2 0 0,-15 42 0,-8 39 0,22-73 0,2 0 0,1 0 0,2 0 0,2 1 0,0 47 0,6-72 0,1 1 0,0-1 0,0 0 0,0 0 0,1 0 0,1-1 0,-1 1 0,1-1 0,0 1 0,1-1 0,0 0 0,0 0 0,0 0 0,1-1 0,10 8 0,12 5 0,1 0 0,44 18 0,-14-7 0,-30-11 0,2-2 0,0-1 0,1-1 0,0 0 0,2-2 0,0-1 0,40 7 0,243 45 0,-262-53 0,1-2 0,84 2 0,113-8 0,-147-3 0,189 16 0,-123-1 0,297-7 0,-291-7 0,-135 3 0,0 1 0,0 2 0,75 16 0,-71-12 0,1-1 0,74 5 0,59 2 0,-109-7 0,83 1 0,254-11 0,-379 1 0,-1-2 0,1 0 0,-1-2 0,0 0 0,28-9 0,-26 6 0,1 1 0,0 1 0,57-5 0,306 10 0,-181 4 0,343-3 0,-523-2 0,0-1 0,0-1 0,0-1 0,39-10 0,70-11 0,-119 24 0,-1-1 0,0-1 0,26-7 0,-42 9 0,0 0 0,-1 0 0,1-1 0,-1 0 0,1 0 0,-1 0 0,0 0 0,-1-1 0,1 0 0,-1 0 0,0 0 0,0 0 0,-1-1 0,5-5 0,3-7 0,-1-1 0,0-1 0,-2 0 0,-1 0 0,-2 0 0,0-1 0,3-28 0,-3-14 0,-6-66 0,-2 65 0,2 37 0,-2 1 0,-10-41 0,9 56 0,0-1 0,-2 1 0,1-1 0,-2 1 0,0 1 0,0-1 0,-1 0 0,-16-14 0,-20-19 0,19 18 0,-45-35 0,54 49 0,-1 0 0,-1 1 0,0 1 0,-1 0 0,-1 1 0,-19-7 0,-12-1 0,-62-13 0,83 21 0,0-1 0,-31-14 0,41 15 0,1 1 0,-1 0 0,-1 1 0,0 0 0,0 2 0,-39-7 0,21 7 0,0-2 0,-47-12 0,-41-7 0,60 19 0,0 2 0,-121 6 0,62 0 0,-121 14 0,20-1 0,-541-14 0,361-3 0,346 0 0,-86-11 0,-41-2 0,156 15 0,1 2 0,1 1 0,-1 0 0,0 2 0,1 1 0,0 0 0,1 2 0,-35 12 0,33-10 0,-1-2 0,0-1 0,-60 8 0,76-13 0,1-1 0,0 0 0,-1-1 0,1 0 0,-1 0 0,1-1 0,-1-1 0,1 0 0,0 0 0,0-1 0,-14-5 0,4-3-1365,5-2-5461</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43:06.646"/>
    </inkml:context>
    <inkml:brush xml:id="br0">
      <inkml:brushProperty name="width" value="0.05" units="cm"/>
      <inkml:brushProperty name="height" value="0.05" units="cm"/>
      <inkml:brushProperty name="color" value="#0000FF"/>
    </inkml:brush>
  </inkml:definitions>
  <inkml:trace contextRef="#ctx0" brushRef="#br0">5148 4 24575,'-761'0'0,"714"2"0,0 1 0,-75 12 0,51-5 0,7 0 0,1 3 0,1 1 0,-65 22 0,90-25 0,17-4 0,-1-1 0,0 0 0,0-1 0,-1-1 0,0 0 0,0-1 0,-28 2 0,-289-7 0,-32 3 0,276 6 0,-178 31 0,193-24 0,-1-2 0,0-3 0,-102 3 0,83-12 0,-4 0 0,-110 10 0,46 6 0,26-1 0,-236 4 0,353-19 0,0 1 0,0 1 0,0 1 0,0 0 0,-32 7 0,-112 36 0,131-35 0,20-5 0,1 1 0,0 0 0,0 1 0,1 0 0,1 0 0,0 2 0,-19 14 0,-5 7 0,-39 41 0,32-19 0,2 2 0,5 2 0,3 0 0,-26 65 0,44-91 0,11-19 0,0 1 0,1-1 0,1 1 0,0 0 0,-3 24 0,9-33 0,-1 0 0,0-1 0,1 1 0,0-1 0,0 1 0,1-1 0,0 0 0,-1 1 0,2-1 0,-1 0 0,0 0 0,1 0 0,0 0 0,0 0 0,1 0 0,-1 0 0,1-1 0,0 1 0,0-1 0,0 0 0,0 1 0,0-1 0,1-1 0,0 1 0,-1 0 0,10 1 0,29 10 0,1-2 0,0 0 0,2-3 0,0 0 0,0-2 0,83 4 0,11-4 0,152 21 0,-43-4 0,-118-12 0,138 23 0,-199-25 0,0-2 0,1-2 0,0-2 0,1-2 0,111-8 0,-24-7 0,-102 7 0,1 2 0,113 0 0,41 21 0,32 1 0,-142-15 0,105 13 0,-62-5 0,0-4 0,161-8 0,-92 0 0,-25 4 0,216-6 0,-344-2 0,-1-3 0,0-1 0,97-25 0,-106 22 0,0 1 0,2 1 0,0 3 0,1 0 0,61-2 0,-62 7 0,78-11 0,-63 5 0,142-21 0,-141 22 0,0-1 0,-1-2 0,-1-2 0,67-20 0,-76 13 0,-1-2 0,-2-1 0,99-54 0,-142 69 0,1 0 0,-1 0 0,-1-1 0,-1 0 0,0 0 0,15-18 0,36-65 0,-23 30 0,-10 24 0,-12 17 0,-1-1 0,-1 0 0,17-44 0,-26 53 0,2-1 0,0 1 0,17-21 0,-14 20 0,0 1 0,-2-1 0,0 0 0,4-15 0,-11 24 0,0 1 0,0-1 0,-1 1 0,0-1 0,0 0 0,0 1 0,-1-1 0,0 1 0,-1 0 0,1-1 0,-1 1 0,-1 0 0,1-1 0,-1 1 0,0 0 0,0 0 0,-8-6 0,1 3 0,0 0 0,0 0 0,-1 0 0,0 1 0,-1 1 0,0-1 0,0 1 0,-1 0 0,0 1 0,-16-4 0,-25-5 0,-70-10 0,83 16 0,-356-73 0,226 55 0,94 15 0,-91-19 0,118 19 0,-1 1 0,0 2 0,-1 1 0,0 2 0,-1 1 0,-72 3 0,31 0 0,57-2 0,-1 2 0,1 1 0,0 1 0,0 1 0,1 1 0,-39 7 0,31 0 0,1-2 0,-2-2 0,0 0 0,0-2 0,0-1 0,-72-1 0,73-3-1365,5-1-5461</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43:41.995"/>
    </inkml:context>
    <inkml:brush xml:id="br0">
      <inkml:brushProperty name="width" value="0.05" units="cm"/>
      <inkml:brushProperty name="height" value="0.05" units="cm"/>
      <inkml:brushProperty name="color" value="#66CC00"/>
    </inkml:brush>
  </inkml:definitions>
  <inkml:trace contextRef="#ctx0" brushRef="#br0">63 122 24575,'-7'19'0,"1"-1"0,0 1 0,2 1 0,0-1 0,1 1 0,1-1 0,2 37 0,-5 25 0,1-41 0,-15 185 0,19-189 0,1 0 0,1 0 0,2 0 0,11 43 0,55 239 0,-57-237 0,3 160 0,-12-177 0,2-1 0,22 94 0,-10-69 0,28 139 0,-19-105 0,-5 1 0,7 131 0,-5 86 0,-18-269 0,24 188 0,-26-227 0,25 406 0,-9-65 0,-11-261 0,4 30 0,5 112 0,-19 312 0,3-535 0,1-1 0,2 0 0,1 0 0,11 34 0,6 26 0,42 181 0,-56-223 0,26 80 0,-29-111 0,1-1 0,0-1 0,1 1 0,1-1 0,0-1 0,1 0 0,1 0 0,18 18 0,2-5 0,1-2 0,63 36 0,-59-38 0,-17-12 0,0-1 0,1 0 0,0-1 0,1-1 0,0-2 0,0 0 0,1-1 0,30 4 0,-46-9 0,0-1 0,-1 0 0,1 0 0,-1 0 0,1 0 0,-1-1 0,1 0 0,-1 0 0,0 0 0,0-1 0,0 0 0,0 0 0,0 0 0,0 0 0,-1-1 0,0 0 0,6-6 0,-2 1 0,0 0 0,0 0 0,-1-1 0,0 0 0,-1-1 0,0 1 0,5-17 0,-5 9 0,-1 0 0,0-1 0,-2 0 0,3-33 0,-7-79 0,-1 81 0,5-55 0,20-429 0,-23-1345 0,-1 1859 0,0 1 0,-2 0 0,0 0 0,-1 0 0,-1 0 0,-9-24 0,-55-103 0,10 27 0,51 98 0,2-1 0,-7-31 0,8 28 0,-12-35 0,8 30 0,1 0 0,-8-61 0,12 63 0,0 1 0,-2 0 0,-1 0 0,-14-36 0,-90-166 0,99 199 0,-12-44 0,17 48 0,-2 0 0,-21-47 0,23 60 0,2 0 0,0 0 0,0 0 0,1-1 0,1 1 0,-3-19 0,0-84 0,6 80 0,-10-66 0,3 62 0,5 23 0,-1-1 0,-1 1 0,0 0 0,-1 0 0,-12-24 0,11 29 0,1-1 0,0 0 0,1 0 0,0-1 0,-3-26 0,2-67 0,3 33 0,-3 31 0,-12-51 0,14 76 0,-12-34 0,10 36 0,1 1 0,-4-26 0,3 13 0,0 1 0,-17-47 0,11 41 0,-7-39 0,15 61 0,-1 1 0,0-1 0,-1 1 0,0 0 0,0 0 0,-1 1 0,0-1 0,-8-8 0,-25-42 0,32 44 0,1 0 0,-5-21 0,8 24 0,-1 0 0,-1 0 0,0 1 0,-12-22 0,-10-23 0,21 44 0,1 0 0,-1 1 0,-9-13 0,-10-19 0,21 35 0,-1 0 0,0 0 0,0 0 0,-12-13 0,11 15 0,-1 0 0,0 0 0,0 1 0,0 0 0,-1 1 0,0-1 0,-1 1 0,1 1 0,-1-1 0,1 2 0,-12-4 0,12 5 0,0 1 0,0-1 0,0 2 0,0-1 0,0 1 0,-1 1 0,1-1 0,0 1 0,0 1 0,0 0 0,0 0 0,0 0 0,-10 5 0,11-3-57,-1 0 0,1 0 1,0 1-1,1 0 0,-1 0 0,1 1 0,0 0 0,0 0 0,1 0 0,-1 0 0,2 1 1,-1 0-1,1 0 0,0 0 0,0 1 0,1-1 0,0 1 0,0 0 0,1 0 1,0 0-1,0 0 0,1 1 0,-1 8 0,1 8-6769</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49:44.618"/>
    </inkml:context>
    <inkml:brush xml:id="br0">
      <inkml:brushProperty name="width" value="0.05" units="cm"/>
      <inkml:brushProperty name="height" value="0.05" units="cm"/>
      <inkml:brushProperty name="color" value="#F6630D"/>
    </inkml:brush>
  </inkml:definitions>
  <inkml:trace contextRef="#ctx0" brushRef="#br0">216 67 24575,'-4'6'0,"-1"0"0,1 0 0,0 0 0,0 0 0,0 1 0,1 0 0,0 0 0,-2 9 0,-15 62 0,14-51 0,-66 325 0,32-147 0,23-109 0,-7 183 0,25 102 0,2-148 0,-3 796 0,1-985 0,1 0 0,3 0 0,1-1 0,3 0 0,1 0 0,27 71 0,48 139 0,-27-71 0,-31-98 0,-4 0 0,-4 2 0,9 96 0,-26-169 0,15 162 0,-15-138 0,-2 0 0,-8 65 0,-4-12 0,4 1 0,3 0 0,11 110 0,-3-167 0,2 0 0,2-1 0,17 55 0,49 90 0,-52-127 0,-16-36 0,1 0 0,1 0 0,0 0 0,0-1 0,2 0 0,0-1 0,0 0 0,22 23 0,-9-16 0,-14-12 0,1 0 0,0-1 0,0 0 0,10 5 0,42 29 0,-52-33 0,1-1 0,-1 0 0,1-1 0,0 0 0,1-1 0,-1 0 0,1 0 0,0-1 0,0 0 0,13 1 0,3-1 0,0-2 0,0-1 0,0-1 0,0-2 0,52-8 0,-70 7 0,-1 0 0,1-1 0,-1 0 0,0 0 0,0-1 0,0 0 0,-1 0 0,1-1 0,-1 1 0,-1-2 0,1 1 0,-1-1 0,0 0 0,-1 0 0,1-1 0,6-13 0,3-11 0,0 1 0,-3-2 0,10-35 0,-11 32 0,-2 5 0,-1 0 0,-2-1 0,3-49 0,-5-97 0,-1-7 0,5 86 0,13-241 0,-21 272 0,-3 0 0,-22-133 0,12 140 0,-6-24 0,4-1 0,-8-141 0,24-628 0,1 321 0,-31 184 0,15 261 0,6 44 0,-4-87 0,14 56 0,1 48 0,-2-1 0,-2 1 0,0 0 0,-2 0 0,-7-34 0,-7 5 0,-46-201 0,34 83 0,23 141 0,-22-62 0,1 4 0,23 74 0,-2 0 0,0 1 0,-1-1 0,0 2 0,-2-1 0,-13-20 0,-72-83 0,73 96 0,12 13 0,-72-76 0,71 77 0,-1 1 0,-1 1 0,1 0 0,-2 0 0,1 1 0,-19-8 0,-46-23 0,62 29 0,-2 1 0,1 0 0,-1 1 0,0 0 0,-27-6 0,21 9 0,0 1 0,0 1 0,-30 1 0,46 1 0,0 0 0,0 1 0,0 0 0,0 0 0,0 1 0,1 0 0,-1 0 0,0 1 0,1-1 0,-1 2 0,1-1 0,0 1 0,0-1 0,-10 10 0,2 2-455,1 1 0,-15 22 0,15-18-6371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12T21:24:39.465"/>
    </inkml:context>
    <inkml:brush xml:id="br0">
      <inkml:brushProperty name="width" value="0.05" units="cm"/>
      <inkml:brushProperty name="height" value="0.05" units="cm"/>
      <inkml:brushProperty name="color" value="#004F8B"/>
    </inkml:brush>
  </inkml:definitions>
  <inkml:trace contextRef="#ctx0" brushRef="#br0">0 113 24575,'75'0'0,"357"-4"0,0-29 0,-191 11 0,-71 9 0,627-25 0,-705 37 0,-34 0 0,0 1 0,87 13 0,-10 22-1365,-116-30-5461</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2T17:47:40.373"/>
    </inkml:context>
    <inkml:brush xml:id="br0">
      <inkml:brushProperty name="width" value="0.035" units="cm"/>
      <inkml:brushProperty name="height" value="0.035" units="cm"/>
      <inkml:brushProperty name="color" value="#849398"/>
    </inkml:brush>
  </inkml:definitions>
  <inkml:trace contextRef="#ctx0" brushRef="#br0">1 1 24575,'10'1'0,"0"1"0,0-1 0,0 2 0,0 0 0,-1 0 0,1 1 0,-1 0 0,10 5 0,9 5 0,107 45 0,153 59 0,-246-105 0,0-1 0,1-2 0,1-2 0,0-2 0,47 0 0,175-6 0,231 8 0,-495-8 0,262 26 0,-209-17 0,0 2 0,91 30 0,-73-16-1365,-45-16-5461</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49:49.736"/>
    </inkml:context>
    <inkml:brush xml:id="br0">
      <inkml:brushProperty name="width" value="0.05" units="cm"/>
      <inkml:brushProperty name="height" value="0.05" units="cm"/>
      <inkml:brushProperty name="color" value="#F6630D"/>
    </inkml:brush>
  </inkml:definitions>
  <inkml:trace contextRef="#ctx0" brushRef="#br0">303 204 24575,'-23'313'0,"-27"-2"0,23-151 0,-28 105 0,8-37 0,-22 261 0,55-382 0,6-57 0,-1 61 0,10 507 0,1-598 0,0-1 0,2 1 0,0-1 0,1 0 0,1 0 0,1-1 0,1 0 0,14 26 0,-11-23 0,-1-1 0,-1 1 0,-1 1 0,-1 0 0,8 44 0,-12 67 0,-4-98 0,1 0 0,2 0 0,6 35 0,2-11 0,3 107 0,-14 63 0,-2-83 0,3-74 0,18 131 0,-10-130 0,-3 1 0,-6 85 0,2 57 0,3-184 0,2-1 0,1 0 0,2 0 0,0-1 0,29 58 0,-18-41 0,-2 5 0,17 72 0,13 39 0,-46-159 0,0 0 0,1 1 0,-1-1 0,1-1 0,0 1 0,0 0 0,0-1 0,1 1 0,-1-1 0,1 0 0,0 0 0,0 0 0,0-1 0,0 1 0,0-1 0,1 0 0,-1 0 0,1-1 0,-1 1 0,1-1 0,-1 0 0,1 0 0,7 0 0,-3 0 0,1-1 0,-1 0 0,1 0 0,-1-1 0,1 0 0,-1-1 0,0 0 0,0 0 0,1-1 0,-1 0 0,9-5 0,-7 1 0,0 1 0,-1-2 0,1 1 0,-1-1 0,-1-1 0,0 0 0,0 0 0,-1 0 0,0-1 0,0-1 0,-1 1 0,-1-1 0,0-1 0,7-16 0,-2 1 0,0-1 0,-2 0 0,-1-1 0,-2 1 0,0-1 0,-2-1 0,-2 1 0,0-1 0,-2 1 0,-1-1 0,-1 1 0,-9-39 0,-64-399 0,63 378 0,-10-109 0,10 72 0,-8-207 0,5 158 0,0 12 0,15-245 0,1 184 0,0 193 0,2-1 0,0 0 0,3 1 0,9-33 0,46-119 0,-22 71 0,-31 85 0,-2 0 0,-1 0 0,0-1 0,-1-33 0,-6-114 0,-1 67 0,3-673 0,-2 743 0,-2 0 0,-1 0 0,-2 1 0,-2 0 0,-2 1 0,-1 0 0,-1 0 0,-26-46 0,19 35 0,-20-67 0,20 18 0,15 67 0,-1 0 0,-12-34 0,9 39 0,6 14 0,1 1 0,-2 1 0,1-1 0,-1 0 0,-1 1 0,1 0 0,-1 0 0,-1 0 0,-10-11 0,-94-77 0,99 87 0,1 0 0,1-1 0,0 0 0,0-1 0,-7-13 0,8 13 0,1 0 0,-2 0 0,0 1 0,0 0 0,-12-9 0,20 17 3,0 1 0,-1 0 0,1 0 0,0-1 0,-1 1 0,0 0 0,1 1 0,-1-1 0,0 0 0,1 0 0,-1 1 0,0-1 0,0 1 0,1-1 0,-1 1 0,0 0 0,0 0 0,0 0 0,0 0 0,1 0 0,-1 0 0,0 0 0,0 1 0,0-1 0,0 1 0,1-1 0,-1 1 0,0-1 0,1 1 0,-1 0 0,0 0 0,1 0 0,-1 0 0,1 0 0,-1 1 0,1-1 0,0 0 0,0 1 0,-3 2 0,0 2-168,1 0 0,-1 1 0,1 0 0,0 0 0,1 0 0,-1 0 0,1 0 0,-1 12 0,-1 13-6661</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8T18:36:00.430"/>
    </inkml:context>
    <inkml:brush xml:id="br0">
      <inkml:brushProperty name="width" value="0.05" units="cm"/>
      <inkml:brushProperty name="height" value="0.05" units="cm"/>
      <inkml:brushProperty name="color" value="#E71224"/>
    </inkml:brush>
  </inkml:definitions>
  <inkml:trace contextRef="#ctx0" brushRef="#br0">1 111 24575,'6'-4'0,"0"0"0,0 0 0,1 1 0,0 0 0,0 0 0,0 1 0,0 0 0,0 0 0,8-1 0,5-2 0,69-24 0,-63 19 0,0 1 0,0 1 0,1 2 0,0 0 0,30-1 0,200 8 0,-205 6 0,61 16 0,0 1 0,-1 1 0,-74-16 0,0-1 0,63 6 0,246-13 79,-170-3-1523,-153 2-5382</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8T18:51:58.621"/>
    </inkml:context>
    <inkml:brush xml:id="br0">
      <inkml:brushProperty name="width" value="0.05" units="cm"/>
      <inkml:brushProperty name="height" value="0.05" units="cm"/>
      <inkml:brushProperty name="color" value="#E71224"/>
    </inkml:brush>
  </inkml:definitions>
  <inkml:trace contextRef="#ctx0" brushRef="#br0">1 652 24575,'706'0'0,"-660"-3"0,-2-3 0,1 0 0,-1-3 0,44-14 0,68-13 0,-118 26 0,2-2 0,-4 0 0,58-26 0,34-16 0,-64 30 0,-3-3 0,101-62 0,53-24 0,-168 93-273,0-3 0,-1-1 0,-2-2 0,46-36 0,-50 28-6553</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8T18:52:01.032"/>
    </inkml:context>
    <inkml:brush xml:id="br0">
      <inkml:brushProperty name="width" value="0.05" units="cm"/>
      <inkml:brushProperty name="height" value="0.05" units="cm"/>
      <inkml:brushProperty name="color" value="#E71224"/>
    </inkml:brush>
  </inkml:definitions>
  <inkml:trace contextRef="#ctx0" brushRef="#br0">1 2 24575,'32'0'0,"121"-1"0,-1 7 0,175 27 0,91 34 0,-352-57 0,65-1 0,14 3 0,71 8 0,-108-11 0,185 36 0,-214-31-31,-1-4-1,2-2 1,-1-5-1,86-8 1,-27 4-1177,-103 1-5618</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8T18:52:03.487"/>
    </inkml:context>
    <inkml:brush xml:id="br0">
      <inkml:brushProperty name="width" value="0.05" units="cm"/>
      <inkml:brushProperty name="height" value="0.05" units="cm"/>
      <inkml:brushProperty name="color" value="#E71224"/>
    </inkml:brush>
  </inkml:definitions>
  <inkml:trace contextRef="#ctx0" brushRef="#br0">1 0 24575,'328'85'0,"108"-36"0,-289-45 0,-77-3 0,99 14 0,-102-4 0,-11 0 0,0-3 0,65 1 0,-103-8 0,0 1 0,-1 1 0,1 1 0,-1 1 0,18 6 0,-14-4 0,0-1 0,43 7 0,-23-11 0,0-2 0,0-2 0,82-14 0,-58 5-92,-6 0-544,99-6-1,-131 17-6189</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8T18:52:05.714"/>
    </inkml:context>
    <inkml:brush xml:id="br0">
      <inkml:brushProperty name="width" value="0.05" units="cm"/>
      <inkml:brushProperty name="height" value="0.05" units="cm"/>
      <inkml:brushProperty name="color" value="#E71224"/>
    </inkml:brush>
  </inkml:definitions>
  <inkml:trace contextRef="#ctx0" brushRef="#br0">0 0 24575,'25'1'0,"43"7"0,-3 0 0,60 2 0,401 20 0,-470-28 0,106 18 0,53 27 0,-173-37 0,21 2 0,0-4 0,100 1 0,20 2 0,-56 8 0,47 4 0,-152-20 0,0 1 0,-1 1 0,0 0 0,0 2 0,23 11 0,40 11 0,-51-22 0,0-2 0,0-1 0,1-2 0,-1-2 0,44-3 0,11 0 0,21 3-1365,-86 0-5461</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8T18:51:58.621"/>
    </inkml:context>
    <inkml:brush xml:id="br0">
      <inkml:brushProperty name="width" value="0.05" units="cm"/>
      <inkml:brushProperty name="height" value="0.05" units="cm"/>
      <inkml:brushProperty name="color" value="#E71224"/>
    </inkml:brush>
  </inkml:definitions>
  <inkml:trace contextRef="#ctx0" brushRef="#br0">1 428 24575,'463'0'0,"-433"-2"0,-1-2 0,0 0 0,0-2 0,29-9 0,44-9 0,-77 18 0,1-2 0,-2 0 0,37-17 0,23-10 0,-42 19 0,-2-2 0,66-40 0,35-16 0,-110 61-273,0-2 0,-1-1 0,-1-1 0,30-24 0,-33 19-6553</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8T18:52:03.487"/>
    </inkml:context>
    <inkml:brush xml:id="br0">
      <inkml:brushProperty name="width" value="0.05" units="cm"/>
      <inkml:brushProperty name="height" value="0.05" units="cm"/>
      <inkml:brushProperty name="color" value="#E71224"/>
    </inkml:brush>
  </inkml:definitions>
  <inkml:trace contextRef="#ctx0" brushRef="#br0">1 0 24575,'328'85'0,"108"-36"0,-289-45 0,-77-3 0,99 14 0,-102-4 0,-11 0 0,0-3 0,65 1 0,-103-8 0,0 1 0,-1 1 0,1 1 0,-1 1 0,18 6 0,-14-4 0,0-1 0,43 7 0,-23-11 0,0-2 0,0-2 0,82-14 0,-58 5-92,-6 0-544,99-6-1,-131 17-6189</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8T18:52:05.714"/>
    </inkml:context>
    <inkml:brush xml:id="br0">
      <inkml:brushProperty name="width" value="0.05" units="cm"/>
      <inkml:brushProperty name="height" value="0.05" units="cm"/>
      <inkml:brushProperty name="color" value="#E71224"/>
    </inkml:brush>
  </inkml:definitions>
  <inkml:trace contextRef="#ctx0" brushRef="#br0">0 0 24575,'23'1'0,"39"6"0,-2 1 0,54 1 0,367 18 0,-430-25 0,98 16 0,47 25 0,-157-34 0,18 2 0,1-3 0,91 0 0,19 2 0,-52 7 0,43 4 0,-139-18 0,0 1 0,0 0 0,-1 1 0,0 1 0,21 11 0,37 9 0,-47-19 0,0-3 0,1 0 0,0-2 0,-1-2 0,40-3 0,11 0 0,19 3-1365,-79 0-5461</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1-05T00:26:50.428"/>
    </inkml:context>
    <inkml:brush xml:id="br0">
      <inkml:brushProperty name="width" value="0.05" units="cm"/>
      <inkml:brushProperty name="height" value="0.05" units="cm"/>
      <inkml:brushProperty name="color" value="#E71224"/>
    </inkml:brush>
  </inkml:definitions>
  <inkml:trace contextRef="#ctx0" brushRef="#br0">1 944 24575,'5'-1'0,"1"-1"0,-1 0 0,1 0 0,-1 0 0,0-1 0,0 0 0,0 0 0,0 0 0,-1 0 0,7-7 0,-1 2 0,22-19 0,-2-2 0,-1-1 0,36-48 0,-61 73 0,193-213 0,-158 181 0,78-59 0,-92 80 0,0 0 0,1 2 0,0 0 0,55-18 0,-51 23 0,0 1 0,1 2 0,0 1 0,0 1 0,55 1 0,-59 2 0,52-9 0,-21 2 0,-44 6 0,0 0 0,-1-2 0,0 1 0,0-2 0,0 1 0,0-2 0,0 0 0,-1 0 0,0-1 0,-1-1 0,16-12 0,33-25 0,-45 35 0,0-1 0,-1-1 0,22-21 0,-30 26-273,0 1 0,0 0 0,0 1 0,14-9 0,3 0-6553</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4T18:00:41.566"/>
    </inkml:context>
    <inkml:brush xml:id="br0">
      <inkml:brushProperty name="width" value="0.035" units="cm"/>
      <inkml:brushProperty name="height" value="0.035" units="cm"/>
      <inkml:brushProperty name="color" value="#849398"/>
    </inkml:brush>
  </inkml:definitions>
  <inkml:trace contextRef="#ctx0" brushRef="#br0">1 29 24575,'816'0'0,"-781"-2"0,59-10 0,-56 6 0,45-2 0,-73 8 0,265 2 0,-243 2 0,1 1 0,53 18 0,-3-2 0,-42-11 0,-18-4 0,0-1 0,0-1 0,30 1 0,-5-5 0,226-2 0,-255-1-53,0 0-1,0-2 1,0 0 0,29-12-1,-20 7-1044,-9 3-5728</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1-05T00:26:57.185"/>
    </inkml:context>
    <inkml:brush xml:id="br0">
      <inkml:brushProperty name="width" value="0.05" units="cm"/>
      <inkml:brushProperty name="height" value="0.05" units="cm"/>
      <inkml:brushProperty name="color" value="#E71224"/>
    </inkml:brush>
  </inkml:definitions>
  <inkml:trace contextRef="#ctx0" brushRef="#br0">1 1277 24575,'315'-437'0,"-288"398"0,9-11 0,41-75 0,-14 4 0,-55 104 0,0 2 0,1-1 0,1 1 0,0 1 0,0 1 0,1 0 0,0 0 0,0 1 0,1 1 0,1 1 0,19-13 0,1 3 0,-2-2 0,0-2 0,42-43 0,-57 52 0,0 1 0,1 1 0,1 1 0,-1 0 0,32-12 0,98-27 0,-42 18 0,-82 25-341,0 2 0,1 2-1,31-2 1,-28 5-6485</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1-05T00:40:55.729"/>
    </inkml:context>
    <inkml:brush xml:id="br0">
      <inkml:brushProperty name="width" value="0.05" units="cm"/>
      <inkml:brushProperty name="height" value="0.05" units="cm"/>
      <inkml:brushProperty name="color" value="#E71224"/>
    </inkml:brush>
  </inkml:definitions>
  <inkml:trace contextRef="#ctx0" brushRef="#br0">0 1 24575,'10'1'0,"0"1"0,-1 0 0,1 1 0,-1 0 0,1 0 0,-1 1 0,0 0 0,13 9 0,20 7 0,7 0 0,0 3 0,-2 2 0,-1 1 0,70 54 0,-95-62 0,-2 2 0,0 0 0,-1 1 0,-1 1 0,17 29 0,61 126 0,-83-152 0,1 2 0,-9-17 0,1 0 0,1 0 0,-1 0 0,1 0 0,13 14 0,27 27 0,42 60 0,-76-97 27,0 0 0,1-1-1,1 0 1,23 16 0,-18-14-777,32 31 1,-38-30-6077</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1-05T00:50:23.319"/>
    </inkml:context>
    <inkml:brush xml:id="br0">
      <inkml:brushProperty name="width" value="0.035" units="cm"/>
      <inkml:brushProperty name="height" value="0.035" units="cm"/>
      <inkml:brushProperty name="color" value="#008C3A"/>
    </inkml:brush>
  </inkml:definitions>
  <inkml:trace contextRef="#ctx0" brushRef="#br0">1 478 24575,'0'1'0,"1"0"0,-1 0 0,0-1 0,1 1 0,-1-1 0,1 1 0,-1 0 0,1-1 0,-1 1 0,1-1 0,-1 1 0,1-1 0,0 1 0,-1-1 0,1 0 0,0 1 0,-1-1 0,1 0 0,0 1 0,-1-1 0,1 0 0,0 0 0,0 0 0,1 0 0,23 5 0,-20-5 0,104 10 0,191-7 0,-149-5 0,-47 0 0,119 4 0,-177 4 0,65 15 0,-72-12 0,0-1 0,65 3 0,48-11 0,-58-2 0,109 13 0,-111-1 0,1-3 0,132-9 0,-181-4 0,1-1 0,60-20 0,-67 16 0,0 2 0,0 1 0,76-5 0,59 0 0,9 0 0,-154 14 0,1-2 0,-1-1 0,0-1 0,0-1 0,0-2 0,36-12 0,-34 8 0,1 1 0,1 1 0,0 1 0,-1 2 0,2 1 0,51 1 0,525 5 0,-580-4 0,0 0 0,1-2 0,-1-1 0,0-1 0,-1-2 0,40-15 0,-57 18 0,-1-1 0,1 0 0,16-14 0,-19 14 0,0 0 0,0 1 0,1 0 0,-1 0 0,1 1 0,14-5 0,21-5 0,84-41 0,-117 51 0,0 0 0,23-5 0,-24 7 0,0 0 0,0-1 0,-1 0 0,20-10 0,11-11 0,67-35 0,-94 54 0,0 0 0,1 0 0,-1 1 0,1 1 0,0 1 0,24-3 0,11 5 0,-31 0 0,0 0 0,0-1 0,-1 0 0,1-2 0,-1 0 0,1-1 0,17-6 0,-32 9 0,27-14 0,-29 15 0,-1 0 0,0 0 0,0-1 0,1 1 0,-1 0 0,0 0 0,0 0 0,0 0 0,1 0 0,-1-1 0,0 1 0,0 0 0,0 0 0,0 0 0,0 0 0,1-1 0,-1 1 0,0 0 0,0 0 0,0-1 0,0 1 0,0 0 0,0 0 0,0 0 0,0-1 0,0 1 0,0 0 0,0 0 0,0-1 0,0 1 0,0 0 0,0 0 0,0-1 0,0 1 0,0 0 0,0-1 0,-18-3 0,-189 2 0,104 4 0,105-2 0,44 0 0,0 2 0,75 12 0,-105-11 0,-9-2 0,-1 0 0,0 0 0,0 0 0,0 1 0,11 4 0,-16-5 0,0-1 0,-1 1 0,1 0 0,0-1 0,0 1 0,-1 0 0,1-1 0,0 1 0,-1 0 0,1 0 0,0 0 0,-1-1 0,1 1 0,-1 0 0,0 0 0,1 0 0,-1 0 0,0 0 0,1 0 0,-1 0 0,0 0 0,0 0 0,0 0 0,0 0 0,0 0 0,0 0 0,0 0 0,0 0 0,0 0 0,-1 0 0,1 0 0,0 0 0,-1 0 0,1 0 0,0 0 0,-1 0 0,1 0 0,-1-1 0,0 1 0,1 0 0,-1 0 0,-1 0 0,-28 40 0,-10 17 0,30-41-1365,0-4-5461</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1-05T17:33:49.874"/>
    </inkml:context>
    <inkml:brush xml:id="br0">
      <inkml:brushProperty name="width" value="0.05" units="cm"/>
      <inkml:brushProperty name="height" value="0.05" units="cm"/>
      <inkml:brushProperty name="color" value="#E71224"/>
    </inkml:brush>
  </inkml:definitions>
  <inkml:trace contextRef="#ctx0" brushRef="#br0">0 0 24575,'21'1'0,"36"5"0,-2 2 0,50 0 0,338 17 0,-396-23 0,90 14 0,43 24 0,-144-32 0,16 2 0,2-2 0,83-1 0,17 2 0,-47 7 0,39 3 0,-128-16 0,1 0 0,-1 1 0,0 1 0,-1 0 0,20 11 0,34 8 0,-44-18 0,1-2 0,1 0 0,-1-3 0,0-1 0,36-2 0,11-1 0,16 3-1365,-71 0-5461</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1-05T17:33:49.876"/>
    </inkml:context>
    <inkml:brush xml:id="br0">
      <inkml:brushProperty name="width" value="0.05" units="cm"/>
      <inkml:brushProperty name="height" value="0.05" units="cm"/>
      <inkml:brushProperty name="color" value="#E71224"/>
    </inkml:brush>
  </inkml:definitions>
  <inkml:trace contextRef="#ctx0" brushRef="#br0">1 4535 24575,'528'-1553'0,"-483"1414"0,15-38 0,69-267 0,-23 14 0,-93 369 0,0 8 0,2-4 0,2 4 0,0 3 0,0 4 0,1 0 0,1 0 0,-1 3 0,2 4 0,2 3 0,31-45 0,3 10 0,-4-8 0,0-6 0,70-153 0,-95 185 0,-1 3 0,3 4 0,1 3 0,-1 1 0,53-44 0,164-95 0,-70 64 0,-138 88-341,1 8 0,1 7-1,52-7 1,-47 17-6485</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1-05T17:33:49.877"/>
    </inkml:context>
    <inkml:brush xml:id="br0">
      <inkml:brushProperty name="width" value="0.05" units="cm"/>
      <inkml:brushProperty name="height" value="0.05" units="cm"/>
      <inkml:brushProperty name="color" value="#E71224"/>
    </inkml:brush>
  </inkml:definitions>
  <inkml:trace contextRef="#ctx0" brushRef="#br0">0 1 24575,'10'3'0,"0"1"0,0 1 0,0 2 0,-1-1 0,1 1 0,-1 2 0,1 1 0,12 19 0,21 18 0,7-2 0,0 8 0,-2 5 0,-1 2 0,72 123 0,-98-141 0,-1 3 0,-1 2 0,0 1 0,-2 2 0,18 68 0,62 288 0,-85-348 0,1 3 0,-8-38 0,0 1 0,1-1 0,-1-1 0,1 1 0,14 33 0,26 60 0,44 140 0,-77-224 27,-1 0 0,1-2-1,2 0 1,23 37 0,-19-33-777,33 72 1,-39-70-6077</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1-05T19:05:10.286"/>
    </inkml:context>
    <inkml:brush xml:id="br0">
      <inkml:brushProperty name="width" value="0.05" units="cm"/>
      <inkml:brushProperty name="height" value="0.05" units="cm"/>
      <inkml:brushProperty name="color" value="#E71224"/>
    </inkml:brush>
  </inkml:definitions>
  <inkml:trace contextRef="#ctx0" brushRef="#br0">0 2581 24575,'2'-13'0,"0"0"0,1 1 0,0-1 0,1 1 0,0-1 0,0 1 0,1 1 0,1-1 0,9-14 0,0-4 0,44-71 0,-6 11 0,11-24 0,-58 105 0,0-1 0,1 1 0,0 0 0,0 1 0,1 0 0,17-13 0,-16 13 0,0 0 0,0 0 0,-1-1 0,0 0 0,10-16 0,15-19 0,-26 36 0,0-1 0,0 1 0,-1-2 0,7-11 0,13-32 0,3 1 0,2 1 0,70-86 0,-72 102 0,0-1 0,-2-2 0,42-79 0,-5 2 0,-53 93 0,2 1 0,0 0 0,24-29 0,-18 25 0,23-41 0,-20 31 0,0 1 0,2 2 0,1 0 0,36-34 0,-17 11 0,-34 40 0,1 0 0,1 2 0,16-17 0,-15 20 0,0-1 0,0 0 0,-1-1 0,0-1 0,0 0 0,-1 0 0,12-20 0,-13 17 0,1 1 0,1 0 0,0 1 0,1 1 0,0 0 0,21-15 0,30-30 0,-60 53 0,0 0 0,0-1 0,-1 1 0,1-1 0,-1 0 0,3-10 0,-3 10 0,0-1 0,0 1 0,0 0 0,1 0 0,0 0 0,5-6 0,25-24 0,72-57 0,-84 77 0,2 0 0,-1 2 0,2 0 0,42-15 0,-51 22 0,0-1 0,21-13 0,-24 12 0,2 1 0,29-12 0,3 4-1365,-31 8-5461</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1-06T21:39:19.128"/>
    </inkml:context>
    <inkml:brush xml:id="br0">
      <inkml:brushProperty name="width" value="0.05" units="cm"/>
      <inkml:brushProperty name="height" value="0.05" units="cm"/>
      <inkml:brushProperty name="color" value="#E71224"/>
    </inkml:brush>
  </inkml:definitions>
  <inkml:trace contextRef="#ctx0" brushRef="#br0">0 1 24575,'140'-1'0,"206"4"0,-2 27 0,-289-22 0,213 30 0,-80-34 0,-145-6 0,0 2 0,0 2 0,0 2 0,84 18 0,-28 3 0,-61-16 0,1 1 0,59 24 0,-63-20 0,1-2 0,0-1 0,1-2 0,63 7 0,-77-11-1365,-6 1-5461</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0T19:44:45.517"/>
    </inkml:context>
    <inkml:brush xml:id="br0">
      <inkml:brushProperty name="width" value="0.05" units="cm"/>
      <inkml:brushProperty name="height" value="0.05" units="cm"/>
      <inkml:brushProperty name="color" value="#E71224"/>
    </inkml:brush>
  </inkml:definitions>
  <inkml:trace contextRef="#ctx0" brushRef="#br0">0 2 24575,'29'5'0,"0"3"0,-1 4 0,28 21 0,11 4 0,389 185 0,-343-160 0,-1 13 0,135 140 0,-214-184 0,2-4 0,-1-4 0,60 18 0,104-8 0,-54-15 0,51 10 0,103 26 0,-243-35 0,-1 7 0,0 5 0,73 70 0,306 265 0,-327-297 0,1-13 0,127 22 0,-198-71 0,79 13 0,153 80 0,-233-72 0,0 4 0,-1 3 0,-1 5 0,49 79 0,-38-55 0,75 82 0,-104-132 0,0-1 0,0-2 0,0-2 0,1-2 0,-1-2 0,1-1 0,0-3 0,0-1 0,21-7 0,-25 0 0,0-1 0,0-2 0,0-1 0,0-1 0,10-17 0,-11 15 0,-1 1 0,1 1 0,0 1 0,0 2 0,0 1 0,20-7 0,0 11-1365,1 3-5461</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0T19:44:52.106"/>
    </inkml:context>
    <inkml:brush xml:id="br0">
      <inkml:brushProperty name="width" value="0.05" units="cm"/>
      <inkml:brushProperty name="height" value="0.05" units="cm"/>
      <inkml:brushProperty name="color" value="#E71224"/>
    </inkml:brush>
  </inkml:definitions>
  <inkml:trace contextRef="#ctx0" brushRef="#br0">0 1 24575,'25'4'0,"0"2"0,-1 2 0,1 2 0,-1 2 0,0 2 0,32 27 0,-14-11 0,195 143 0,78 52 0,-296-214 0,268 158 0,-258-150 0,-1 3 0,-1 1 0,0 3 0,32 39 0,39 38 0,59 29 0,62 58 0,-130-111 0,125 75 0,-38-30 0,-107-65 0,64 77 0,-84-82 0,0-3 0,2-5 0,75 47 0,23-7 0,266 127 0,-353-197 0,1-4 0,80-5 0,-16-2 0,-89 3 0,-1 2 0,-1 4 0,61 37 0,43 18 0,-125-62-37,0 1-1,0 1 0,-1 2 1,0 1-1,25 27 0,-12-11-1101,-3-5-5687</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2T19:26:22.133"/>
    </inkml:context>
    <inkml:brush xml:id="br0">
      <inkml:brushProperty name="width" value="0.035" units="cm"/>
      <inkml:brushProperty name="height" value="0.035" units="cm"/>
      <inkml:brushProperty name="color" value="#849398"/>
    </inkml:brush>
  </inkml:definitions>
  <inkml:trace contextRef="#ctx0" brushRef="#br0">1 29 24575,'816'0'0,"-781"-2"0,59-10 0,-56 6 0,45-2 0,-73 8 0,265 2 0,-243 2 0,1 1 0,53 18 0,-3-2 0,-42-11 0,-18-4 0,0-1 0,0-1 0,30 1 0,-5-5 0,226-2 0,-255-1-53,0 0-1,0-2 1,0 0 0,29-12-1,-20 7-1044,-9 3-5728</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0T19:45:21.920"/>
    </inkml:context>
    <inkml:brush xml:id="br0">
      <inkml:brushProperty name="width" value="0.05" units="cm"/>
      <inkml:brushProperty name="height" value="0.05" units="cm"/>
      <inkml:brushProperty name="color" value="#E71224"/>
    </inkml:brush>
  </inkml:definitions>
  <inkml:trace contextRef="#ctx0" brushRef="#br0">0 59 24575,'25'1'0,"-1"1"0,37 8 0,-6-1 0,227 25 0,432-4 0,421-32 0,-605 3 0,-481-3 0,-1-3 0,1-1 0,-1-3 0,52-15 0,-74 18 0,1 2 0,-1 1 0,1 2 0,41 2 0,-45 0 0,0-1 0,1 0 0,-1-2 0,0-1 0,1-1 0,30-8 0,-32 4 0,8-4 0,0 1 0,0 2 0,1 2 0,0 0 0,62-4 0,13 11 0,153 20 0,-65-8-1365,-165-12-5461</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0T19:45:26.893"/>
    </inkml:context>
    <inkml:brush xml:id="br0">
      <inkml:brushProperty name="width" value="0.05" units="cm"/>
      <inkml:brushProperty name="height" value="0.05" units="cm"/>
      <inkml:brushProperty name="color" value="#E71224"/>
    </inkml:brush>
  </inkml:definitions>
  <inkml:trace contextRef="#ctx0" brushRef="#br0">79 1 24575,'401'78'0,"-11"20"0,-23-5 0,-217-59 0,401 109 0,-470-120 0,128 22 0,-39-10 0,134 43 0,57 14 0,-298-78 0,0-3 0,1-1 0,130 6 0,-164-14 0,1 1 0,-1 1 0,31 7 0,57 7 0,-20-7 0,-41-4 0,71 1 0,-111-7 0,0 0 0,0 1 0,0 0 0,-1 1 0,23 6 0,76 29 0,-113-38 0,0 1 0,0 0 0,0-1 0,-1 1 0,1 0 0,0 0 0,-1 0 0,1 0 0,0 0 0,-1 0 0,0 0 0,1 0 0,-1 0 0,0 0 0,0 1 0,0-1 0,0 0 0,0 1 0,0-1 0,0 0 0,0 3 0,-1-3 0,0 0 0,-1 0 0,1 0 0,-1 0 0,1 0 0,-1 0 0,0 0 0,1 0 0,-1 0 0,0 0 0,0-1 0,0 1 0,0 0 0,0 0 0,0-1 0,0 1 0,0 0 0,0-1 0,-1 1 0,1-1 0,0 1 0,0-1 0,-1 1 0,1-1 0,0 0 0,-1 0 0,1 1 0,-1-1 0,1 0 0,-2 0 0,-20 3 0,-1-1 0,1-1 0,-32-1 0,32-1 0,1 2 0,0-1 0,-1 2 0,-22 4 0,-10 4 0,-1-1 0,-1-2 0,1-2 0,-68-1 0,-2266-5 0,2351 2 0,1 2 0,-40 7 0,36-5 0,-23 5 0,33-5 0,0-1 0,-43 2 0,51-5 0,-1 1 0,-24 5 0,25-3 0,-50 3 0,-293-8 0,359 1 0,1 0 0,-1 0 0,1-1 0,0 0 0,-1 0 0,1-1 0,0 1 0,0-1 0,0-1 0,0 1 0,1-1 0,-1 1 0,1-1 0,0-1 0,0 1 0,-6-5 0,4 4-105,0 0 0,0 1 0,-1 0 0,1 0 0,-1 0 0,0 1 0,0 0 0,0 0 0,0 1 0,-1 0 0,1 0 0,-12 0 0,-5 1-6721</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5T21:21:39.393"/>
    </inkml:context>
    <inkml:brush xml:id="br0">
      <inkml:brushProperty name="width" value="0.035" units="cm"/>
      <inkml:brushProperty name="height" value="0.035" units="cm"/>
      <inkml:brushProperty name="color" value="#333333"/>
    </inkml:brush>
  </inkml:definitions>
  <inkml:trace contextRef="#ctx0" brushRef="#br0">1 0 24575,'0'2'0,"0"0"0,1 0 0,-1 0 0,1-1 0,-1 1 0,1 0 0,0 0 0,0-1 0,0 1 0,0-1 0,0 1 0,0-1 0,2 4 0,6 7 0,75 118 0,102 176 0,-133-209 0,92 127 0,-113-182 0,1-2 0,2-1 0,2-2 0,1-1 0,51 36 0,-58-52 0,1-1 0,0-2 0,1-1 0,49 16 0,144 33 0,-199-58 0,48 7-1365,-43-10-5461</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14T20:15:31.323"/>
    </inkml:context>
    <inkml:brush xml:id="br0">
      <inkml:brushProperty name="width" value="0.035" units="cm"/>
      <inkml:brushProperty name="height" value="0.035" units="cm"/>
      <inkml:brushProperty name="color" value="#333333"/>
    </inkml:brush>
  </inkml:definitions>
  <inkml:trace contextRef="#ctx0" brushRef="#br0">1 1 24575,'309'14'0,"-43"-1"0,-229-13 0,-1 1 0,1 2 0,0 2 0,47 12 0,-46-7 0,1-2 0,-1-2 0,58 2 0,121-8 0,-84-3 0,-92 1-14,59-10-1,-47 4-1321,-22 4-5490</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3T01:32:00.646"/>
    </inkml:context>
    <inkml:brush xml:id="br0">
      <inkml:brushProperty name="width" value="0.05" units="cm"/>
      <inkml:brushProperty name="height" value="0.05" units="cm"/>
      <inkml:brushProperty name="color" value="#00A0D7"/>
    </inkml:brush>
  </inkml:definitions>
  <inkml:trace contextRef="#ctx0" brushRef="#br0">850 1 24575,'-46'26'0,"0"2"0,-54 43 0,56-37 0,-92 52 0,-145 30 0,273-113 0,-14 5 0,17-7 0,0 0 0,0 1 0,0-1 0,0 1 0,0 1 0,0-1 0,1 0 0,-1 1 0,1 0 0,0 0 0,-1 1 0,2-1 0,-1 1 0,0 0 0,1 0 0,-1 0 0,1 0 0,-4 9 0,-6 18 0,1 0 0,2 1 0,-7 34 0,11-39 0,-4 24-150,4 0 0,1 0 0,3 0 0,3 52 0,0-73-465,-1-6-6211</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3T01:32:03.512"/>
    </inkml:context>
    <inkml:brush xml:id="br0">
      <inkml:brushProperty name="width" value="0.05" units="cm"/>
      <inkml:brushProperty name="height" value="0.05" units="cm"/>
      <inkml:brushProperty name="color" value="#00A0D7"/>
    </inkml:brush>
  </inkml:definitions>
  <inkml:trace contextRef="#ctx0" brushRef="#br0">1 0 24575,'25'23'0,"54"37"0,-15-12 0,-17-9 0,-17-13 0,0-2 0,2-1 0,36 20 0,67 23 0,-70-36 0,0 3 0,97 66 0,-73-37 0,-81-56 0,-1 0 0,0 0 0,0 0 0,0 1 0,-1 0 0,0 0 0,0 1 0,7 11 0,2 9 0,15 34 0,-6-9 0,15 33-1365,-28-62-5461</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3T01:32:05.129"/>
    </inkml:context>
    <inkml:brush xml:id="br0">
      <inkml:brushProperty name="width" value="0.05" units="cm"/>
      <inkml:brushProperty name="height" value="0.05" units="cm"/>
      <inkml:brushProperty name="color" value="#00A0D7"/>
    </inkml:brush>
  </inkml:definitions>
  <inkml:trace contextRef="#ctx0" brushRef="#br0">1 0 24575,'19'4'0,"0"-3"0,0 4 0,0 1 0,0-1 0,0 2 0,-2 0 0,24 16 0,2-4 0,109 57 0,253 171 0,115 145 0,-312-213 0,-173-145 0,-2 2 0,-1 1 0,46 68 0,-34-25-86,33 46 287,-69-116-349,-1-1 0,0 2 0,3-2 0,-2-3 0,1 3 0,1-2 0,-1 0 0,1 0 0,15 7 0,8 0-6678</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3T01:32:06.863"/>
    </inkml:context>
    <inkml:brush xml:id="br0">
      <inkml:brushProperty name="width" value="0.05" units="cm"/>
      <inkml:brushProperty name="height" value="0.05" units="cm"/>
      <inkml:brushProperty name="color" value="#00A0D7"/>
    </inkml:brush>
  </inkml:definitions>
  <inkml:trace contextRef="#ctx0" brushRef="#br0">0 0 24575,'5'1'0,"0"1"0,0-1 0,0 1 0,0 0 0,-1 0 0,1 0 0,-1 0 0,1 1 0,-1 0 0,0 0 0,0 0 0,5 5 0,5 3 0,183 138 0,153 110 0,-286-216 0,1-3 0,125 58 0,-123-68 0,-2 4 0,60 42 0,-104-63 0,32 21 0,62 28 0,-72-42 0,-27-11 0,1 0 0,-1-2 0,2 0 0,-1-1 0,1-1 0,0 0 0,0-1 0,27 1 0,-19-5-1365,-4 0-5461</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06T19:55:36.264"/>
    </inkml:context>
    <inkml:brush xml:id="br0">
      <inkml:brushProperty name="width" value="0.05" units="cm"/>
      <inkml:brushProperty name="height" value="0.05" units="cm"/>
      <inkml:brushProperty name="color" value="#333333"/>
    </inkml:brush>
  </inkml:definitions>
  <inkml:trace contextRef="#ctx0" brushRef="#br0">1 1 24575,'6'6'0,"3"3"0,1 0 0,-1-4 0,0 3 0,10 2 0,19 18 0,415 269 0,-322-223 0,227 95 0,240 51 0,-507-194 0,114 17 0,-120-27 0,-3 2 0,85 32 0,-102-28 0,-4 6 0,0 1 0,-2 2 0,-1 4 0,-2 1 0,61 54 0,-66-49 0,99 94 0,-132-116 0,1 3 0,-3-1 0,3 1 0,-5 2 0,18 30 0,23 46 8,-35-63-466,-1 3 1,30 73-1,-40-85-6368</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8T16:31:38.078"/>
    </inkml:context>
    <inkml:brush xml:id="br0">
      <inkml:brushProperty name="width" value="0.05" units="cm"/>
      <inkml:brushProperty name="height" value="0.05" units="cm"/>
      <inkml:brushProperty name="color" value="#004F8B"/>
    </inkml:brush>
  </inkml:definitions>
  <inkml:trace contextRef="#ctx0" brushRef="#br0">739 0 24575,'31'0'0,"423"9"0,-346-1 0,-1 4 0,123 30 0,-225-40 0,15 2 0,0 2 0,31 13 0,-46-17 0,-1 0 0,1 0 0,-1 1 0,0 0 0,0-1 0,0 2 0,0-1 0,0 0 0,0 1 0,-1 0 0,0 0 0,0 0 0,0 0 0,0 0 0,-1 1 0,3 4 0,-2-1 0,-1 0 0,1 1 0,-1-1 0,-1 1 0,0-1 0,0 1 0,-1 0 0,0-1 0,0 1 0,-1 0 0,0-1 0,0 1 0,-1-1 0,0 1 0,-6 12 0,2-8 0,-1 0 0,-1 0 0,0-1 0,0 0 0,-1 0 0,-1-1 0,0 0 0,-15 12 0,-7 3 0,0-1 0,-2-2 0,-1-1 0,-51 23 0,-158 57 0,174-75 0,-583 191 0,485-159 0,146-49 0,0 1 0,1 1 0,0 1 0,1 0 0,-23 21 0,24-17 0,5-5 0,0 0 0,1 1 0,0 0 0,1 1 0,1 0 0,-10 16 0,-68 119 0,83-135-135,1 1 1,1 1-1,0-1 0,1 1 0,1-1 0,0 1 0,1 0 0,2 26 1,-1-38-18,0 25-6674</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3T15:47:24.940"/>
    </inkml:context>
    <inkml:brush xml:id="br0">
      <inkml:brushProperty name="width" value="0.035" units="cm"/>
      <inkml:brushProperty name="height" value="0.035" units="cm"/>
      <inkml:brushProperty name="color" value="#849398"/>
    </inkml:brush>
  </inkml:definitions>
  <inkml:trace contextRef="#ctx0" brushRef="#br0">1 29 24575,'816'0'0,"-781"-2"0,59-10 0,-56 6 0,45-2 0,-73 8 0,265 2 0,-243 2 0,1 1 0,53 18 0,-3-2 0,-42-11 0,-18-4 0,0-1 0,0-1 0,30 1 0,-5-5 0,226-2 0,-255-1-53,0 0-1,0-2 1,0 0 0,29-12-1,-20 7-1044,-9 3-5728</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10T20:52:51.538"/>
    </inkml:context>
    <inkml:brush xml:id="br0">
      <inkml:brushProperty name="width" value="0.05" units="cm"/>
      <inkml:brushProperty name="height" value="0.05" units="cm"/>
      <inkml:brushProperty name="color" value="#FF0066"/>
    </inkml:brush>
  </inkml:definitions>
  <inkml:trace contextRef="#ctx0" brushRef="#br0">0 81 24575,'250'14'0,"-49"-1"0,-180-13 0,342 0 0,-315-6 0,0-2 0,51-15 0,-13 3 0,-31 10 0,0 3 0,108-2 0,-141 8 43,0-1-1,32-7 1,11-1-1536,-40 8-5333</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10T20:52:51.538"/>
    </inkml:context>
    <inkml:brush xml:id="br0">
      <inkml:brushProperty name="width" value="0.05" units="cm"/>
      <inkml:brushProperty name="height" value="0.05" units="cm"/>
      <inkml:brushProperty name="color" value="#FF0066"/>
    </inkml:brush>
  </inkml:definitions>
  <inkml:trace contextRef="#ctx0" brushRef="#br0">0 81 24575,'250'14'0,"-49"-1"0,-180-13 0,342 0 0,-315-6 0,0-2 0,51-15 0,-13 3 0,-31 10 0,0 3 0,108-2 0,-141 8 43,0-1-1,32-7 1,11-1-1536,-40 8-5333</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7T15:22:23.749"/>
    </inkml:context>
    <inkml:brush xml:id="br0">
      <inkml:brushProperty name="width" value="0.05" units="cm"/>
      <inkml:brushProperty name="height" value="0.05" units="cm"/>
      <inkml:brushProperty name="color" value="#E71224"/>
    </inkml:brush>
  </inkml:definitions>
  <inkml:trace contextRef="#ctx0" brushRef="#br0">1471 0 24575,'1'2'0,"-1"-1"0,1 1 0,0-1 0,0-1 0,-1 2 0,1 0 0,0-1 0,0-1 0,0 2 0,0-2 0,0 2 0,0-1 0,1-1 0,-1 2 0,0-2 0,0 0 0,0 1 0,1-1 0,-1 0 0,0 0 0,1 2 0,-1-2 0,2 0 0,3 2 0,77 31 0,138 82 0,-207-107 0,-1 2 0,0 1 0,0-1 0,-1 1 0,0 2 0,-1 0 0,20 27 0,-25-30 0,0-1 0,0 3 0,-1-3 0,0 2 0,-1 1 0,0-1 0,0 0 0,-1 2 0,0-1 0,-1-1 0,0 2 0,1 21 0,-3-26 0,-1 0 0,0-2 0,0 2 0,-1 0 0,0-1 0,0 1 0,0-2 0,-1 1 0,0-1 0,0 2 0,0-1 0,-1-3 0,1 3 0,-2-1 0,1-1 0,0 2 0,-1-3 0,0 1 0,0 0 0,-7 5 0,-9 6 0,0 0 0,-1-1 0,-41 17 0,25-16 0,0-3 0,-1 0 0,-47 6 0,-121 5 0,26-3 0,-256 53 0,408-69 0,0 0 0,1 3 0,-1 2 0,1-1 0,0 3 0,1 2 0,0 1 0,1 1 0,1 2 0,0 1 0,1 0 0,0 2 0,2 2 0,-27 35 0,-9 13 0,29-37 0,2 1 0,-42 71 0,-28 91 120,87-171-332,1-2 0,1 2 0,0 1-1,2-1 1,1 1 0,-4 33 0,7-31-6614</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7T15:22:14.272"/>
    </inkml:context>
    <inkml:brush xml:id="br0">
      <inkml:brushProperty name="width" value="0.05" units="cm"/>
      <inkml:brushProperty name="height" value="0.05" units="cm"/>
      <inkml:brushProperty name="color" value="#E71224"/>
    </inkml:brush>
  </inkml:definitions>
  <inkml:trace contextRef="#ctx0" brushRef="#br0">258 0 24575,'18'16'0,"1"0"0,0-2 0,1 0 0,32 16 0,-25-15 0,46 35 0,-24-6 0,-1 1 0,-3 3 0,41 56 0,-47-45 0,-27-39 0,26 32 0,-30-43 0,-1 0 0,0 1 0,0-1 0,-1 1 0,-1 1 0,1-1 0,-2 1 0,1 0 0,-2 0 0,1 0 0,-2 0 0,1 1 0,-2-1 0,1 1 0,-1 0 0,-1-1 0,0 1 0,-1 0 0,0-1 0,-1 1 0,-1-1 0,1 1 0,-2-1 0,1 0 0,-2 0 0,1 0 0,-1-1 0,-1 1 0,-12 16 0,-5 2 0,-2-1 0,0 0 0,-2-2 0,-1-1 0,-1-2 0,-58 37 0,-206 94 0,272-144 0,9-4 0,0 0 0,1 1 0,0 1 0,0 0 0,1 0 0,0 1 0,0 1 0,1-1 0,0 1 0,-9 14 0,-1 8 0,0 0 0,-18 49 0,22-49 0,2 2 0,-14 50 0,24-74 0,1 0 0,1 1 0,-1 0 0,2-1 0,0 1 0,0 0 0,0-1 0,2 1 0,-1-1 0,1 1 0,1-1 0,7 20 0,3-3-1365,-2-3-5461</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3-18T16:10:51.798"/>
    </inkml:context>
    <inkml:brush xml:id="br0">
      <inkml:brushProperty name="width" value="0.05" units="cm"/>
      <inkml:brushProperty name="height" value="0.05" units="cm"/>
      <inkml:brushProperty name="color" value="#F6630D"/>
    </inkml:brush>
  </inkml:definitions>
  <inkml:trace contextRef="#ctx0" brushRef="#br0">1 0 24575,'3'1'0,"0"0"0,0 0 0,0 0 0,0 0 0,-1 0 0,1 0 0,0 1 0,-1-1 0,1 1 0,-1 0 0,0 0 0,1 0 0,-1 0 0,2 2 0,28 34 0,70 118 0,-96-147 0,0 0 0,-1 1 0,0-1 0,-1 1 0,0 0 0,0 0 0,-1 1 0,0-1 0,-1 1 0,0 0 0,-1-1 0,0 1 0,-1 0 0,0 0 0,-1 0 0,0-1 0,0 1 0,-1 0 0,-1-1 0,0 1 0,0-1 0,-5 11 0,0-3 0,1 1 0,1-1 0,1 1 0,0 1 0,2-1 0,-2 24 0,4-29 0,1 0 0,0 0 0,1 0 0,0 0 0,1 0 0,1 0 0,0-1 0,1 1 0,7 19 0,-6-26 0,-1 0 0,1 0 0,0 0 0,0 0 0,1-1 0,-1 0 0,2 0 0,-1 0 0,1-1 0,-1 0 0,2 0 0,8 4 0,0-1 0,0-1 0,1 0 0,0-1 0,30 6 0,-43-11 0,1 0 0,0 1 0,-1 0 0,0 0 0,1 0 0,-1 0 0,0 1 0,0 0 0,0-1 0,-1 2 0,1-1 0,-1 0 0,6 7 0,-8-8 0,0-1 0,0 0 0,0 1 0,-1-1 0,1 0 0,0 1 0,-1-1 0,1 1 0,-1-1 0,0 1 0,0-1 0,1 1 0,-1-1 0,0 1 0,0-1 0,0 1 0,0-1 0,-1 3 0,0-2 0,0 0 0,0-1 0,0 1 0,0 0 0,0-1 0,0 1 0,0-1 0,-1 1 0,1-1 0,0 0 0,-1 0 0,1 1 0,-1-1 0,0 0 0,1 0 0,-1 0 0,0-1 0,-2 2 0,-15 4 0,0 0 0,0-1 0,0-1 0,-30 3 0,27-5 0,0 1 0,1 2 0,-28 8 0,46-12 0,0 1 0,-1 0 0,1 0 0,0 0 0,0 1 0,0-1 0,0 1 0,0-1 0,1 1 0,-1 0 0,1 0 0,0 0 0,-1 1 0,2-1 0,-1 0 0,0 1 0,1-1 0,-1 1 0,1 0 0,0-1 0,0 1 0,1 0 0,-1 5 0,-1 11 0,1 0 0,0 0 0,4 27 0,0-14 0,-4-19 0,2 1 0,0-1 0,1 1 0,1-1 0,0 1 0,1-1 0,7 19 0,8 14 0,-2 0 0,-2 1 0,-2 0 0,-3 1 0,6 66 0,-5-28 0,-3-30 0,0 58 0,-8-78 0,-2 84 0,1-114 5,0-1 1,0 1-1,-1-1 0,0 1 0,-1-1 0,1 0 1,-1 0-1,0 0 0,0 0 0,-1 0 1,0-1-1,0 0 0,0 1 0,-1-1 0,0-1 1,0 1-1,0-1 0,0 0 0,-1 0 0,1 0 1,-1-1-1,-8 4 0,-8 3-302,-1-1 0,0-1 0,-1-1 0,-41 7 0,41-10-6529</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6T15:28:37.547"/>
    </inkml:context>
    <inkml:brush xml:id="br0">
      <inkml:brushProperty name="width" value="0.035" units="cm"/>
      <inkml:brushProperty name="height" value="0.035" units="cm"/>
      <inkml:brushProperty name="color" value="#E71224"/>
    </inkml:brush>
  </inkml:definitions>
  <inkml:trace contextRef="#ctx0" brushRef="#br0">0 466 24575,'10'-6'0,"0"-1"0,-1-1 0,0 1 0,-1-2 0,0 1 0,0-1 0,0 0 0,7-13 0,19-22 0,-5 14 0,0 2 0,2 0 0,1 2 0,1 1 0,1 2 0,1 1 0,1 2 0,1 2 0,1 1 0,0 2 0,1 1 0,1 2 0,74-12 0,37 6 0,177 1 0,86 19 0,-391-1 0,1 2 0,-1 1 0,1 0 0,30 11 0,-28-7 0,0-1 0,0-2 0,31 3 0,21-7 0,-51-2 0,0 1 0,0 2 0,31 6 0,-16-2 0,65 4 0,-80-10 0,0 2 0,1 1 0,-1 1 0,0 2 0,-1 0 0,27 11 0,82 30 0,-83-30 0,62 28 0,-51-20 37,-49-21-271,0 1 1,0 0-1,0 2 0,-1-1 1,16 12-1,-16-8-6592</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6T15:31:35.331"/>
    </inkml:context>
    <inkml:brush xml:id="br0">
      <inkml:brushProperty name="width" value="0.035" units="cm"/>
      <inkml:brushProperty name="height" value="0.035" units="cm"/>
      <inkml:brushProperty name="color" value="#E71224"/>
    </inkml:brush>
  </inkml:definitions>
  <inkml:trace contextRef="#ctx0" brushRef="#br0">0 466 24575,'10'-6'0,"0"-1"0,-1-1 0,0 1 0,-1-2 0,0 1 0,0-1 0,0 0 0,7-13 0,19-22 0,-5 14 0,0 2 0,2 0 0,1 2 0,1 1 0,1 2 0,1 1 0,1 2 0,1 2 0,1 1 0,0 2 0,1 1 0,1 2 0,74-12 0,37 6 0,177 1 0,86 19 0,-391-1 0,1 2 0,-1 1 0,1 0 0,30 11 0,-28-7 0,0-1 0,0-2 0,31 3 0,21-7 0,-51-2 0,0 1 0,0 2 0,31 6 0,-16-2 0,65 4 0,-80-10 0,0 2 0,1 1 0,-1 1 0,0 2 0,-1 0 0,27 11 0,82 30 0,-83-30 0,62 28 0,-51-20 37,-49-21-271,0 1 1,0 0-1,0 2 0,-1-1 1,16 12-1,-16-8-6592</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1T18:23:39.248"/>
    </inkml:context>
    <inkml:brush xml:id="br0">
      <inkml:brushProperty name="width" value="0.05" units="cm"/>
      <inkml:brushProperty name="height" value="0.05" units="cm"/>
      <inkml:brushProperty name="color" value="#FF0066"/>
    </inkml:brush>
  </inkml:definitions>
  <inkml:trace contextRef="#ctx0" brushRef="#br0">0 30 24575,'231'-14'0,"-33"1"0,800 10 0,-510 6 0,-370-5 0,132 5 0,-217 1-1365,-4 1-5461</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10T20:05:44.007"/>
    </inkml:context>
    <inkml:brush xml:id="br0">
      <inkml:brushProperty name="width" value="0.035" units="cm"/>
      <inkml:brushProperty name="height" value="0.035" units="cm"/>
      <inkml:brushProperty name="color" value="#E71224"/>
    </inkml:brush>
  </inkml:definitions>
  <inkml:trace contextRef="#ctx0" brushRef="#br0">2243 478 24575,'-27'1'0,"-54"10"0,-2 1 0,-22-10 0,0-5 0,-147-22 0,14 0 0,161 20 0,-93-9 0,68-2 0,-59-7 0,79 13 0,55 6 0,1 0 0,0 2 0,-1 1 0,1 1 0,-42 6 0,-11 9 0,32-4 0,-1-3 0,-64 3 0,87-9 0,0 1 0,1 1 0,-1 2 0,-28 9 0,3-1 0,7-7 0,27-3 0,51 2 0,141 11 0,30 4 0,-195-19 0,0-2 0,0 2 0,0-1 0,0 1 0,0 1 0,0 0 0,0 1 0,-1 0 0,0 0 0,0 1 0,0 0 0,0 1 0,12 9 0,-13-8 0,11 11 0,-20-11 0,-16-2 0,2-6 0,1 0 0,-1 0 0,0-1 0,1-1 0,-19-6 0,-4 0 0,-75-20 0,91 23 0,0-1 0,0-1 0,1 0 0,1-2 0,-1 0 0,2-1 0,-25-20 0,14 12 0,-49-28 0,67 43 0,2 0 0,-1-1 0,1-1 0,-1 1 0,-6-8 0,13 12 0,1 0 0,0 0 0,0 0 0,-1-1 0,1 1 0,0 0 0,0-1 0,0 1 0,1 0 0,-1-1 0,0 1 0,0-1 0,1 0 0,-1 1 0,1-1 0,0 1 0,-1-1 0,1 0 0,0 1 0,0-1 0,0 0 0,0 0 0,0 1 0,0-1 0,0 1 0,1-1 0,-1 0 0,1 1 0,-1-1 0,1 0 0,0 1 0,-1-1 0,1 1 0,0 0 0,0-1 0,0 1 0,2-3 0,8-4 0,0-1 0,0 2 0,0-1 0,1 1 0,0 1 0,1 0 0,-1 1 0,20-5 0,12-7 0,10-5 0,-34 15 0,-1 0 0,0-1 0,-1-1 0,0-1 0,0-1 0,-1 0 0,24-21 0,-30 22 14,1 2 0,-1 0 0,2 0 0,-1 1 0,1 1 0,0 0 0,15-5 0,41-21-1491,-50 21-5349</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10T21:18:04.444"/>
    </inkml:context>
    <inkml:brush xml:id="br0">
      <inkml:brushProperty name="width" value="0.05" units="cm"/>
      <inkml:brushProperty name="height" value="0.05" units="cm"/>
      <inkml:brushProperty name="color" value="#FF0066"/>
    </inkml:brush>
  </inkml:definitions>
  <inkml:trace contextRef="#ctx0" brushRef="#br0">0 30 24575,'229'-14'0,"-33"1"0,794 10 0,-507 6 0,-366-5 0,131 5 0,-215 1-1365,-4 1-5461</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4T15:37:42.970"/>
    </inkml:context>
    <inkml:brush xml:id="br0">
      <inkml:brushProperty name="width" value="0.035" units="cm"/>
      <inkml:brushProperty name="height" value="0.035" units="cm"/>
      <inkml:brushProperty name="color" value="#849398"/>
    </inkml:brush>
  </inkml:definitions>
  <inkml:trace contextRef="#ctx0" brushRef="#br0">1 29 24575,'816'0'0,"-781"-2"0,59-10 0,-56 6 0,45-2 0,-73 8 0,265 2 0,-243 2 0,1 1 0,53 18 0,-3-2 0,-42-11 0,-18-4 0,0-1 0,0-1 0,30 1 0,-5-5 0,226-2 0,-255-1-53,0 0-1,0-2 1,0 0 0,29-12-1,-20 7-1044,-9 3-5728</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6T18:46:02.415"/>
    </inkml:context>
    <inkml:brush xml:id="br0">
      <inkml:brushProperty name="width" value="0.05" units="cm"/>
      <inkml:brushProperty name="height" value="0.05" units="cm"/>
      <inkml:brushProperty name="color" value="#5B2D90"/>
    </inkml:brush>
  </inkml:definitions>
  <inkml:trace contextRef="#ctx0" brushRef="#br0">488 0 24575,'-69'57'0,"8"-5"0,49-43 0,0 0 0,0 1 0,1 0 0,0 1 0,1 0 0,0 1 0,1 0 0,-9 14 0,8-7 0,0 0 0,1 1 0,1 0 0,1 0 0,0 1 0,2-1 0,-5 36 0,7 6 0,3 0 0,3 1 0,13 82 0,-12-121 0,-1 0 0,-1 1 0,-1-1 0,-1 0 0,-2 1 0,-7 44 0,6-57 0,0-1 0,-1 0 0,0 0 0,-1 0 0,0 0 0,0-1 0,-1 1 0,-1-1 0,0-1 0,0 1 0,-1-1 0,0-1 0,0 0 0,-1 0 0,0 0 0,-11 6 0,1-3 0,0-1 0,-27 11 0,57-21 0,0 0 0,0 1 0,0 1 0,0 0 0,14 5 0,-14-2 0,0 0 0,-1 1 0,0 0 0,0 1 0,-1 0 0,1 0 0,-2 1 0,1 1 0,-1-1 0,0 1 0,-1 1 0,0-1 0,0 1 0,-1 0 0,-1 1 0,1 0 0,5 18 0,-2-2 0,-1-1 0,-2 1 0,0 0 0,-2 1 0,-1-1 0,-1 44 0,-1-54 0,1-1 0,0 0 0,1 1 0,1-1 0,9 23 0,-5-16 0,6 37 0,10 124 0,-19-146 0,3-1 0,1 0 0,19 49 0,-12-39-41,-12-32-179,1 0-1,1 0 0,0 0 0,1-1 1,12 18-1,-7-16-6605</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6T18:46:06.656"/>
    </inkml:context>
    <inkml:brush xml:id="br0">
      <inkml:brushProperty name="width" value="0.05" units="cm"/>
      <inkml:brushProperty name="height" value="0.05" units="cm"/>
      <inkml:brushProperty name="color" value="#5B2D90"/>
    </inkml:brush>
  </inkml:definitions>
  <inkml:trace contextRef="#ctx0" brushRef="#br0">169 0 24575,'-2'1'0,"0"-1"0,0 1 0,-1-1 0,1 1 0,0 0 0,0 0 0,0 0 0,0 0 0,0 0 0,1 1 0,-1-1 0,0 1 0,0-1 0,1 1 0,-1-1 0,1 1 0,0 0 0,-1 0 0,1 0 0,0 0 0,0 0 0,0 0 0,0 0 0,0 0 0,1 0 0,-1 0 0,0 3 0,-2 8 0,0 0 0,1-1 0,-1 17 0,3 28 0,1-44 0,0 0 0,-2 0 0,1 0 0,-2 0 0,-4 22 0,6-33 0,-1 0 0,0 0 0,0 0 0,0 0 0,0 0 0,0-1 0,0 1 0,-1 0 0,1-1 0,0 1 0,-1-1 0,0 1 0,1-1 0,-1 0 0,0 0 0,1 0 0,-1 0 0,0 0 0,0 0 0,-3 1 0,-2 0 0,0-1 0,0 1 0,0-2 0,-11 1 0,-4 1 0,22-2 0,0 0 0,-1 0 0,1 0 0,0 0 0,-1 0 0,1 0 0,0 0 0,0 0 0,-1 0 0,1 0 0,0 1 0,-1-1 0,1 0 0,0 0 0,0 0 0,-1 0 0,1 0 0,0 1 0,0-1 0,-1 0 0,1 0 0,0 1 0,0-1 0,0 0 0,-1 0 0,1 1 0,0-1 0,0 0 0,0 0 0,0 1 0,0-1 0,0 0 0,-1 1 0,1-1 0,0 0 0,0 0 0,0 1 0,0-1 0,0 0 0,0 1 0,0-1 0,0 0 0,1 1 0,-1-1 0,0 0 0,0 1 0,0-1 0,0 0 0,0 0 0,0 1 0,0-1 0,1 0 0,-1 0 0,0 1 0,0-1 0,1 0 0,16 21 0,-6-9 0,-2 3 0,-1 1 0,0-1 0,-1 2 0,0-1 0,-2 1 0,0 0 0,-1 0 0,3 20 0,-7-34 7,1 1 0,0 0-1,0 0 1,0-1 0,0 1-1,1-1 1,-1 1-1,1-1 1,0 0 0,0 1-1,0-1 1,1 0 0,-1 0-1,1-1 1,-1 1 0,1 0-1,4 2 1,-2-2-142,1 0 0,-1 0 0,1 0 0,-1-1 0,1 0 0,0 0 0,0-1 0,-1 0 0,1 0 0,7 1 0,9-1-6691</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5T22:13:00.517"/>
    </inkml:context>
    <inkml:brush xml:id="br0">
      <inkml:brushProperty name="width" value="0.035" units="cm"/>
      <inkml:brushProperty name="height" value="0.035" units="cm"/>
      <inkml:brushProperty name="color" value="#F6630D"/>
    </inkml:brush>
  </inkml:definitions>
  <inkml:trace contextRef="#ctx0" brushRef="#br0">719 59 24575,'-418'0'0,"407"1"0,-1 0 0,1 0 0,0 1 0,0 0 0,0 1 0,0 1 0,-11 4 0,-8 6 0,-31 19 0,9-4 0,48-27 0,0 1 0,0-1 0,1 1 0,-1 0 0,1 0 0,-1 1 0,1-1 0,0 1 0,1-1 0,-1 1 0,0 0 0,1 0 0,0 0 0,0 0 0,0 1 0,1-1 0,0 0 0,-1 1 0,1-1 0,0 6 0,-1 10 0,1 0 0,0 1 0,4 27 0,-1-11 0,-1-7 0,1-1 0,2 1 0,1-1 0,2 0 0,15 46 0,-14-56 0,0 0 0,1 0 0,1-1 0,0-1 0,2 0 0,0 0 0,0-1 0,2-1 0,15 14 0,2 1 0,-22-20 0,1-1 0,0 0 0,0-1 0,1 0 0,14 9 0,17 1 0,1-1 0,1-2 0,90 17 0,-61-15 0,-3 1 0,144 31 0,-161-40 0,0-2 0,62-1 0,978-8 0,-795-14 0,-148 4 0,253-33 0,-115 9 0,-95 12 0,-79 8 0,117 0 0,-60 17 0,-1 9 0,0 6 0,251 58 0,-51 24 0,-313-83 0,0-2 0,65 5 0,32 6 0,-62-3 0,1-5 0,0-3 0,101-1 0,-138-12 0,28 1 0,1-3 0,-1-5 0,102-20 0,0-31 0,-123 35 0,85-18 0,-102 34 0,80-1 0,-85 7 0,0-2 0,69-13 0,-103 14 0,129-31 0,142-15 0,-256 46 0,0-2 0,0-1 0,0 0 0,-1-2 0,0-1 0,23-10 0,-2-1 0,0 3 0,1 1 0,1 3 0,66-11 0,-79 20 0,51 2 0,-57 2 0,1-1 0,-1-1 0,35-6 0,-52 5 0,0 0 0,0-1 0,0 0 0,0 0 0,-1 0 0,1-1 0,-1 0 0,0-1 0,0 1 0,0-2 0,-1 1 0,0 0 0,0-1 0,7-9 0,0-3 0,0 0 0,-2-1 0,0 0 0,-1-1 0,-1 0 0,-1 0 0,6-22 0,-11 33 0,0-1 0,-1 1 0,-1-1 0,1 1 0,-2-1 0,1 0 0,-1 0 0,-1 1 0,0-1 0,0 0 0,-1 1 0,0-1 0,0 1 0,-1 0 0,-1-1 0,1 1 0,-1 1 0,-8-12 0,-7-3 0,-1 1 0,-1 1 0,-30-23 0,42 37 0,-1 0 0,-1 0 0,1 2 0,-1-1 0,0 1 0,-20-6 0,-76-15 0,71 19 0,-68-12 0,-1 5 0,-152 0 0,-20 15 0,-228-13 0,33-6 0,363 13 0,0-6 0,-161-35 0,85 12 0,89 24 0,0 4 0,-127 8 0,69 0 0,137-2 0,-377 17 0,234-4 0,-12 1 0,55-4 0,-177-7 0,144-6 0,-66-11 0,3 0 0,-704 15 0,691 13 0,36-1 0,-445-11 0,330-4 0,270 5 0,1 1 0,0 1 0,-44 13 0,-16 2 0,-115 31-1365,191-46-5461</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5T22:13:29.230"/>
    </inkml:context>
    <inkml:brush xml:id="br0">
      <inkml:brushProperty name="width" value="0.035" units="cm"/>
      <inkml:brushProperty name="height" value="0.035" units="cm"/>
      <inkml:brushProperty name="color" value="#F6630D"/>
    </inkml:brush>
  </inkml:definitions>
  <inkml:trace contextRef="#ctx0" brushRef="#br0">3991 3 24575,'-45'-1'0,"5"0"0,-1 1 0,1 2 0,-1 2 0,1 3 0,-53 15 0,49-6 0,-1-2 0,-1-3 0,0-2 0,0-3 0,-72 0 0,-964-7 0,1062 2 0,-1 2 0,0 1 0,1 1 0,-35 13 0,31-9 0,0-2 0,-39 6 0,-239-8 0,160-8 0,11 6 0,-148-7 0,176-10 0,59 6 0,-56-1 0,17 7 0,-160 6 0,200 3 0,0 3 0,0 1 0,-68 31 0,-12 2 0,92-35 0,16-5 0,-1 1 0,1 0 0,0 2 0,-20 10 0,31-14 0,0-1 0,0 1 0,1 1 0,-1-1 0,0 0 0,1 1 0,0 0 0,0 0 0,0 0 0,0 1 0,1-1 0,-1 1 0,1 0 0,0-1 0,0 1 0,1 0 0,-1 0 0,1 1 0,-2 7 0,2-5 0,0 1 0,1-1 0,-1 0 0,1 0 0,1 0 0,-1 0 0,1 0 0,0 0 0,1 0 0,0 0 0,0 0 0,0-1 0,7 14 0,-7-16 0,1 0 0,1 0 0,-1 0 0,1 0 0,0-1 0,-1 0 0,2 0 0,-1 0 0,0-1 0,1 1 0,-1-1 0,1 0 0,0-1 0,0 1 0,0-1 0,0 0 0,0-1 0,10 2 0,24 2 0,1-3 0,76-6 0,-21-1 0,497 5 0,-569 2 0,0 0 0,33 10 0,30 3 0,-37-9 0,-1 3 0,71 24 0,-74-19 0,1-2 0,86 10 0,-102-19 0,42 11 0,-7-1 0,6 2 0,-40-8 0,-1-2 0,34 2 0,576-6 0,-293-3 0,-303-1 0,60-11 0,-73 7 0,0 3 0,0 0 0,0 3 0,0 1 0,34 5 0,33 14 0,-23-2 0,141 8 0,-186-26 0,-1-2 0,1-1 0,31-8 0,-15 4 0,0 3 0,0 3 0,57 4 0,62-3 0,-131-4 0,-1-2 0,35-12 0,-36 9 0,0 1 0,35-3 0,269 8 0,-177 7 0,-130-4 0,-1-2 0,0 0 0,0-3 0,0 0 0,39-16 0,-45 16 0,1 0 0,0 2 0,0 1 0,41 1 0,-38 2 0,1-2 0,51-10 0,-69 10 0,0-1 0,0 0 0,0 0 0,0-1 0,0-1 0,0 1 0,-1-2 0,0 1 0,12-12 0,-4 2 0,3-2 0,-1-1 0,19-23 0,-33 35 0,1 0 0,-1 0 0,0 0 0,-1-1 0,1 0 0,-1 0 0,0 0 0,-1 0 0,1-1 0,-1 1 0,-1-1 0,2-9 0,-2 7 0,0-1 0,-1 1 0,0-1 0,-1 1 0,0-1 0,0 1 0,-1 0 0,0 0 0,-1 0 0,0 0 0,0 0 0,-1 1 0,0-1 0,0 1 0,-1 0 0,0 1 0,-7-10 0,3 7 0,-1 0 0,0 0 0,0 2 0,-1-1 0,0 2 0,0-1 0,-1 2 0,0 0 0,0 0 0,-26-8 0,6 5 0,-1 3 0,-37-4 0,-20-4 0,44 7 0,-1 3 0,1 2 0,-1 2 0,-48 8 0,19 7 0,53-8 0,-39 4 0,-21-8 0,42-2 0,1 2 0,-65 13 0,48 0 0,1-3 0,-1-3 0,-65 0 0,76-12 0,1-4 0,-82-22 0,85 20 0,-1 2 0,-51 0 0,30 3 0,-34-10 0,-24-2 0,-190 17-1365,283-1-5461</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6T20:17:55.912"/>
    </inkml:context>
    <inkml:brush xml:id="br0">
      <inkml:brushProperty name="width" value="0.05" units="cm"/>
      <inkml:brushProperty name="height" value="0.05" units="cm"/>
      <inkml:brushProperty name="color" value="#AB008B"/>
    </inkml:brush>
  </inkml:definitions>
  <inkml:trace contextRef="#ctx0" brushRef="#br0">0 0 24575,'10'1'0,"0"0"0,1 0 0,-1 1 0,-1 0 0,1 1 0,0 0 0,14 6 0,61 38 0,-46-24 0,-31-18 0,0 1 0,0 0 0,-1 1 0,0 0 0,-1 0 0,1 0 0,-1 1 0,-1 0 0,1 0 0,-1 0 0,-1 1 0,1 0 0,-2-1 0,1 2 0,-1-1 0,-1 0 0,1 1 0,0 11 0,1 6 0,-1 1 0,-2-1 0,-1 1 0,-1-1 0,-5 35 0,-1-11 0,2-5 0,-3-1 0,-1 0 0,-23 66 0,18-78 0,2 1 0,1 1 0,1 0 0,2 0 0,2 1 0,-4 67 0,9-53 0,0-8 0,9 79 0,-7-116 0,0 0 0,0-1 0,1 1 0,0-1 0,0 0 0,0 1 0,0-1 0,1 0 0,0 0 0,-1 0 0,2-1 0,-1 1 0,0-1 0,1 0 0,-1 0 0,1 0 0,0 0 0,0 0 0,0-1 0,0 0 0,1 0 0,-1 0 0,1 0 0,-1-1 0,1 0 0,7 2 0,11 1 0,1-1 0,1-1 0,45-2 0,-56 0 0,22-2 0,-25 0 0,-1 1 0,0 1 0,1 0 0,-1 0 0,0 1 0,17 4 0,-27-5 0,1 0 0,-1 0 0,0 0 0,0 0 0,1 0 0,-1 1 0,0-1 0,0 0 0,1 0 0,-1 0 0,0 1 0,0-1 0,0 0 0,1 0 0,-1 1 0,0-1 0,0 0 0,0 0 0,0 1 0,0-1 0,0 0 0,1 1 0,-1-1 0,0 0 0,0 0 0,0 1 0,0-1 0,0 0 0,0 1 0,0-1 0,0 0 0,0 0 0,0 1 0,-1-1 0,1 0 0,0 1 0,0-1 0,0 0 0,0 0 0,0 1 0,0-1 0,-1 0 0,1 0 0,0 1 0,0-1 0,0 0 0,-1 0 0,1 1 0,0-1 0,0 0 0,-1 0 0,1 0 0,0 0 0,0 0 0,-1 1 0,0-1 0,-19 15 0,14-11 0,-210 144 0,168-120 0,39-24 0,0 0 0,0 1 0,0 0 0,0 1 0,1 0 0,0 1 0,1-1 0,-1 1 0,1 1 0,-12 16 0,2 4 0,10-18 0,1 0 0,1 0 0,-1 0 0,2 0 0,-1 1 0,2 0 0,-1 0 0,-3 21 0,5-10 0,0 1 0,1 0 0,1 0 0,1 0 0,1-1 0,1 1 0,1-1 0,1 1 0,1-1 0,1-1 0,1 1 0,1-1 0,0-1 0,17 25 0,-13-25 0,-1 1 0,-1 0 0,-1 0 0,11 31 0,12 25 0,-26-63 0,0 0 0,-1 0 0,0 1 0,-1 0 0,-1 0 0,-1 0 0,4 24 0,-5 40 0,-7 82 0,4-153 0,-1 1 0,0-1 0,-1 1 0,0-1 0,0 0 0,-1 0 0,0 0 0,0-1 0,-1 1 0,0-1 0,0 0 0,-1-1 0,0 1 0,-8 6 0,-10 8 0,-1 0 0,-40 24 0,46-33-110,1 1-308,0-2-1,-28 13 1,27-17-6408</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6T20:18:42.546"/>
    </inkml:context>
    <inkml:brush xml:id="br0">
      <inkml:brushProperty name="width" value="0.05" units="cm"/>
      <inkml:brushProperty name="height" value="0.05" units="cm"/>
      <inkml:brushProperty name="color" value="#AB008B"/>
    </inkml:brush>
  </inkml:definitions>
  <inkml:trace contextRef="#ctx0" brushRef="#br0">30 1 24575,'1'2'0,"0"-1"0,-1 1 0,1-1 0,0 1 0,0-1 0,0 1 0,0-1 0,0 1 0,1-1 0,-1 0 0,0 0 0,1 1 0,-1-1 0,0 0 0,1 0 0,2 1 0,7 6 0,-3-1 0,-1 1 0,0 0 0,-1 1 0,1 0 0,-2 0 0,1 0 0,-1 1 0,-1-1 0,0 1 0,0 0 0,-1 1 0,0-1 0,-1 0 0,2 15 0,-2-7 0,-1-1 0,-1 1 0,-1-1 0,0 1 0,-1-1 0,-1 1 0,-1-1 0,-6 19 0,2-15 0,1 0 0,1 0 0,1 1 0,1 0 0,1-1 0,-1 37 0,4-56 0,1 0 0,-1 1 0,0-1 0,1 0 0,0 1 0,-1-1 0,1 0 0,0 0 0,0 0 0,0 0 0,0 0 0,0 0 0,1 0 0,-1 0 0,1 0 0,-1 0 0,1-1 0,0 1 0,3 2 0,-1-2 0,0 0 0,0 0 0,1 0 0,-1 0 0,1-1 0,-1 1 0,1-1 0,0 0 0,5 0 0,8 0 0,-1-1 0,1-1 0,0-1 0,19-4 0,-36 6 0,0 0 0,0-1 0,1 1 0,-1 0 0,0 0 0,0 0 0,0 0 0,0 0 0,1 0 0,-1 0 0,0 0 0,0 1 0,0-1 0,0 0 0,0 1 0,0-1 0,0 0 0,2 2 0,-3-2 0,1 1 0,-1-1 0,0 1 0,1-1 0,-1 1 0,0 0 0,0-1 0,0 1 0,1-1 0,-1 1 0,0-1 0,0 1 0,0 0 0,0-1 0,0 1 0,0-1 0,0 1 0,0 0 0,0-1 0,-1 1 0,1-1 0,0 1 0,0-1 0,-1 2 0,0 1 0,-1 1 0,0-1 0,0 0 0,0 0 0,0 0 0,-1 0 0,1-1 0,-1 1 0,0-1 0,-3 4 0,-47 26 0,34-22 0,2 1 0,-1 0 0,2 1 0,-16 15 0,27-22 0,0 0 0,1 1 0,0-1 0,0 1 0,0 0 0,1 0 0,0 0 0,0 0 0,0 0 0,1 1 0,0-1 0,0 1 0,1-1 0,-1 1 0,2 0 0,-1 10 0,1-4 0,1-1 0,1 0 0,0 1 0,1-1 0,0 0 0,9 21 0,37 67 0,-44-90 0,1 0 0,1 0 0,-1-1 0,12 12 0,-12-15 0,-1 0 0,0 0 0,0 1 0,0 0 0,6 13 0,-10-16 0,0-1 0,0 0 0,0 1 0,-1-1 0,1 1 0,-1-1 0,0 0 0,0 1 0,0-1 0,-1 1 0,1-1 0,-1 1 0,0-1 0,0 0 0,0 1 0,0-1 0,0 0 0,-3 4 0,2-3 0,-1 0 0,1 0 0,-1 0 0,0 0 0,0 0 0,-1-1 0,1 1 0,-1-1 0,0 0 0,1 0 0,-6 3 0,-50 20 0,0 0 0,37-13-1365,3-2-5461</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3T20:43:35.826"/>
    </inkml:context>
    <inkml:brush xml:id="br0">
      <inkml:brushProperty name="width" value="0.05" units="cm"/>
      <inkml:brushProperty name="height" value="0.05" units="cm"/>
      <inkml:brushProperty name="color" value="#33CCFF"/>
    </inkml:brush>
  </inkml:definitions>
  <inkml:trace contextRef="#ctx0" brushRef="#br0">0 1 24575,'39'15'0,"-1"1"0,-1 2 0,0 2 0,-2 1 0,0 2 0,-1 1 0,-2 1 0,0 3 0,33 37 0,-12-7 0,71 86 0,-32-29 0,-39-51 0,-33-38 0,1 0 0,0-1 0,30 27 0,-20-23 0,15 12 0,50 35 0,-69-60 0,1-1 0,1-2 0,0-1 0,56 16 0,-26-9 0,-25-7-227,0-2-1,0 0 1,1-3-1,1-1 1,54 2-1,-61-8-6598</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3T21:16:06.200"/>
    </inkml:context>
    <inkml:brush xml:id="br0">
      <inkml:brushProperty name="width" value="0.05" units="cm"/>
      <inkml:brushProperty name="height" value="0.05" units="cm"/>
      <inkml:brushProperty name="color" value="#33CCFF"/>
    </inkml:brush>
  </inkml:definitions>
  <inkml:trace contextRef="#ctx0" brushRef="#br0">1450 113 24575,'-11'-10'0,"0"1"0,-1 0 0,0 0 0,0 1 0,-1 1 0,0 0 0,-1 1 0,1 0 0,-1 1 0,-16-4 0,-2 1 0,-1 1 0,1 2 0,-51-2 0,-104 8 0,68 2 0,35-4 0,-98 3 0,162 0 0,0 2 0,1 0 0,0 2 0,0 0 0,0 1 0,1 0 0,-19 12 0,-6 5 0,-65 50 0,83-56 0,0 2 0,1 1 0,1 1 0,1 1 0,1 1 0,-31 47 0,48-64 0,0-1 0,1 1 0,0 0 0,0 0 0,0 1 0,1-1 0,0 0 0,1 1 0,-1 0 0,1-1 0,1 1 0,0-1 0,0 1 0,0 0 0,1-1 0,0 1 0,0 0 0,1-1 0,0 1 0,1-1 0,-1 0 0,2 0 0,-1 0 0,0 0 0,1-1 0,1 1 0,-1-1 0,1 0 0,0 0 0,8 7 0,24 22 0,2-1 0,1-2 0,1-1 0,80 43 0,-91-59 0,0-1 0,1-2 0,1-1 0,0-1 0,0-2 0,1-1 0,0-1 0,46 1 0,-55-7 0,10 0 0,-1 2 0,1 1 0,50 12 0,-80-14 0,58 16 0,0-3 0,1-2 0,71 4 0,-117-17 0,1 0 0,-1-1 0,0 0 0,1-2 0,-1 0 0,-1-1 0,1 0 0,-1-1 0,0-1 0,27-17 0,-15 7 0,-1-1 0,-2-2 0,0-1 0,44-46 0,12-11 0,-38 39 0,-24 19 0,-1-1 0,-1 0 0,0-2 0,-2 1 0,17-34 0,-3 19 0,0 0 0,-28 35 0,0 0 0,0 0 0,0 0 0,0-1 0,0 1 0,-1 0 0,1-1 0,-1 1 0,1 0 0,-1-1 0,0 1 0,0 0 0,0-1 0,0 1 0,-1-1 0,0-3 0,-2-2 0,1 0 0,-1 1 0,-1 0 0,1-1 0,-1 1 0,-1 0 0,1 1 0,-1-1 0,0 1 0,-1 0 0,1 0 0,-1 1 0,0-1 0,-12-6 0,-4-1 0,0 2 0,0 0 0,-34-10 0,26 10 0,-39-20 0,-56-29 0,-74-14-1365,178 65-5461</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3T21:16:09.034"/>
    </inkml:context>
    <inkml:brush xml:id="br0">
      <inkml:brushProperty name="width" value="0.05" units="cm"/>
      <inkml:brushProperty name="height" value="0.05" units="cm"/>
      <inkml:brushProperty name="color" value="#33CCFF"/>
    </inkml:brush>
  </inkml:definitions>
  <inkml:trace contextRef="#ctx0" brushRef="#br0">1 274 24575,'439'-16'0,"-412"13"0,0 1 0,1-1 0,-1-1 0,0-1 0,-1-2 0,1 0 0,30-14 0,39-30 0,-42 22 0,97-39 0,-118 59 0,1 1 0,0 2 0,0 2 0,0 1 0,51 1 0,-22 1 0,47-11 0,3 0 0,-76 11 0,176 3 0,-204 0 0,-1 0 0,1 1 0,-1 0 0,1 0 0,-1 0 0,0 1 0,0 1 0,0-1 0,11 10 0,24 12 0,-34-21-114,3 1-136,-1 0-1,1-1 1,0 0 0,18 4 0,-10-5-6576</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3T20:52:02.207"/>
    </inkml:context>
    <inkml:brush xml:id="br0">
      <inkml:brushProperty name="width" value="0.05" units="cm"/>
      <inkml:brushProperty name="height" value="0.05" units="cm"/>
      <inkml:brushProperty name="color" value="#FF0066"/>
    </inkml:brush>
  </inkml:definitions>
  <inkml:trace contextRef="#ctx0" brushRef="#br0">907 56 24575,'-119'-1'0,"43"-1"0,-134 10 0,196-6 0,-1 0 0,1 1 0,0 0 0,0 1 0,0 0 0,0 1 0,1 0 0,0 0 0,0 2 0,1-1 0,0 1 0,1 1 0,-1-1 0,2 2 0,-1-1 0,1 1 0,1 0 0,-9 12 0,-57 63 0,41-49 0,2 2 0,2 1 0,-33 57 0,58-85 0,0 0 0,2 0 0,-1 0 0,2 1 0,-1 0 0,2-1 0,0 1 0,0 0 0,2-1 0,-1 1 0,2 0 0,0-1 0,0 1 0,1 0 0,1-1 0,0 0 0,0 0 0,2 0 0,-1 0 0,1-1 0,1 0 0,0 0 0,1 0 0,0 0 0,1-1 0,0 0 0,0-1 0,1 0 0,18 10 0,8 5 0,205 115 0,-189-111 0,2-1 0,102 32 0,6-3 0,-98-31 0,1-2 0,1-2 0,1-3 0,94 13 0,116 6 0,-131-14 0,206 7 0,289-27 0,-288-3 0,-302-1 0,0-1 0,89-17 0,-80 11 0,79-6 0,95 13 0,-137 4 0,126-11 0,-20-4 0,277 9 0,-256 7 0,-118 0 0,121-4 0,-132-12 0,-69 10 0,0 0 0,34-1 0,-31 3 0,0 0 0,0-1 0,0-1 0,-1-1 0,0-1 0,0-1 0,-1-1 0,48-21 0,-20 6 0,-25 12 0,50-28 0,-26 5 0,-1-3 0,56-50 0,-96 76 0,-5 3 0,1 0 0,-2-1 0,0 0 0,0 0 0,-1 0 0,0-1 0,4-11 0,24-72 0,5-61 0,-34 127 0,-2 0 0,-1 0 0,-4-47 0,1 70 0,1-1 0,-1 0 0,0 1 0,-1 0 0,1-1 0,-1 1 0,0 0 0,0-1 0,-1 1 0,0 0 0,0 1 0,0-1 0,0 0 0,-1 1 0,1-1 0,-1 1 0,0 0 0,-1 0 0,1 0 0,-6-3 0,-5 0 0,0 0 0,-1 1 0,1 0 0,-2 1 0,-19-3 0,18 4 0,1-1 0,-1-1 0,1 0 0,-22-9 0,10 2 0,0 0 0,-1 2 0,-45-11 0,-101-14 0,91 19 0,36 9 0,0 1 0,-1 3 0,-92 2 0,-37-1 0,147-2 0,1-1 0,0-1 0,1-1 0,-33-11 0,33 8 0,-1 1 0,-1 2 0,-56-7 0,-242 11 0,180 5 0,-128-16 0,2 0 0,-1059 15 0,1276 1 0,-68 10 0,66-5 0,-61 0 0,-415-24 0,459 9 0,-1 3 0,-147 7 0,148 11 0,59-9 0,0 0 0,-31 2 0,-18-6 15,45-1-360,0 1 0,1 1 0,-30 5 0,27-1-6481</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4T15:57:32.847"/>
    </inkml:context>
    <inkml:brush xml:id="br0">
      <inkml:brushProperty name="width" value="0.035" units="cm"/>
      <inkml:brushProperty name="height" value="0.035" units="cm"/>
      <inkml:brushProperty name="color" value="#849398"/>
    </inkml:brush>
  </inkml:definitions>
  <inkml:trace contextRef="#ctx0" brushRef="#br0">1 29 24575,'816'0'0,"-781"-2"0,59-10 0,-56 6 0,45-2 0,-73 8 0,265 2 0,-243 2 0,1 1 0,53 18 0,-3-2 0,-42-11 0,-18-4 0,0-1 0,0-1 0,30 1 0,-5-5 0,226-2 0,-255-1-53,0 0-1,0-2 1,0 0 0,29-12-1,-20 7-1044,-9 3-5728</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10T21:03:53.413"/>
    </inkml:context>
    <inkml:brush xml:id="br0">
      <inkml:brushProperty name="width" value="0.05" units="cm"/>
      <inkml:brushProperty name="height" value="0.05" units="cm"/>
      <inkml:brushProperty name="color" value="#333333"/>
    </inkml:brush>
  </inkml:definitions>
  <inkml:trace contextRef="#ctx0" brushRef="#br0">0 2297 24575,'1'-3'0,"-1"0"0,1 0 0,0 0 0,-1-1 0,2 1 0,-1 1 0,0-1 0,0 0 0,1 0 0,-1 0 0,1 1 0,0-1 0,4-3 0,32-30 0,-32 30 0,48-39 0,-11 10 0,-1-2 0,-2-2 0,43-53 0,-73 80 0,-1-2 0,0 1 0,-1-1 0,0-1 0,-1 0 0,-1 1 0,0-2 0,-1 1 0,-1-1 0,0 0 0,-1 0 0,-1 0 0,0 0 0,-2 0 0,-1-27 0,-11-82 0,5-176 0,9 255 0,2 1 0,3 0 0,1 0 0,3 1 0,1 0 0,2 0 0,27-55 0,-16 49 0,2 1 0,2 1 0,3 1 0,1 2 0,2 2 0,63-60 0,12-1 0,196-141 0,-254 207-33,-32 23-300,0 0 0,1 2 0,37-19 0,-29 21-6493</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10T21:08:52.998"/>
    </inkml:context>
    <inkml:brush xml:id="br0">
      <inkml:brushProperty name="width" value="0.1" units="cm"/>
      <inkml:brushProperty name="height" value="0.1" units="cm"/>
      <inkml:brushProperty name="color" value="#AE198D"/>
      <inkml:brushProperty name="inkEffects" value="galaxy"/>
      <inkml:brushProperty name="anchorX" value="0"/>
      <inkml:brushProperty name="anchorY" value="0"/>
      <inkml:brushProperty name="scaleFactor" value="0.5"/>
    </inkml:brush>
  </inkml:definitions>
  <inkml:trace contextRef="#ctx0" brushRef="#br0">0 357 24575,'0'0'0,"14"0"0,16 0 0,9-6 0,14 1 0,5-1 0,-2 2 0,10 0 0,-5 2 0,5 1 0,-3 0 0,-1 1 0,-2 1 0,-2-7 0,-7 1 0,4 0 0,-1 0 0,-4 2 0,-5 1 0,-7 1 0,-4 0 0,2 1 0,-2 0 0,-2 1 0,-1-1 0,-1 0 0,-2 0 0,6 0 0,-2 0 0,1 0 0,-12 0 0,-18 0 0,-13 0 0,-10 0 0,-11 0 0,-4 0 0,-2 0 0,-4-5 0,-3-1 0,-5 1 0,4-5 0,3 1 0,-2-4 0,5 2 0,3-4 0,2 2 0,4-8 0,1-3 0,1 3 0,-4-1 0,-1-1 0,7-1 0,0-2 0,1 5 0,1 6 0,9 4 0,16 11 0,-1 0 0,0 0 0,0 0 0,0-1 0,0 1 0,0 0 0,0 0 0,0 0 0,-1 0 0,1 0 0,0 0 0,0 0 0,0 0 0,0-1 0,0 1 0,0 0 0,0 0 0,0 0 0,0 0 0,0 0 0,0-1 0,0 1 0,0 0 0,0 0 0,0 0 0,0 0 0,0 0 0,0-1 0,0 1 0,0 0 0,0 0 0,0 0 0,0 0 0,0 0 0,0 0 0,0-1 0,0 1 0,0 0 0,0 0 0,0 0 0,1 0 0,-1 0 0,0 0 0,0 0 0,0-1 0,0 1 0,0 0 0,0 0 0,0 0 0,1 0 0,-1 0 0,0 0 0,0 0 0,0 0 0,13 2 0,19 9 0,17 6 0,3 5 0,4-2 0,7 2 0,-5 1 0,-6-4 0,-2 1 0,-7-5 0,-10 2 0,6-4 0,-8 2 0,4-3 0,-2-3 0,-6 3 0,-2-3 0,-2-1 0,1-3 0,0-2 0,2-1 0,-6 4 0,-4 5 0,-5 5 0,-5 5 0,-9-2 0,-8-4 0,-6 2 0,-5-5 0,-4-2 0,4 1 0,-6-2 0,-1 4 0,-12-3 0,0-1 0,1-3 0,2 3 0,3-1 0,3 3 0,-3-1 0,1-1 0,1-3 0,7 4 0,1-2 0,2-1 0,5 3 0,0-1 0,-13 3 0,-1 5 0,-3-3 0,1-2 0,2-3 0,6-3 0</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3T01:03:37.738"/>
    </inkml:context>
    <inkml:brush xml:id="br0">
      <inkml:brushProperty name="width" value="0.05" units="cm"/>
      <inkml:brushProperty name="height" value="0.05" units="cm"/>
      <inkml:brushProperty name="color" value="#66CC00"/>
    </inkml:brush>
  </inkml:definitions>
  <inkml:trace contextRef="#ctx0" brushRef="#br0">1 347 24575,'24'-7'0,"-1"2"0,2 0 0,40-2 0,75 5 0,-120 2 0,157 10 0,197 35 0,-201-19 0,214 4 0,176-32 0,-559 2 0,1-1 0,-1 1 0,0 0 0,1-1 0,-1 0 0,0 0 0,0 0 0,1-1 0,-1 1 0,0-1 0,0 0 0,4-3 0,-7 4 0,-1 0 0,1 1 0,0-1 0,0 0 0,-1 1 0,1-1 0,-1 0 0,1 0 0,-1 0 0,1 0 0,-1 0 0,1 0 0,-1 0 0,0 1 0,1-1 0,-1 0 0,0 0 0,0 0 0,0 0 0,0 0 0,0-1 0,0 0 0,0 0 0,-1 0 0,0 0 0,0 0 0,0-1 0,0 1 0,0 0 0,0 0 0,0 1 0,-1-1 0,1 0 0,-1 0 0,0 1 0,1-1 0,-3-1 0,-10-7 0,0 0 0,-1 2 0,0-1 0,0 2 0,-1 0 0,-20-6 0,12 4 0,1 0 0,-31-18 0,-167-135 0,178 129 0,23 19 0,16 12 0,0-1 0,0 1 0,0-1 0,1 0 0,-1 0 0,1 0 0,0-1 0,-1 1 0,-1-5 0,4 8 0,1 0 0,0 0 0,0 0 0,0 0 0,0-1 0,0 1 0,0 0 0,-1 0 0,1 0 0,0-1 0,0 1 0,0 0 0,0 0 0,0 0 0,0 0 0,0-1 0,0 1 0,0 0 0,0 0 0,0-1 0,0 1 0,0 0 0,0 0 0,0 0 0,0-1 0,0 1 0,0 0 0,0 0 0,0 0 0,0-1 0,0 1 0,0 0 0,0 0 0,1 0 0,-1 0 0,0-1 0,0 1 0,0 0 0,0 0 0,0 0 0,1 0 0,-1-1 0,0 1 0,0 0 0,0 0 0,0 0 0,1 0 0,-1 0 0,0 0 0,0 0 0,1 0 0,16 2 0,16 10 0,3 9 0,-1 1 0,-1 2 0,49 44 0,-39-35 0,1-1 0,63 33 0,-31-19 0,9 2 0,-44-26 0,55 39 0,-85-52 0,0 0 0,-1 0 0,0 1 0,-1 1 0,19 23 0,-29-34 0,0 1 0,1 0 0,-1-1 0,0 1 0,1 0 0,-1-1 0,0 1 0,0 0 0,0 0 0,1-1 0,-1 1 0,0 0 0,0 0 0,0-1 0,0 1 0,0 0 0,-1 0 0,1-1 0,0 1 0,0 0 0,0-1 0,-1 1 0,1 0 0,0-1 0,-1 1 0,1 0 0,-1-1 0,1 1 0,0 0 0,-1-1 0,1 1 0,-1-1 0,0 1 0,1-1 0,-1 1 0,1-1 0,-1 0 0,0 1 0,1-1 0,-1 0 0,0 1 0,0-1 0,1 0 0,-2 0 0,-43 13 0,30-10 0,-31 13 0,-59 27 0,63-25 0,19-6 0,1 1 0,0 1 0,1 0 0,-29 26 0,4-3 0,-212 172-1365,241-194-5461</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2T20:14:16.933"/>
    </inkml:context>
    <inkml:brush xml:id="br0">
      <inkml:brushProperty name="width" value="0.05" units="cm"/>
      <inkml:brushProperty name="height" value="0.05" units="cm"/>
      <inkml:brushProperty name="color" value="#66CC00"/>
    </inkml:brush>
  </inkml:definitions>
  <inkml:trace contextRef="#ctx0" brushRef="#br0">0 1 24575,'5'0'0,"-1"1"0,0 0 0,0 0 0,0 0 0,0 1 0,0-1 0,0 1 0,0 0 0,0 1 0,-1-1 0,1 0 0,-1 1 0,1 0 0,-1 0 0,0 0 0,0 0 0,-1 0 0,1 1 0,2 4 0,4 6 0,0 0 0,-1 1 0,10 25 0,-13-25 0,-1 0 0,0 0 0,-1 0 0,0 1 0,-1-1 0,-1 0 0,-1 1 0,-2 25 0,-2-13 0,0-1 0,-2 0 0,-1-1 0,-11 27 0,15-47 0,2-1 0,-1 1 0,0-1 0,1 1 0,0 0 0,1 0 0,-1 0 0,1 0 0,0-1 0,1 1 0,-1 0 0,1 0 0,2 8 0,-1-10 0,-1-1 0,1 1 0,-1-1 0,1 0 0,0 0 0,0 0 0,1 0 0,-1 0 0,1-1 0,-1 1 0,1 0 0,0-1 0,0 0 0,0 0 0,0 0 0,0 0 0,0 0 0,1-1 0,-1 0 0,1 1 0,-1-1 0,6 1 0,10 1 0,29 7 0,-46-10 0,0 0 0,-1 1 0,1-1 0,0 1 0,0 0 0,-1 0 0,1-1 0,0 1 0,-1 0 0,1 1 0,-1-1 0,1 0 0,-1 0 0,0 0 0,1 1 0,-1-1 0,0 1 0,0-1 0,1 3 0,-2-4 0,0 1 0,0 0 0,0-1 0,0 1 0,-1-1 0,1 1 0,0-1 0,0 1 0,0 0 0,-1-1 0,1 1 0,0-1 0,-1 1 0,1-1 0,0 1 0,-1-1 0,1 0 0,-1 1 0,1-1 0,-1 1 0,1-1 0,-1 0 0,1 1 0,-1-1 0,1 0 0,-1 0 0,1 1 0,-1-1 0,1 0 0,-2 0 0,-25 9 0,13-5 0,6 0 0,0 0 0,0 1 0,1 0 0,0 0 0,0 0 0,0 1 0,1 0 0,-1 0 0,2 1 0,-1 0 0,1 0 0,0 0 0,0 1 0,1 0 0,0 0 0,0 0 0,-4 15 0,4-10 0,1 1 0,0 0 0,2 0 0,-1 0 0,2 0 0,-1 0 0,2 0 0,0 0 0,1 0 0,5 20 0,1 8 0,-1 1 0,-2 0 0,-2 0 0,-2 1 0,-7 62 0,6-100-52,0 0-1,-1 0 1,0 0-1,0 0 1,-1 0-1,1 0 1,-1 0-1,-1-1 1,1 1-1,-1-1 1,0 0-1,0 1 1,0-1-1,-1-1 1,0 1-1,0 0 1,0-1-1,0 0 1,-1 0-1,0 0 1,1 0-1,-1-1 0,-1 0 1,1 0-1,-8 3 1,-6 0-6774</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2T20:15:13.653"/>
    </inkml:context>
    <inkml:brush xml:id="br0">
      <inkml:brushProperty name="width" value="0.05" units="cm"/>
      <inkml:brushProperty name="height" value="0.05" units="cm"/>
      <inkml:brushProperty name="color" value="#66CC00"/>
    </inkml:brush>
  </inkml:definitions>
  <inkml:trace contextRef="#ctx0" brushRef="#br0">0 1 24575,'5'0'0,"-1"1"0,0 0 0,0 0 0,0 0 0,0 1 0,0-1 0,0 1 0,0 0 0,0 1 0,-1-1 0,1 0 0,-1 1 0,1 0 0,-1 0 0,0 0 0,0 0 0,-1 0 0,1 1 0,2 4 0,4 6 0,0 0 0,-1 1 0,10 25 0,-13-25 0,-1 0 0,0 0 0,-1 0 0,0 1 0,-1-1 0,-1 0 0,-1 1 0,-2 25 0,-2-13 0,0-1 0,-2 0 0,-1-1 0,-11 27 0,15-47 0,2-1 0,-1 1 0,0-1 0,1 1 0,0 0 0,1 0 0,-1 0 0,1 0 0,0-1 0,1 1 0,-1 0 0,1 0 0,2 8 0,-1-10 0,-1-1 0,1 1 0,-1-1 0,1 0 0,0 0 0,0 0 0,1 0 0,-1 0 0,1-1 0,-1 1 0,1 0 0,0-1 0,0 0 0,0 0 0,0 0 0,0 0 0,0 0 0,1-1 0,-1 0 0,1 1 0,-1-1 0,6 1 0,10 1 0,29 7 0,-46-10 0,0 0 0,-1 1 0,1-1 0,0 1 0,0 0 0,-1 0 0,1-1 0,0 1 0,-1 0 0,1 1 0,-1-1 0,1 0 0,-1 0 0,0 0 0,1 1 0,-1-1 0,0 1 0,0-1 0,1 3 0,-2-4 0,0 1 0,0 0 0,0-1 0,0 1 0,-1-1 0,1 1 0,0-1 0,0 1 0,0 0 0,-1-1 0,1 1 0,0-1 0,-1 1 0,1-1 0,0 1 0,-1-1 0,1 0 0,-1 1 0,1-1 0,-1 1 0,1-1 0,-1 0 0,1 1 0,-1-1 0,1 0 0,-1 0 0,1 1 0,-1-1 0,1 0 0,-2 0 0,-25 9 0,13-5 0,6 0 0,0 0 0,0 1 0,1 0 0,0 0 0,0 0 0,0 1 0,1 0 0,-1 0 0,2 1 0,-1 0 0,1 0 0,0 0 0,0 1 0,1 0 0,0 0 0,0 0 0,-4 15 0,4-10 0,1 1 0,0 0 0,2 0 0,-1 0 0,2 0 0,-1 0 0,2 0 0,0 0 0,1 0 0,5 20 0,1 8 0,-1 1 0,-2 0 0,-2 0 0,-2 1 0,-7 62 0,6-100-52,0 0-1,-1 0 1,0 0-1,0 0 1,-1 0-1,1 0 1,-1 0-1,-1-1 1,1 1-1,-1-1 1,0 0-1,0 1 1,0-1-1,-1-1 1,0 1-1,0 0 1,0-1-1,0 0 1,-1 0-1,0 0 1,1 0-1,-1-1 0,-1 0 1,1 0-1,-8 3 1,-6 0-6774</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2T20:15:32.380"/>
    </inkml:context>
    <inkml:brush xml:id="br0">
      <inkml:brushProperty name="width" value="0.05" units="cm"/>
      <inkml:brushProperty name="height" value="0.05" units="cm"/>
      <inkml:brushProperty name="color" value="#E71224"/>
    </inkml:brush>
  </inkml:definitions>
  <inkml:trace contextRef="#ctx0" brushRef="#br0">1 847 24575,'1587'29'0,"-1458"-22"0,576 37 0,-573-37 0,1-7 0,2-5 0,139-24 0,-214 18 0,98-31 0,-98 24 0,95-17 0,-90 22 0,2-3 0,110-46 0,-130 46 0,-16 1 0,1 1 0,-2-4 0,-1 0 0,0-1 0,-2-2 0,27-27 0,36-23 0,57-43 0,100-70 0,-214 166 0,-3 2 0,5 1 0,-2 1 0,1 1 0,1 4 0,1 0 0,0 2 0,48-6 0,36 6 0,144 8 0,-114 3 0,59-2 0,255-31 0,-273 11-1365,-142 14-5461</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6T15:09:26.531"/>
    </inkml:context>
    <inkml:brush xml:id="br0">
      <inkml:brushProperty name="width" value="0.035" units="cm"/>
      <inkml:brushProperty name="height" value="0.035" units="cm"/>
      <inkml:brushProperty name="color" value="#F6630D"/>
    </inkml:brush>
  </inkml:definitions>
  <inkml:trace contextRef="#ctx0" brushRef="#br0">10 1 24575,'78'31'0,"-65"-27"0,0 0 0,0 1 0,0 0 0,-1 1 0,0 1 0,0 0 0,-1 0 0,0 1 0,0 0 0,15 17 0,-16-12 0,0 1 0,-1 1 0,-1-1 0,0 2 0,-1-1 0,-1 1 0,-1 0 0,0 0 0,-1 0 0,0 1 0,-1 0 0,-1-1 0,-1 25 0,-1 19 0,-4 0 0,-15 83 0,8-94 0,-2 0 0,-2-1 0,-33 74 0,33-87 0,-2 11 0,2 2 0,3 0 0,1 0 0,3 1 0,2 1 0,1-1 0,4 57 0,1-92 0,1 0 0,1 1 0,0-1 0,1 0 0,1-1 0,0 1 0,1 0 0,0-1 0,1 0 0,1 0 0,0-1 0,0 0 0,16 19 0,-5-10 0,1-1 0,1-1 0,1-1 0,0-1 0,2-1 0,28 17 0,-23-19 0,1 0 0,0-2 0,1-1 0,0-2 0,1-1 0,31 5 0,-59-13 0,0 0 0,-1 1 0,1-1 0,-1 1 0,1 0 0,-1 0 0,1 0 0,-1 0 0,0 0 0,1 0 0,-1 1 0,0-1 0,0 1 0,0-1 0,0 1 0,0 0 0,0 0 0,0 0 0,-1 0 0,1 0 0,-1 0 0,0 1 0,1-1 0,-1 0 0,0 1 0,0-1 0,-1 1 0,1-1 0,0 4 0,-1-1 0,0 1 0,0-1 0,-1 1 0,0-1 0,0 1 0,0-1 0,-1 1 0,0-1 0,0 0 0,0 0 0,-1 0 0,1 0 0,-5 4 0,0 1 0,-1 0 0,0-1 0,-1-1 0,0 1 0,-12 7 0,-21 21 0,16-6 0,1 0 0,2 2 0,1 0 0,-23 49 0,39-70 0,1 0 0,0 0 0,1 1 0,1 0 0,0-1 0,1 1 0,0 0 0,0 0 0,2 1 0,0-1 0,2 20 0,2-8 0,0-1 0,2 1 0,1-1 0,1 0 0,11 23 0,17 53 0,-25-67 0,1-1 0,21 43 0,3-18 0,-26-43 0,0 1 0,0 1 0,-2-1 0,0 1 0,-1 1 0,-1 0 0,5 19 0,17 79 0,3 24 0,-21-74 0,-3-23 0,2 60 0,-12 72 0,0-143 0,-1-1 0,-1 0 0,-17 50 0,14-56 0,-2 0 0,-1-1 0,-1 0 0,-1-1 0,0 0 0,-2-1 0,-1 0 0,0-2 0,-2 0 0,-34 30 0,42-42 0,-1 0 0,-1-1 0,1 0 0,-1 0 0,0-1 0,0-1 0,-25 6 0,-95 9 0,97-16 0,-25 1 2,41-3-275,1 0-1,0 0 1,0 2-1,-20 5 1,21-2-6553</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6T15:09:43.507"/>
    </inkml:context>
    <inkml:brush xml:id="br0">
      <inkml:brushProperty name="width" value="0.035" units="cm"/>
      <inkml:brushProperty name="height" value="0.035" units="cm"/>
      <inkml:brushProperty name="color" value="#F6630D"/>
    </inkml:brush>
  </inkml:definitions>
  <inkml:trace contextRef="#ctx0" brushRef="#br0">1 1123 24575,'27'2'0,"1"0"0,-1 2 0,30 7 0,11 2 0,337 46 0,137 23 0,-275-25 0,-71-13 0,458 66 0,-566-99 0,272 42 0,-156 1 0,-135-33 0,1-4 0,95 13 0,163-24 0,-210-8 0,-86 1 0,0-2 0,0-1 0,0-1 0,47-15 0,-17-1 0,70-34 0,105-36 0,-119 49 0,-72 22 0,-1-2 0,-2-2 0,0-2 0,72-57 0,-82 55 0,-1-1 0,-1-2 0,-1-1 0,-2-1 0,44-69 0,-30 31 0,-3-2 0,33-88 0,9-17 0,-38 88 0,-2-16 0,-29 73 0,0 1 0,3 0 0,21-37 0,45-39 73,-40 55-1511,-27 34-5388</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7:28:03.284"/>
    </inkml:context>
    <inkml:brush xml:id="br0">
      <inkml:brushProperty name="width" value="0.05" units="cm"/>
      <inkml:brushProperty name="height" value="0.05" units="cm"/>
      <inkml:brushProperty name="color" value="#004F8B"/>
    </inkml:brush>
  </inkml:definitions>
  <inkml:trace contextRef="#ctx0" brushRef="#br0">1 1 24575,'9'0'0,"13"-1"0,0 2 0,0 0 0,40 8 0,-54-7 0,0 1 0,0 0 0,0 0 0,-1 1 0,0 0 0,0 0 0,0 1 0,0 0 0,0 0 0,-1 0 0,0 1 0,0 0 0,8 11 0,-3-1 0,-2-1 0,0 2 0,0-1 0,-1 1 0,-2 0 0,1 1 0,5 30 0,-3-3 0,5 90 0,-10 342 0,-7-248 0,3-222 0,-1 0 0,1 0 0,0 0 0,1-1 0,0 1 0,0 0 0,0 0 0,1-1 0,0 1 0,0-1 0,1 1 0,0-1 0,0 0 0,0 0 0,1 0 0,-1-1 0,7 8 0,0-4 0,0 1 0,0-2 0,1 1 0,0-1 0,0-1 0,1 0 0,-1 0 0,2-1 0,-1-1 0,1 0 0,15 3 0,-2-2 0,0-1 0,0-2 0,0-1 0,49-2 0,-74 0 0,32 1 0,-25 5 0,-20 4 0,-15 8 0,0 1 0,1 0 0,1 2 0,1 1 0,1 1 0,-31 40 0,48-55 0,0 0 0,0 0 0,0 0 0,1 1 0,1 0 0,0 0 0,0 0 0,0 1 0,1-1 0,1 1 0,0 0 0,-2 15 0,-21 95 0,16-84 0,2 0 0,-5 53 0,10-43 0,3 0 0,1-1 0,14 75 0,13 49 0,0-17 0,-16-108 0,-7-23 0,0 0 0,-1 1 0,1 23 0,-5-39 0,-1 0 0,0-1 0,0 1 0,-1 0 0,1-1 0,-1 1 0,0-1 0,-1 1 0,0-1 0,0 1 0,0-1 0,0 0 0,-1 0 0,0 0 0,0 0 0,-6 7 0,-3 0 0,0-2 0,-1 0 0,0 0 0,-1-1 0,0-1 0,0 0 0,-22 8 0,-30 18 0,54-28-227,-1 0-1,1 0 1,-1-1-1,-1 0 1,-17 3-1,0-2-6598</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7:28:07.486"/>
    </inkml:context>
    <inkml:brush xml:id="br0">
      <inkml:brushProperty name="width" value="0.05" units="cm"/>
      <inkml:brushProperty name="height" value="0.05" units="cm"/>
      <inkml:brushProperty name="color" value="#004F8B"/>
    </inkml:brush>
  </inkml:definitions>
  <inkml:trace contextRef="#ctx0" brushRef="#br0">0 0 24575,'1'1'0,"1"0"0,0 0 0,-1 0 0,1 0 0,0 0 0,-1 0 0,1 0 0,0-1 0,0 1 0,0-1 0,0 1 0,0-1 0,-1 0 0,5 0 0,8 2 0,134 21 0,62 12 0,-204-34 0,1 1 0,-1 0 0,1 0 0,-1 0 0,0 0 0,0 1 0,0 0 0,0 0 0,-1 1 0,1 0 0,-1 0 0,0 0 0,0 1 0,0-1 0,-1 1 0,1 0 0,-1 1 0,-1-1 0,1 1 0,-1-1 0,0 1 0,0 0 0,0 0 0,3 13 0,5 19 0,-2 0 0,-1 1 0,5 78 0,-16 120 0,-10-102 0,-2 40 0,0-22 0,0 1 0,15-149 0,-1 21 0,2 0 0,3 31 0,-3-49 0,1 1 0,0-1 0,1 1 0,0-1 0,0 0 0,1 0 0,-1 0 0,2-1 0,-1 1 0,9 9 0,4 3 0,-11-15 0,0 1 0,-1 0 0,0 1 0,-1-1 0,1 1 0,4 10 0,-8-15 0,-1 0 0,1 1 0,-1-1 0,1 0 0,-1 0 0,0 0 0,0 0 0,0 1 0,0-1 0,0 0 0,-1 0 0,1 0 0,-1 0 0,1 0 0,-1 0 0,0 1 0,0-1 0,0-1 0,0 1 0,0 0 0,0 0 0,0 0 0,-1 0 0,1-1 0,-1 1 0,1-1 0,-1 1 0,-3 2 0,-3 1 0,0 1 0,-1-1 0,0 0 0,-17 7 0,19-10 0,0 1 0,0 0 0,1 0 0,-1 1 0,1 0 0,0 0 0,0 0 0,0 1 0,1 0 0,-8 8 0,5-1 0,1 0 0,0 1 0,0-1 0,2 1 0,0 1 0,0-1 0,1 1 0,1-1 0,-4 26 0,4 8 0,3 75 0,1-76 0,1-31 0,0 1 0,1 0 0,1-1 0,0 0 0,1 0 0,1 0 0,10 20 0,-8-17 0,0-1 0,-1 1 0,-1 0 0,7 34 0,-6-10 0,14 44 0,-12-54 0,-1 1 0,6 63 0,-13-71 0,1 128 0,-3-139 0,0 0 0,-1 0 0,-1-1 0,0 1 0,-1-1 0,0 0 0,-1 0 0,-11 22 0,13-31 0,-1 1 0,1-1 0,-1 0 0,0 0 0,0 0 0,0 0 0,0 0 0,-1-1 0,0 0 0,-9 5 0,-3 0 0,0-2 0,-19 6 0,20-8 0,0 1 0,-27 14 0,23-9-1365,-1-1-5461</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4T15:57:27.698"/>
    </inkml:context>
    <inkml:brush xml:id="br0">
      <inkml:brushProperty name="width" value="0.035" units="cm"/>
      <inkml:brushProperty name="height" value="0.035" units="cm"/>
      <inkml:brushProperty name="color" value="#849398"/>
    </inkml:brush>
  </inkml:definitions>
  <inkml:trace contextRef="#ctx0" brushRef="#br0">1 29 24575,'816'0'0,"-781"-2"0,59-10 0,-56 6 0,45-2 0,-73 8 0,265 2 0,-243 2 0,1 1 0,53 18 0,-3-2 0,-42-11 0,-18-4 0,0-1 0,0-1 0,30 1 0,-5-5 0,226-2 0,-255-1-53,0 0-1,0-2 1,0 0 0,29-12-1,-20 7-1044,-9 3-5728</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7:28:12.632"/>
    </inkml:context>
    <inkml:brush xml:id="br0">
      <inkml:brushProperty name="width" value="0.05" units="cm"/>
      <inkml:brushProperty name="height" value="0.05" units="cm"/>
      <inkml:brushProperty name="color" value="#004F8B"/>
    </inkml:brush>
  </inkml:definitions>
  <inkml:trace contextRef="#ctx0" brushRef="#br0">0 1 24575,'6'-1'0,"0"1"0,0 0 0,0 1 0,-1 0 0,1-1 0,0 2 0,0-1 0,-1 0 0,1 2 0,-1-1 0,1 1 0,-1-1 0,0 1 0,0 0 0,0 0 0,0 1 0,-1-1 0,1 1 0,-1 1 0,7 8 0,-4-4 0,-1-1 0,0 2 0,-1-1 0,0 1 0,-1 0 0,0 0 0,0 0 0,-1 1 0,0-1 0,-1 1 0,0 0 0,-1-1 0,0 18 0,-1-24 0,0 50 0,-2-1 0,-16 92 0,-9-43 0,16-70 0,2 1 0,2 1 0,-7 61 0,14-91 0,0 1 0,1-1 0,-1 1 0,1-1 0,0 1 0,0-1 0,0 1 0,1-1 0,-1 0 0,2 1 0,-1-1 0,0 0 0,0 0 0,1-1 0,-1 1 0,1-1 0,6 7 0,4 1 0,0-1 0,1 0 0,24 13 0,-22-14 0,0 1 0,14 12 0,-28-21 0,0 1 0,-1 0 0,1-1 0,0 1 0,-1 0 0,1-1 0,-1 1 0,0 0 0,1 0 0,-1 0 0,0 0 0,0 3 0,0-3 0,-1 0 0,0 1 0,0-1 0,0 0 0,-1 0 0,1 1 0,0-1 0,-1 0 0,1 1 0,-1-1 0,0 0 0,-1 3 0,-25 56 0,12-28 0,2 1 0,-15 52 0,-2 66 0,26-122 0,1 0 0,2 0 0,3 36 0,9 13 0,-5-42 0,-4-24 0,2-1 0,5 19 0,-4-20 0,-1 1 0,-1-1 0,2 17 0,3 31 0,-3-22 0,2 53 0,-8-79 0,0-1 0,-1 0 0,1 0 0,-1 0 0,-1 0 0,0 0 0,-1-1 0,0 1 0,0-1 0,-1 0 0,-6 10 0,9-17-151,1 0-1,-1 0 0,1-1 0,-1 1 1,0 0-1,1-1 0,-1 1 1,-3 1-1,-5 3-6674</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7:28:22.571"/>
    </inkml:context>
    <inkml:brush xml:id="br0">
      <inkml:brushProperty name="width" value="0.05" units="cm"/>
      <inkml:brushProperty name="height" value="0.05" units="cm"/>
      <inkml:brushProperty name="color" value="#004F8B"/>
    </inkml:brush>
  </inkml:definitions>
  <inkml:trace contextRef="#ctx0" brushRef="#br0">304 0 24575,'0'704'0,"0"-695"0,0-1 0,0 1 0,2 1 0,-2-2 0,1 1 0,2-1 0,-1 1 0,4 8 0,-3-10 0,0-3 0,1 1 0,-1 0 0,1 0 0,0-1 0,0 1 0,1-2 0,0 2 0,-1-2 0,1 0 0,0 0 0,-1 0 0,9 4 0,73 32 0,2-5 0,125 34 0,-185-59 0,-18-6 0,-1 0 0,1 0 0,-3 2 0,3 0 0,-2 0 0,1-1 0,-1 3 0,0-3 0,7 10 0,-13-12 0,-1-1 0,1 3 0,0-3 0,-1 1 0,1-1 0,-1 1 0,1 1 0,-2-1 0,1-1 0,-1 2 0,2-1 0,-2-1 0,2 3 0,-2-3 0,0 2 0,0-1 0,1 1 0,-1-1 0,0 1 0,0-2 0,-1 1 0,1 1 0,0-2 0,0 3 0,-2-3 0,2 2 0,-2-1 0,2-1 0,-1 3 0,-1-3 0,2 1 0,-1-1 0,-1 2 0,1-1 0,-1 0 0,0-1 0,1 1 0,-1-1 0,1 1 0,-1-1 0,-1 1 0,2-2 0,-1 2 0,-3-1 0,-46 35 0,33-25 0,-1 2 0,2 1 0,0 0 0,-32 31 0,-15 27 0,-46 59 0,103-117 0,-1 0 0,0 1 0,2-1 0,-1 2 0,1 0 0,1 0 0,2-1 0,0 2 0,0-1 0,0 17 0,0 30 0,7 82 0,1-44 0,20 239 0,-9-179 0,-16-148 0,1-2 0,-1 1 0,-1 1 0,1-1 0,-2 1 0,-1-1 0,0-1 0,0 2 0,0 0 0,-2-2 0,0-1 0,1 3 0,-3-2 0,1-2 0,0 2 0,-2-1 0,2 1 0,-2-2 0,-1 1 0,1-3 0,-2 3 0,1-2 0,-2-2 0,2 2 0,-2-2 0,0 0 0,0 1 0,0-3 0,0 1 0,0 0 0,-2-2 0,1 0 0,1 0 0,-27 2 0,-18-2-85,-60-6-1,69 1-1108,9 1-5632</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7:33:31.743"/>
    </inkml:context>
    <inkml:brush xml:id="br0">
      <inkml:brushProperty name="width" value="0.05" units="cm"/>
      <inkml:brushProperty name="height" value="0.05" units="cm"/>
      <inkml:brushProperty name="color" value="#004F8B"/>
    </inkml:brush>
  </inkml:definitions>
  <inkml:trace contextRef="#ctx0" brushRef="#br0">125 1 24575,'8'12'0,"0"-1"0,-2 2 0,2 0 0,-3 0 0,0 1 0,1-1 0,-1 1 0,3 22 0,-8-34 0,23 108 0,-15-65 0,1-1 0,17 44 0,-13-55 0,-3-1 0,1 1 0,-3 0 0,-2 0 0,-1 1 0,3 44 0,-10 356 0,2-425 0,1-1 0,-1 1 0,1-1 0,2 1 0,-2-1 0,2 1 0,-1-1 0,2-1 0,-1 1 0,1 0 0,1 0 0,-1 0 0,1-2 0,7 10 0,-3-6 0,1 1 0,1-1 0,0-1 0,1 0 0,0-1 0,0 0 0,21 10 0,-30-17 0,1 1 0,-2 0 0,2 0 0,-1-1 0,0 1 0,-1 1 0,2-2 0,-1 2 0,-1 0 0,0-1 0,0 1 0,1-1 0,-1 1 0,0 1 0,0-2 0,0 2 0,-1-1 0,0 1 0,1-1 0,-1 0 0,1 7 0,-2-7 0,-1 1 0,1-1 0,0 1 0,-1-2 0,0 2 0,1 0 0,-2-1 0,1 1 0,-2-2 0,2 1 0,0 1 0,-2-2 0,2 1 0,-2 0 0,2-1 0,-2 1 0,1 0 0,-1-1 0,1 1 0,-1-2 0,0 2 0,-6 2 0,-12 9 0,2 0 0,-1 2 0,2 1 0,0 1 0,1 0 0,1 1 0,1 2 0,-20 32 0,22-30 0,-1 1 0,3-1 0,0 2 0,2 0 0,1-1 0,-8 47 0,8-22 0,2 1 0,3 81 0,5-58 0,1-25 0,-3 0 0,-2 1 0,-13 78 0,-14 44 0,11-52 0,-18 180 0,26-247 0,9-34 0,-1-1 0,-1 0 0,-1 1 0,-1-1 0,0 0 0,-2-2 0,1 2 0,-15 22 0,1-7-1365,2-4-5461</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7:36:12.387"/>
    </inkml:context>
    <inkml:brush xml:id="br0">
      <inkml:brushProperty name="width" value="0.05" units="cm"/>
      <inkml:brushProperty name="height" value="0.05" units="cm"/>
      <inkml:brushProperty name="color" value="#004F8B"/>
    </inkml:brush>
  </inkml:definitions>
  <inkml:trace contextRef="#ctx0" brushRef="#br0">48 0 24575,'6'2'0,"-1"1"0,1 0 0,-2 0 0,1 0 0,1 1 0,-1 0 0,-2 0 0,2 0 0,0 1 0,-1-1 0,5 8 0,-6-9 0,47 54 0,94 120 0,-126-151 0,-1 1 0,-1 0 0,-2 1 0,-1 0 0,13 43 0,-12-16 0,-4 0 0,-1 1 0,-3 0 0,-3 0 0,-3 72 0,-2 1023 0,3-644 0,1-467 0,2 0 0,15 64 0,-13-77 0,-5-23 0,1 1 0,-1 0 0,1 1 0,0-1 0,1 0 0,-1-1 0,1 0 0,0 1 0,0 0 0,0-2 0,1 2 0,-1-2 0,1 1 0,0 0 0,0-1 0,0 0 0,1 0 0,4 3 0,8 3 0,1-2 0,-1 0 0,32 7 0,-23-7 0,-28-2 0,-15 1 0,-29 9 0,37-13 0,-5 3 0,0-1 0,1 2 0,0 2 0,0-2 0,1 2 0,0-1 0,0 3 0,1-2 0,-10 12 0,-13 16 0,-39 53 0,11-14 0,56-67 0,0 0 0,2 0 0,-1 0 0,0 1 0,0-1 0,2 2 0,-1-2 0,2 2 0,-1-1 0,1-1 0,-1 2 0,1 12 0,1 13 0,3 73 0,2-40 0,-3 667 0,-2-388 0,3-312 0,2-1 0,8 37 0,-6-33 0,5 59 0,-13 404 0,2-485 0,-1 0 0,0 0 0,-1 0 0,-2 0 0,0-1 0,0 1 0,-8 16 0,-6 8 0,-33 48 0,41-70 0,-17 38 0,23-43 0,-1 1 0,-1-3 0,-10 16 0,-14 25 0,24-40 0,1 0 0,-3 0 0,1 0 0,-16 16 0,2-4-1365,3-5-5461</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7:40:08.141"/>
    </inkml:context>
    <inkml:brush xml:id="br0">
      <inkml:brushProperty name="width" value="0.05" units="cm"/>
      <inkml:brushProperty name="height" value="0.05" units="cm"/>
      <inkml:brushProperty name="color" value="#004F8B"/>
    </inkml:brush>
  </inkml:definitions>
  <inkml:trace contextRef="#ctx0" brushRef="#br0">0 0 24575,'17'1'0,"0"0"0,-1 0 0,1 2 0,-1 0 0,0 1 0,0 1 0,30 12 0,-35-12 0,0 1 0,-1 0 0,0 1 0,0 0 0,0 1 0,0 0 0,-1 0 0,-1 1 0,0 0 0,0 0 0,8 14 0,1 3 0,-2 1 0,16 40 0,-25-51 0,-1 0 0,-1 0 0,0 0 0,-1 1 0,-1 0 0,0 17 0,-5 255 0,4-280 0,1 0 0,0 1 0,0-1 0,1 0 0,0 0 0,0-1 0,1 1 0,0-1 0,1 1 0,0-1 0,11 14 0,3 5 0,20 17 0,-39-44 0,0 1 0,0-1 0,0 1 0,0 0 0,0-1 0,0 1 0,0-1 0,0 1 0,0-1 0,-1 1 0,1-1 0,0 0 0,0 1 0,-1-1 0,1 1 0,0-1 0,-1 1 0,1-1 0,0 0 0,-1 1 0,1-1 0,0 0 0,-1 1 0,1-1 0,-1 0 0,1 1 0,-1-1 0,1 0 0,-1 0 0,1 0 0,-1 1 0,0-1 0,-21 10 0,19-8 0,-13 5 0,1 0 0,0 1 0,0 1 0,1 0 0,-15 13 0,23-16 0,1-1 0,0 1 0,0 0 0,0 0 0,1 1 0,0-1 0,0 1 0,1 0 0,0 0 0,0 0 0,1 0 0,-1 1 0,-1 14 0,2-8 0,0 1 0,1-1 0,1 1 0,0-1 0,5 29 0,-3-34 0,0-1 0,0 1 0,1-1 0,0 1 0,1-1 0,0 0 0,0 0 0,1-1 0,0 1 0,10 11 0,25 38 0,-13-17 0,-12-20 0,-2 0 0,0 0 0,-1 2 0,-2-1 0,0 2 0,-1-1 0,-1 1 0,-1 0 0,7 47 0,-13-64 0,-1 0 0,0 1 0,0-1 0,-1 0 0,0 0 0,0 1 0,0-1 0,-1 0 0,0 0 0,0 0 0,-1-1 0,1 1 0,-1 0 0,-1-1 0,1 0 0,-9 10 0,-2 0 0,-1-1 0,0-1 0,-33 22 0,10-9 0,32-21-124,-1 0 0,0-1 0,0 0 0,0-1 0,-1 1 0,1-1-1,-1-1 1,0 0 0,1 0 0,-12 2 0,-2-3-6702</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7:28:03.284"/>
    </inkml:context>
    <inkml:brush xml:id="br0">
      <inkml:brushProperty name="width" value="0.05" units="cm"/>
      <inkml:brushProperty name="height" value="0.05" units="cm"/>
      <inkml:brushProperty name="color" value="#004F8B"/>
    </inkml:brush>
  </inkml:definitions>
  <inkml:trace contextRef="#ctx0" brushRef="#br0">1 1 24575,'9'0'0,"13"-1"0,0 2 0,0 0 0,40 8 0,-54-7 0,0 1 0,0 0 0,0 0 0,-1 1 0,0 0 0,0 0 0,0 1 0,0 0 0,0 0 0,-1 0 0,0 1 0,0 0 0,8 11 0,-3-1 0,-2-1 0,0 2 0,0-1 0,-1 1 0,-2 0 0,1 1 0,5 30 0,-3-3 0,5 90 0,-10 342 0,-7-248 0,3-222 0,-1 0 0,1 0 0,0 0 0,1-1 0,0 1 0,0 0 0,0 0 0,1-1 0,0 1 0,0-1 0,1 1 0,0-1 0,0 0 0,0 0 0,1 0 0,-1-1 0,7 8 0,0-4 0,0 1 0,0-2 0,1 1 0,0-1 0,0-1 0,1 0 0,-1 0 0,2-1 0,-1-1 0,1 0 0,15 3 0,-2-2 0,0-1 0,0-2 0,0-1 0,49-2 0,-74 0 0,32 1 0,-25 5 0,-20 4 0,-15 8 0,0 1 0,1 0 0,1 2 0,1 1 0,1 1 0,-31 40 0,48-55 0,0 0 0,0 0 0,0 0 0,1 1 0,1 0 0,0 0 0,0 0 0,0 1 0,1-1 0,1 1 0,0 0 0,-2 15 0,-21 95 0,16-84 0,2 0 0,-5 53 0,10-43 0,3 0 0,1-1 0,14 75 0,13 49 0,0-17 0,-16-108 0,-7-23 0,0 0 0,-1 1 0,1 23 0,-5-39 0,-1 0 0,0-1 0,0 1 0,-1 0 0,1-1 0,-1 1 0,0-1 0,-1 1 0,0-1 0,0 1 0,0-1 0,0 0 0,-1 0 0,0 0 0,0 0 0,-6 7 0,-3 0 0,0-2 0,-1 0 0,0 0 0,-1-1 0,0-1 0,0 0 0,-22 8 0,-30 18 0,54-28-227,-1 0-1,1 0 1,-1-1-1,-1 0 1,-17 3-1,0-2-6598</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7:28:07.486"/>
    </inkml:context>
    <inkml:brush xml:id="br0">
      <inkml:brushProperty name="width" value="0.05" units="cm"/>
      <inkml:brushProperty name="height" value="0.05" units="cm"/>
      <inkml:brushProperty name="color" value="#004F8B"/>
    </inkml:brush>
  </inkml:definitions>
  <inkml:trace contextRef="#ctx0" brushRef="#br0">0 0 24575,'1'1'0,"1"0"0,0 0 0,-1 0 0,1 0 0,0 0 0,-1 0 0,1 0 0,0-1 0,0 1 0,0-1 0,0 1 0,0-1 0,-1 0 0,5 0 0,8 2 0,134 21 0,62 12 0,-204-34 0,1 1 0,-1 0 0,1 0 0,-1 0 0,0 0 0,0 1 0,0 0 0,0 0 0,-1 1 0,1 0 0,-1 0 0,0 0 0,0 1 0,0-1 0,-1 1 0,1 0 0,-1 1 0,-1-1 0,1 1 0,-1-1 0,0 1 0,0 0 0,0 0 0,3 13 0,5 19 0,-2 0 0,-1 1 0,5 78 0,-16 120 0,-10-102 0,-2 40 0,0-22 0,0 1 0,15-149 0,-1 21 0,2 0 0,3 31 0,-3-49 0,1 1 0,0-1 0,1 1 0,0-1 0,0 0 0,1 0 0,-1 0 0,2-1 0,-1 1 0,9 9 0,4 3 0,-11-15 0,0 1 0,-1 0 0,0 1 0,-1-1 0,1 1 0,4 10 0,-8-15 0,-1 0 0,1 1 0,-1-1 0,1 0 0,-1 0 0,0 0 0,0 0 0,0 1 0,0-1 0,0 0 0,-1 0 0,1 0 0,-1 0 0,1 0 0,-1 0 0,0 1 0,0-1 0,0-1 0,0 1 0,0 0 0,0 0 0,0 0 0,-1 0 0,1-1 0,-1 1 0,1-1 0,-1 1 0,-3 2 0,-3 1 0,0 1 0,-1-1 0,0 0 0,-17 7 0,19-10 0,0 1 0,0 0 0,1 0 0,-1 1 0,1 0 0,0 0 0,0 0 0,0 1 0,1 0 0,-8 8 0,5-1 0,1 0 0,0 1 0,0-1 0,2 1 0,0 1 0,0-1 0,1 1 0,1-1 0,-4 26 0,4 8 0,3 75 0,1-76 0,1-31 0,0 1 0,1 0 0,1-1 0,0 0 0,1 0 0,1 0 0,10 20 0,-8-17 0,0-1 0,-1 1 0,-1 0 0,7 34 0,-6-10 0,14 44 0,-12-54 0,-1 1 0,6 63 0,-13-71 0,1 128 0,-3-139 0,0 0 0,-1 0 0,-1-1 0,0 1 0,-1-1 0,0 0 0,-1 0 0,-11 22 0,13-31 0,-1 1 0,1-1 0,-1 0 0,0 0 0,0 0 0,0 0 0,0 0 0,-1-1 0,0 0 0,-9 5 0,-3 0 0,0-2 0,-19 6 0,20-8 0,0 1 0,-27 14 0,23-9-1365,-1-1-5461</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7:28:12.632"/>
    </inkml:context>
    <inkml:brush xml:id="br0">
      <inkml:brushProperty name="width" value="0.05" units="cm"/>
      <inkml:brushProperty name="height" value="0.05" units="cm"/>
      <inkml:brushProperty name="color" value="#004F8B"/>
    </inkml:brush>
  </inkml:definitions>
  <inkml:trace contextRef="#ctx0" brushRef="#br0">0 1 24575,'6'-1'0,"0"1"0,0 0 0,0 1 0,-1 0 0,1-1 0,0 2 0,0-1 0,-1 0 0,1 2 0,-1-1 0,1 1 0,-1-1 0,0 1 0,0 0 0,0 0 0,0 1 0,-1-1 0,1 1 0,-1 1 0,7 8 0,-4-4 0,-1-1 0,0 2 0,-1-1 0,0 1 0,-1 0 0,0 0 0,0 0 0,-1 1 0,0-1 0,-1 1 0,0 0 0,-1-1 0,0 18 0,-1-24 0,0 50 0,-2-1 0,-16 92 0,-9-43 0,16-70 0,2 1 0,2 1 0,-7 61 0,14-91 0,0 1 0,1-1 0,-1 1 0,1-1 0,0 1 0,0-1 0,0 1 0,1-1 0,-1 0 0,2 1 0,-1-1 0,0 0 0,0 0 0,1-1 0,-1 1 0,1-1 0,6 7 0,4 1 0,0-1 0,1 0 0,24 13 0,-22-14 0,0 1 0,14 12 0,-28-21 0,0 1 0,-1 0 0,1-1 0,0 1 0,-1 0 0,1-1 0,-1 1 0,0 0 0,1 0 0,-1 0 0,0 0 0,0 3 0,0-3 0,-1 0 0,0 1 0,0-1 0,0 0 0,-1 0 0,1 1 0,0-1 0,-1 0 0,1 1 0,-1-1 0,0 0 0,-1 3 0,-25 56 0,12-28 0,2 1 0,-15 52 0,-2 66 0,26-122 0,1 0 0,2 0 0,3 36 0,9 13 0,-5-42 0,-4-24 0,2-1 0,5 19 0,-4-20 0,-1 1 0,-1-1 0,2 17 0,3 31 0,-3-22 0,2 53 0,-8-79 0,0-1 0,-1 0 0,1 0 0,-1 0 0,-1 0 0,0 0 0,-1-1 0,0 1 0,0-1 0,-1 0 0,-6 10 0,9-17-151,1 0-1,-1 0 0,1-1 0,-1 1 1,0 0-1,1-1 0,-1 1 1,-3 1-1,-5 3-6674</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7:28:22.571"/>
    </inkml:context>
    <inkml:brush xml:id="br0">
      <inkml:brushProperty name="width" value="0.05" units="cm"/>
      <inkml:brushProperty name="height" value="0.05" units="cm"/>
      <inkml:brushProperty name="color" value="#004F8B"/>
    </inkml:brush>
  </inkml:definitions>
  <inkml:trace contextRef="#ctx0" brushRef="#br0">304 0 24575,'0'704'0,"0"-695"0,0-1 0,0 1 0,2 1 0,-2-2 0,1 1 0,2-1 0,-1 1 0,4 8 0,-3-10 0,0-3 0,1 1 0,-1 0 0,1 0 0,0-1 0,0 1 0,1-2 0,0 2 0,-1-2 0,1 0 0,0 0 0,-1 0 0,9 4 0,73 32 0,2-5 0,125 34 0,-185-59 0,-18-6 0,-1 0 0,1 0 0,-3 2 0,3 0 0,-2 0 0,1-1 0,-1 3 0,0-3 0,7 10 0,-13-12 0,-1-1 0,1 3 0,0-3 0,-1 1 0,1-1 0,-1 1 0,1 1 0,-2-1 0,1-1 0,-1 2 0,2-1 0,-2-1 0,2 3 0,-2-3 0,0 2 0,0-1 0,1 1 0,-1-1 0,0 1 0,0-2 0,-1 1 0,1 1 0,0-2 0,0 3 0,-2-3 0,2 2 0,-2-1 0,2-1 0,-1 3 0,-1-3 0,2 1 0,-1-1 0,-1 2 0,1-1 0,-1 0 0,0-1 0,1 1 0,-1-1 0,1 1 0,-1-1 0,-1 1 0,2-2 0,-1 2 0,-3-1 0,-46 35 0,33-25 0,-1 2 0,2 1 0,0 0 0,-32 31 0,-15 27 0,-46 59 0,103-117 0,-1 0 0,0 1 0,2-1 0,-1 2 0,1 0 0,1 0 0,2-1 0,0 2 0,0-1 0,0 17 0,0 30 0,7 82 0,1-44 0,20 239 0,-9-179 0,-16-148 0,1-2 0,-1 1 0,-1 1 0,1-1 0,-2 1 0,-1-1 0,0-1 0,0 2 0,0 0 0,-2-2 0,0-1 0,1 3 0,-3-2 0,1-2 0,0 2 0,-2-1 0,2 1 0,-2-2 0,-1 1 0,1-3 0,-2 3 0,1-2 0,-2-2 0,2 2 0,-2-2 0,0 0 0,0 1 0,0-3 0,0 1 0,0 0 0,-2-2 0,1 0 0,1 0 0,-27 2 0,-18-2-85,-60-6-1,69 1-1108,9 1-5632</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7:33:31.743"/>
    </inkml:context>
    <inkml:brush xml:id="br0">
      <inkml:brushProperty name="width" value="0.05" units="cm"/>
      <inkml:brushProperty name="height" value="0.05" units="cm"/>
      <inkml:brushProperty name="color" value="#004F8B"/>
    </inkml:brush>
  </inkml:definitions>
  <inkml:trace contextRef="#ctx0" brushRef="#br0">125 1 24575,'8'12'0,"0"-1"0,-2 2 0,2 0 0,-3 0 0,0 1 0,1-1 0,-1 1 0,3 22 0,-8-34 0,23 108 0,-15-65 0,1-1 0,17 44 0,-13-55 0,-3-1 0,1 1 0,-3 0 0,-2 0 0,-1 1 0,3 44 0,-10 356 0,2-425 0,1-1 0,-1 1 0,1-1 0,2 1 0,-2-1 0,2 1 0,-1-1 0,2-1 0,-1 1 0,1 0 0,1 0 0,-1 0 0,1-2 0,7 10 0,-3-6 0,1 1 0,1-1 0,0-1 0,1 0 0,0-1 0,0 0 0,21 10 0,-30-17 0,1 1 0,-2 0 0,2 0 0,-1-1 0,0 1 0,-1 1 0,2-2 0,-1 2 0,-1 0 0,0-1 0,0 1 0,1-1 0,-1 1 0,0 1 0,0-2 0,0 2 0,-1-1 0,0 1 0,1-1 0,-1 0 0,1 7 0,-2-7 0,-1 1 0,1-1 0,0 1 0,-1-2 0,0 2 0,1 0 0,-2-1 0,1 1 0,-2-2 0,2 1 0,0 1 0,-2-2 0,2 1 0,-2 0 0,2-1 0,-2 1 0,1 0 0,-1-1 0,1 1 0,-1-2 0,0 2 0,-6 2 0,-12 9 0,2 0 0,-1 2 0,2 1 0,0 1 0,1 0 0,1 1 0,1 2 0,-20 32 0,22-30 0,-1 1 0,3-1 0,0 2 0,2 0 0,1-1 0,-8 47 0,8-22 0,2 1 0,3 81 0,5-58 0,1-25 0,-3 0 0,-2 1 0,-13 78 0,-14 44 0,11-52 0,-18 180 0,26-247 0,9-34 0,-1-1 0,-1 0 0,-1 1 0,-1-1 0,0 0 0,-2-2 0,1 2 0,-15 22 0,1-7-1365,2-4-5461</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4T15:57:27.706"/>
    </inkml:context>
    <inkml:brush xml:id="br0">
      <inkml:brushProperty name="width" value="0.035" units="cm"/>
      <inkml:brushProperty name="height" value="0.035" units="cm"/>
      <inkml:brushProperty name="color" value="#849398"/>
    </inkml:brush>
  </inkml:definitions>
  <inkml:trace contextRef="#ctx0" brushRef="#br0">1 29 24575,'816'0'0,"-781"-2"0,59-10 0,-56 6 0,45-2 0,-73 8 0,265 2 0,-243 2 0,1 1 0,53 18 0,-3-2 0,-42-11 0,-18-4 0,0-1 0,0-1 0,30 1 0,-5-5 0,226-2 0,-255-1-53,0 0-1,0-2 1,0 0 0,29-12-1,-20 7-1044,-9 3-5728</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7:36:12.387"/>
    </inkml:context>
    <inkml:brush xml:id="br0">
      <inkml:brushProperty name="width" value="0.05" units="cm"/>
      <inkml:brushProperty name="height" value="0.05" units="cm"/>
      <inkml:brushProperty name="color" value="#004F8B"/>
    </inkml:brush>
  </inkml:definitions>
  <inkml:trace contextRef="#ctx0" brushRef="#br0">48 0 24575,'6'2'0,"-1"1"0,1 0 0,-2 0 0,1 0 0,1 1 0,-1 0 0,-2 0 0,2 0 0,0 1 0,-1-1 0,5 8 0,-6-9 0,47 54 0,94 120 0,-126-151 0,-1 1 0,-1 0 0,-2 1 0,-1 0 0,13 43 0,-12-16 0,-4 0 0,-1 1 0,-3 0 0,-3 0 0,-3 72 0,-2 1023 0,3-644 0,1-467 0,2 0 0,15 64 0,-13-77 0,-5-23 0,1 1 0,-1 0 0,1 1 0,0-1 0,1 0 0,-1-1 0,1 0 0,0 1 0,0 0 0,0-2 0,1 2 0,-1-2 0,1 1 0,0 0 0,0-1 0,0 0 0,1 0 0,4 3 0,8 3 0,1-2 0,-1 0 0,32 7 0,-23-7 0,-28-2 0,-15 1 0,-29 9 0,37-13 0,-5 3 0,0-1 0,1 2 0,0 2 0,0-2 0,1 2 0,0-1 0,0 3 0,1-2 0,-10 12 0,-13 16 0,-39 53 0,11-14 0,56-67 0,0 0 0,2 0 0,-1 0 0,0 1 0,0-1 0,2 2 0,-1-2 0,2 2 0,-1-1 0,1-1 0,-1 2 0,1 12 0,1 13 0,3 73 0,2-40 0,-3 667 0,-2-388 0,3-312 0,2-1 0,8 37 0,-6-33 0,5 59 0,-13 404 0,2-485 0,-1 0 0,0 0 0,-1 0 0,-2 0 0,0-1 0,0 1 0,-8 16 0,-6 8 0,-33 48 0,41-70 0,-17 38 0,23-43 0,-1 1 0,-1-3 0,-10 16 0,-14 25 0,24-40 0,1 0 0,-3 0 0,1 0 0,-16 16 0,2-4-1365,3-5-5461</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7:40:08.141"/>
    </inkml:context>
    <inkml:brush xml:id="br0">
      <inkml:brushProperty name="width" value="0.05" units="cm"/>
      <inkml:brushProperty name="height" value="0.05" units="cm"/>
      <inkml:brushProperty name="color" value="#004F8B"/>
    </inkml:brush>
  </inkml:definitions>
  <inkml:trace contextRef="#ctx0" brushRef="#br0">0 0 24575,'17'1'0,"0"0"0,-1 0 0,1 2 0,-1 0 0,0 1 0,0 1 0,30 12 0,-35-12 0,0 1 0,-1 0 0,0 1 0,0 0 0,0 1 0,0 0 0,-1 0 0,-1 1 0,0 0 0,0 0 0,8 14 0,1 3 0,-2 1 0,16 40 0,-25-51 0,-1 0 0,-1 0 0,0 0 0,-1 1 0,-1 0 0,0 17 0,-5 255 0,4-280 0,1 0 0,0 1 0,0-1 0,1 0 0,0 0 0,0-1 0,1 1 0,0-1 0,1 1 0,0-1 0,11 14 0,3 5 0,20 17 0,-39-44 0,0 1 0,0-1 0,0 1 0,0 0 0,0-1 0,0 1 0,0-1 0,0 1 0,0-1 0,-1 1 0,1-1 0,0 0 0,0 1 0,-1-1 0,1 1 0,0-1 0,-1 1 0,1-1 0,0 0 0,-1 1 0,1-1 0,0 0 0,-1 1 0,1-1 0,-1 0 0,1 1 0,-1-1 0,1 0 0,-1 0 0,1 0 0,-1 1 0,0-1 0,-21 10 0,19-8 0,-13 5 0,1 0 0,0 1 0,0 1 0,1 0 0,-15 13 0,23-16 0,1-1 0,0 1 0,0 0 0,0 0 0,1 1 0,0-1 0,0 1 0,1 0 0,0 0 0,0 0 0,1 0 0,-1 1 0,-1 14 0,2-8 0,0 1 0,1-1 0,1 1 0,0-1 0,5 29 0,-3-34 0,0-1 0,0 1 0,1-1 0,0 1 0,1-1 0,0 0 0,0 0 0,1-1 0,0 1 0,10 11 0,25 38 0,-13-17 0,-12-20 0,-2 0 0,0 0 0,-1 2 0,-2-1 0,0 2 0,-1-1 0,-1 1 0,-1 0 0,7 47 0,-13-64 0,-1 0 0,0 1 0,0-1 0,-1 0 0,0 0 0,0 1 0,0-1 0,-1 0 0,0 0 0,0 0 0,-1-1 0,1 1 0,-1 0 0,-1-1 0,1 0 0,-9 10 0,-2 0 0,-1-1 0,0-1 0,-33 22 0,10-9 0,32-21-124,-1 0 0,0-1 0,0 0 0,0-1 0,-1 1 0,1-1-1,-1-1 1,0 0 0,1 0 0,-12 2 0,-2-3-6702</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7:28:03.284"/>
    </inkml:context>
    <inkml:brush xml:id="br0">
      <inkml:brushProperty name="width" value="0.05" units="cm"/>
      <inkml:brushProperty name="height" value="0.05" units="cm"/>
      <inkml:brushProperty name="color" value="#004F8B"/>
    </inkml:brush>
  </inkml:definitions>
  <inkml:trace contextRef="#ctx0" brushRef="#br0">1 1 24575,'9'0'0,"13"-1"0,0 2 0,0 0 0,40 8 0,-54-7 0,0 1 0,0 0 0,0 0 0,-1 1 0,0 0 0,0 0 0,0 1 0,0 0 0,0 0 0,-1 0 0,0 1 0,0 0 0,8 11 0,-3-1 0,-2-1 0,0 2 0,0-1 0,-1 1 0,-2 0 0,1 1 0,5 30 0,-3-3 0,5 90 0,-10 342 0,-7-248 0,3-222 0,-1 0 0,1 0 0,0 0 0,1-1 0,0 1 0,0 0 0,0 0 0,1-1 0,0 1 0,0-1 0,1 1 0,0-1 0,0 0 0,0 0 0,1 0 0,-1-1 0,7 8 0,0-4 0,0 1 0,0-2 0,1 1 0,0-1 0,0-1 0,1 0 0,-1 0 0,2-1 0,-1-1 0,1 0 0,15 3 0,-2-2 0,0-1 0,0-2 0,0-1 0,49-2 0,-74 0 0,32 1 0,-25 5 0,-20 4 0,-15 8 0,0 1 0,1 0 0,1 2 0,1 1 0,1 1 0,-31 40 0,48-55 0,0 0 0,0 0 0,0 0 0,1 1 0,1 0 0,0 0 0,0 0 0,0 1 0,1-1 0,1 1 0,0 0 0,-2 15 0,-21 95 0,16-84 0,2 0 0,-5 53 0,10-43 0,3 0 0,1-1 0,14 75 0,13 49 0,0-17 0,-16-108 0,-7-23 0,0 0 0,-1 1 0,1 23 0,-5-39 0,-1 0 0,0-1 0,0 1 0,-1 0 0,1-1 0,-1 1 0,0-1 0,-1 1 0,0-1 0,0 1 0,0-1 0,0 0 0,-1 0 0,0 0 0,0 0 0,-6 7 0,-3 0 0,0-2 0,-1 0 0,0 0 0,-1-1 0,0-1 0,0 0 0,-22 8 0,-30 18 0,54-28-227,-1 0-1,1 0 1,-1-1-1,-1 0 1,-17 3-1,0-2-6598</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7:28:07.486"/>
    </inkml:context>
    <inkml:brush xml:id="br0">
      <inkml:brushProperty name="width" value="0.05" units="cm"/>
      <inkml:brushProperty name="height" value="0.05" units="cm"/>
      <inkml:brushProperty name="color" value="#004F8B"/>
    </inkml:brush>
  </inkml:definitions>
  <inkml:trace contextRef="#ctx0" brushRef="#br0">0 0 24575,'1'1'0,"1"0"0,0 0 0,-1 0 0,1 0 0,0 0 0,-1 0 0,1 0 0,0-1 0,0 1 0,0-1 0,0 1 0,0-1 0,-1 0 0,5 0 0,8 2 0,134 21 0,62 12 0,-204-34 0,1 1 0,-1 0 0,1 0 0,-1 0 0,0 0 0,0 1 0,0 0 0,0 0 0,-1 1 0,1 0 0,-1 0 0,0 0 0,0 1 0,0-1 0,-1 1 0,1 0 0,-1 1 0,-1-1 0,1 1 0,-1-1 0,0 1 0,0 0 0,0 0 0,3 13 0,5 19 0,-2 0 0,-1 1 0,5 78 0,-16 120 0,-10-102 0,-2 40 0,0-22 0,0 1 0,15-149 0,-1 21 0,2 0 0,3 31 0,-3-49 0,1 1 0,0-1 0,1 1 0,0-1 0,0 0 0,1 0 0,-1 0 0,2-1 0,-1 1 0,9 9 0,4 3 0,-11-15 0,0 1 0,-1 0 0,0 1 0,-1-1 0,1 1 0,4 10 0,-8-15 0,-1 0 0,1 1 0,-1-1 0,1 0 0,-1 0 0,0 0 0,0 0 0,0 1 0,0-1 0,0 0 0,-1 0 0,1 0 0,-1 0 0,1 0 0,-1 0 0,0 1 0,0-1 0,0-1 0,0 1 0,0 0 0,0 0 0,0 0 0,-1 0 0,1-1 0,-1 1 0,1-1 0,-1 1 0,-3 2 0,-3 1 0,0 1 0,-1-1 0,0 0 0,-17 7 0,19-10 0,0 1 0,0 0 0,1 0 0,-1 1 0,1 0 0,0 0 0,0 0 0,0 1 0,1 0 0,-8 8 0,5-1 0,1 0 0,0 1 0,0-1 0,2 1 0,0 1 0,0-1 0,1 1 0,1-1 0,-4 26 0,4 8 0,3 75 0,1-76 0,1-31 0,0 1 0,1 0 0,1-1 0,0 0 0,1 0 0,1 0 0,10 20 0,-8-17 0,0-1 0,-1 1 0,-1 0 0,7 34 0,-6-10 0,14 44 0,-12-54 0,-1 1 0,6 63 0,-13-71 0,1 128 0,-3-139 0,0 0 0,-1 0 0,-1-1 0,0 1 0,-1-1 0,0 0 0,-1 0 0,-11 22 0,13-31 0,-1 1 0,1-1 0,-1 0 0,0 0 0,0 0 0,0 0 0,0 0 0,-1-1 0,0 0 0,-9 5 0,-3 0 0,0-2 0,-19 6 0,20-8 0,0 1 0,-27 14 0,23-9-1365,-1-1-5461</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7:28:12.632"/>
    </inkml:context>
    <inkml:brush xml:id="br0">
      <inkml:brushProperty name="width" value="0.05" units="cm"/>
      <inkml:brushProperty name="height" value="0.05" units="cm"/>
      <inkml:brushProperty name="color" value="#004F8B"/>
    </inkml:brush>
  </inkml:definitions>
  <inkml:trace contextRef="#ctx0" brushRef="#br0">0 1 24575,'6'-1'0,"0"1"0,0 0 0,0 1 0,-1 0 0,1-1 0,0 2 0,0-1 0,-1 0 0,1 2 0,-1-1 0,1 1 0,-1-1 0,0 1 0,0 0 0,0 0 0,0 1 0,-1-1 0,1 1 0,-1 1 0,7 8 0,-4-4 0,-1-1 0,0 2 0,-1-1 0,0 1 0,-1 0 0,0 0 0,0 0 0,-1 1 0,0-1 0,-1 1 0,0 0 0,-1-1 0,0 18 0,-1-24 0,0 50 0,-2-1 0,-16 92 0,-9-43 0,16-70 0,2 1 0,2 1 0,-7 61 0,14-91 0,0 1 0,1-1 0,-1 1 0,1-1 0,0 1 0,0-1 0,0 1 0,1-1 0,-1 0 0,2 1 0,-1-1 0,0 0 0,0 0 0,1-1 0,-1 1 0,1-1 0,6 7 0,4 1 0,0-1 0,1 0 0,24 13 0,-22-14 0,0 1 0,14 12 0,-28-21 0,0 1 0,-1 0 0,1-1 0,0 1 0,-1 0 0,1-1 0,-1 1 0,0 0 0,1 0 0,-1 0 0,0 0 0,0 3 0,0-3 0,-1 0 0,0 1 0,0-1 0,0 0 0,-1 0 0,1 1 0,0-1 0,-1 0 0,1 1 0,-1-1 0,0 0 0,-1 3 0,-25 56 0,12-28 0,2 1 0,-15 52 0,-2 66 0,26-122 0,1 0 0,2 0 0,3 36 0,9 13 0,-5-42 0,-4-24 0,2-1 0,5 19 0,-4-20 0,-1 1 0,-1-1 0,2 17 0,3 31 0,-3-22 0,2 53 0,-8-79 0,0-1 0,-1 0 0,1 0 0,-1 0 0,-1 0 0,0 0 0,-1-1 0,0 1 0,0-1 0,-1 0 0,-6 10 0,9-17-151,1 0-1,-1 0 0,1-1 0,-1 1 1,0 0-1,1-1 0,-1 1 1,-3 1-1,-5 3-6674</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7:28:22.571"/>
    </inkml:context>
    <inkml:brush xml:id="br0">
      <inkml:brushProperty name="width" value="0.05" units="cm"/>
      <inkml:brushProperty name="height" value="0.05" units="cm"/>
      <inkml:brushProperty name="color" value="#004F8B"/>
    </inkml:brush>
  </inkml:definitions>
  <inkml:trace contextRef="#ctx0" brushRef="#br0">304 0 24575,'0'704'0,"0"-695"0,0-1 0,0 1 0,2 1 0,-2-2 0,1 1 0,2-1 0,-1 1 0,4 8 0,-3-10 0,0-3 0,1 1 0,-1 0 0,1 0 0,0-1 0,0 1 0,1-2 0,0 2 0,-1-2 0,1 0 0,0 0 0,-1 0 0,9 4 0,73 32 0,2-5 0,125 34 0,-185-59 0,-18-6 0,-1 0 0,1 0 0,-3 2 0,3 0 0,-2 0 0,1-1 0,-1 3 0,0-3 0,7 10 0,-13-12 0,-1-1 0,1 3 0,0-3 0,-1 1 0,1-1 0,-1 1 0,1 1 0,-2-1 0,1-1 0,-1 2 0,2-1 0,-2-1 0,2 3 0,-2-3 0,0 2 0,0-1 0,1 1 0,-1-1 0,0 1 0,0-2 0,-1 1 0,1 1 0,0-2 0,0 3 0,-2-3 0,2 2 0,-2-1 0,2-1 0,-1 3 0,-1-3 0,2 1 0,-1-1 0,-1 2 0,1-1 0,-1 0 0,0-1 0,1 1 0,-1-1 0,1 1 0,-1-1 0,-1 1 0,2-2 0,-1 2 0,-3-1 0,-46 35 0,33-25 0,-1 2 0,2 1 0,0 0 0,-32 31 0,-15 27 0,-46 59 0,103-117 0,-1 0 0,0 1 0,2-1 0,-1 2 0,1 0 0,1 0 0,2-1 0,0 2 0,0-1 0,0 17 0,0 30 0,7 82 0,1-44 0,20 239 0,-9-179 0,-16-148 0,1-2 0,-1 1 0,-1 1 0,1-1 0,-2 1 0,-1-1 0,0-1 0,0 2 0,0 0 0,-2-2 0,0-1 0,1 3 0,-3-2 0,1-2 0,0 2 0,-2-1 0,2 1 0,-2-2 0,-1 1 0,1-3 0,-2 3 0,1-2 0,-2-2 0,2 2 0,-2-2 0,0 0 0,0 1 0,0-3 0,0 1 0,0 0 0,-2-2 0,1 0 0,1 0 0,-27 2 0,-18-2-85,-60-6-1,69 1-1108,9 1-5632</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7:33:31.743"/>
    </inkml:context>
    <inkml:brush xml:id="br0">
      <inkml:brushProperty name="width" value="0.05" units="cm"/>
      <inkml:brushProperty name="height" value="0.05" units="cm"/>
      <inkml:brushProperty name="color" value="#004F8B"/>
    </inkml:brush>
  </inkml:definitions>
  <inkml:trace contextRef="#ctx0" brushRef="#br0">125 1 24575,'8'12'0,"0"-1"0,-2 2 0,2 0 0,-3 0 0,0 1 0,1-1 0,-1 1 0,3 22 0,-8-34 0,23 108 0,-15-65 0,1-1 0,17 44 0,-13-55 0,-3-1 0,1 1 0,-3 0 0,-2 0 0,-1 1 0,3 44 0,-10 356 0,2-425 0,1-1 0,-1 1 0,1-1 0,2 1 0,-2-1 0,2 1 0,-1-1 0,2-1 0,-1 1 0,1 0 0,1 0 0,-1 0 0,1-2 0,7 10 0,-3-6 0,1 1 0,1-1 0,0-1 0,1 0 0,0-1 0,0 0 0,21 10 0,-30-17 0,1 1 0,-2 0 0,2 0 0,-1-1 0,0 1 0,-1 1 0,2-2 0,-1 2 0,-1 0 0,0-1 0,0 1 0,1-1 0,-1 1 0,0 1 0,0-2 0,0 2 0,-1-1 0,0 1 0,1-1 0,-1 0 0,1 7 0,-2-7 0,-1 1 0,1-1 0,0 1 0,-1-2 0,0 2 0,1 0 0,-2-1 0,1 1 0,-2-2 0,2 1 0,0 1 0,-2-2 0,2 1 0,-2 0 0,2-1 0,-2 1 0,1 0 0,-1-1 0,1 1 0,-1-2 0,0 2 0,-6 2 0,-12 9 0,2 0 0,-1 2 0,2 1 0,0 1 0,1 0 0,1 1 0,1 2 0,-20 32 0,22-30 0,-1 1 0,3-1 0,0 2 0,2 0 0,1-1 0,-8 47 0,8-22 0,2 1 0,3 81 0,5-58 0,1-25 0,-3 0 0,-2 1 0,-13 78 0,-14 44 0,11-52 0,-18 180 0,26-247 0,9-34 0,-1-1 0,-1 0 0,-1 1 0,-1-1 0,0 0 0,-2-2 0,1 2 0,-15 22 0,1-7-1365,2-4-5461</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7:36:12.387"/>
    </inkml:context>
    <inkml:brush xml:id="br0">
      <inkml:brushProperty name="width" value="0.05" units="cm"/>
      <inkml:brushProperty name="height" value="0.05" units="cm"/>
      <inkml:brushProperty name="color" value="#004F8B"/>
    </inkml:brush>
  </inkml:definitions>
  <inkml:trace contextRef="#ctx0" brushRef="#br0">48 0 24575,'6'2'0,"-1"1"0,1 0 0,-2 0 0,1 0 0,1 1 0,-1 0 0,-2 0 0,2 0 0,0 1 0,-1-1 0,5 8 0,-6-9 0,47 54 0,94 120 0,-126-151 0,-1 1 0,-1 0 0,-2 1 0,-1 0 0,13 43 0,-12-16 0,-4 0 0,-1 1 0,-3 0 0,-3 0 0,-3 72 0,-2 1023 0,3-644 0,1-467 0,2 0 0,15 64 0,-13-77 0,-5-23 0,1 1 0,-1 0 0,1 1 0,0-1 0,1 0 0,-1-1 0,1 0 0,0 1 0,0 0 0,0-2 0,1 2 0,-1-2 0,1 1 0,0 0 0,0-1 0,0 0 0,1 0 0,4 3 0,8 3 0,1-2 0,-1 0 0,32 7 0,-23-7 0,-28-2 0,-15 1 0,-29 9 0,37-13 0,-5 3 0,0-1 0,1 2 0,0 2 0,0-2 0,1 2 0,0-1 0,0 3 0,1-2 0,-10 12 0,-13 16 0,-39 53 0,11-14 0,56-67 0,0 0 0,2 0 0,-1 0 0,0 1 0,0-1 0,2 2 0,-1-2 0,2 2 0,-1-1 0,1-1 0,-1 2 0,1 12 0,1 13 0,3 73 0,2-40 0,-3 667 0,-2-388 0,3-312 0,2-1 0,8 37 0,-6-33 0,5 59 0,-13 404 0,2-485 0,-1 0 0,0 0 0,-1 0 0,-2 0 0,0-1 0,0 1 0,-8 16 0,-6 8 0,-33 48 0,41-70 0,-17 38 0,23-43 0,-1 1 0,-1-3 0,-10 16 0,-14 25 0,24-40 0,1 0 0,-3 0 0,1 0 0,-16 16 0,2-4-1365,3-5-5461</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3T17:40:08.141"/>
    </inkml:context>
    <inkml:brush xml:id="br0">
      <inkml:brushProperty name="width" value="0.05" units="cm"/>
      <inkml:brushProperty name="height" value="0.05" units="cm"/>
      <inkml:brushProperty name="color" value="#004F8B"/>
    </inkml:brush>
  </inkml:definitions>
  <inkml:trace contextRef="#ctx0" brushRef="#br0">0 0 24575,'17'1'0,"0"0"0,-1 0 0,1 2 0,-1 0 0,0 1 0,0 1 0,30 12 0,-35-12 0,0 1 0,-1 0 0,0 1 0,0 0 0,0 1 0,0 0 0,-1 0 0,-1 1 0,0 0 0,0 0 0,8 14 0,1 3 0,-2 1 0,16 40 0,-25-51 0,-1 0 0,-1 0 0,0 0 0,-1 1 0,-1 0 0,0 17 0,-5 255 0,4-280 0,1 0 0,0 1 0,0-1 0,1 0 0,0 0 0,0-1 0,1 1 0,0-1 0,1 1 0,0-1 0,11 14 0,3 5 0,20 17 0,-39-44 0,0 1 0,0-1 0,0 1 0,0 0 0,0-1 0,0 1 0,0-1 0,0 1 0,0-1 0,-1 1 0,1-1 0,0 0 0,0 1 0,-1-1 0,1 1 0,0-1 0,-1 1 0,1-1 0,0 0 0,-1 1 0,1-1 0,0 0 0,-1 1 0,1-1 0,-1 0 0,1 1 0,-1-1 0,1 0 0,-1 0 0,1 0 0,-1 1 0,0-1 0,-21 10 0,19-8 0,-13 5 0,1 0 0,0 1 0,0 1 0,1 0 0,-15 13 0,23-16 0,1-1 0,0 1 0,0 0 0,0 0 0,1 1 0,0-1 0,0 1 0,1 0 0,0 0 0,0 0 0,1 0 0,-1 1 0,-1 14 0,2-8 0,0 1 0,1-1 0,1 1 0,0-1 0,5 29 0,-3-34 0,0-1 0,0 1 0,1-1 0,0 1 0,1-1 0,0 0 0,0 0 0,1-1 0,0 1 0,10 11 0,25 38 0,-13-17 0,-12-20 0,-2 0 0,0 0 0,-1 2 0,-2-1 0,0 2 0,-1-1 0,-1 1 0,-1 0 0,7 47 0,-13-64 0,-1 0 0,0 1 0,0-1 0,-1 0 0,0 0 0,0 1 0,0-1 0,-1 0 0,0 0 0,0 0 0,-1-1 0,1 1 0,-1 0 0,-1-1 0,1 0 0,-9 10 0,-2 0 0,-1-1 0,0-1 0,-33 22 0,10-9 0,32-21-124,-1 0 0,0-1 0,0 0 0,0-1 0,-1 1 0,1-1-1,-1-1 1,0 0 0,1 0 0,-12 2 0,-2-3-6702</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25:37.469"/>
    </inkml:context>
    <inkml:brush xml:id="br0">
      <inkml:brushProperty name="width" value="0.05" units="cm"/>
      <inkml:brushProperty name="height" value="0.05" units="cm"/>
      <inkml:brushProperty name="color" value="#E71224"/>
    </inkml:brush>
  </inkml:definitions>
  <inkml:trace contextRef="#ctx0" brushRef="#br0">0 0 24575,'9'1'0,"0"0"0,1 0 0,-1 1 0,0 0 0,-1 0 0,1 1 0,11 5 0,4 4 0,29 19 0,155 113 0,-126-84 0,11 13 0,130 132 0,-203-185 0,-1 2 0,-1 0 0,-1 1 0,-1 0 0,-1 1 0,-1 1 0,-1 1 0,-1 0 0,-2 0 0,10 35 0,-11-23 0,-2 0 0,-1 1 0,-2 0 0,-2 0 0,-2 0 0,-8 75 0,-18 43 0,-60 197 0,71-293 0,-27 83 0,21-84 0,2 0 0,3 2 0,2 0 0,3 1 0,-3 85 0,14 319 0,2-445 0,1 1 0,1-1 0,0 0 0,2 0 0,9 23 0,2-3 0,36 61 0,-45-90 0,1 0 0,1 0 0,0-1 0,1 0 0,0-1 0,1 0 0,0-1 0,1 0 0,14 7 0,9 5 0,2-2 0,46 17 0,-55-26 0,1-1 0,1-1 0,50 6 0,97 2 0,-166-16 0,-2 0 0,0 0 0,0 1 0,0 0 0,0 1 0,11 4 0,-19-7 0,0 1 0,0 0 0,0 0 0,0 0 0,-1 0 0,1 1 0,0-1 0,-1 0 0,1 1 0,-1-1 0,1 1 0,-1-1 0,0 1 0,2 1 0,-3-1 0,0-1 0,1 0 0,-1 1 0,0-1 0,0 0 0,0 1 0,0-1 0,0 0 0,0 1 0,0-1 0,0 0 0,0 1 0,-1-1 0,1 0 0,-1 1 0,1-1 0,-1 0 0,1 0 0,-1 0 0,0 1 0,1-1 0,-1 0 0,0 0 0,-1 1 0,-8 10 0,-1-1 0,0 0 0,-1-1 0,0 0 0,0-1 0,-1 0 0,0-1 0,-22 10 0,-14 3 0,-60 16 0,47-16 0,15-6 0,35-13 0,0 1 0,1 0 0,-1 1 0,1 1 0,0 0 0,1 0 0,-1 1 0,1 0 0,0 1 0,0 0 0,1 1 0,-9 9 0,6-2 0,0 0 0,2 1 0,0 0 0,0 1 0,2 0 0,0 0 0,-8 27 0,9-18 0,1 2 0,1-1 0,1 0 0,0 41 0,6 13 0,5-1 0,24 121 0,-21-145 0,2 9 0,2-2 0,2 0 0,38 92 0,-29-98 0,-2 1 0,-3 0 0,-3 2 0,-2 0 0,11 97 0,49 420 0,-69-534 0,0 49 0,2 16 0,-4-89 0,1 0 0,1 0 0,1 0 0,15 31 0,-14-34 0,0 1 0,-1 1 0,-1-1 0,-1 1 0,5 28 0,4 38 0,-9-64 0,-1 0 0,-1 0 0,-1 0 0,-1 0 0,0 1 0,-5 38 0,2-51 0,-1 1 0,0-1 0,-1 1 0,0-1 0,0 0 0,-1-1 0,0 1 0,0-1 0,-1 0 0,-11 11 0,-7 5 0,-41 30 0,53-44 0,-8 5 15,-1-1 0,0 0 0,0-2 0,-2-1 0,1 0 0,-1-2 0,-36 9 0,9-7-510,0-2 0,-80 2 0,102-9-6331</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4T22:04:36.858"/>
    </inkml:context>
    <inkml:brush xml:id="br0">
      <inkml:brushProperty name="width" value="0.035" units="cm"/>
      <inkml:brushProperty name="height" value="0.035" units="cm"/>
      <inkml:brushProperty name="color" value="#849398"/>
    </inkml:brush>
  </inkml:definitions>
  <inkml:trace contextRef="#ctx0" brushRef="#br0">1 29 24575,'816'0'0,"-781"-2"0,59-10 0,-56 6 0,45-2 0,-73 8 0,265 2 0,-243 2 0,1 1 0,53 18 0,-3-2 0,-42-11 0,-18-4 0,0-1 0,0-1 0,30 1 0,-5-5 0,226-2 0,-255-1-53,0 0-1,0-2 1,0 0 0,29-12-1,-20 7-1044,-9 3-5728</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26:31.884"/>
    </inkml:context>
    <inkml:brush xml:id="br0">
      <inkml:brushProperty name="width" value="0.05" units="cm"/>
      <inkml:brushProperty name="height" value="0.05" units="cm"/>
      <inkml:brushProperty name="color" value="#0000FF"/>
    </inkml:brush>
  </inkml:definitions>
  <inkml:trace contextRef="#ctx0" brushRef="#br0">1 0 24575,'5'1'0,"0"-1"0,1 1 0,-1 0 0,0 1 0,0-1 0,0 1 0,0 0 0,0 1 0,0-1 0,0 1 0,-1 0 0,1 0 0,-1 0 0,0 0 0,0 1 0,0 0 0,0 0 0,-1 0 0,0 0 0,1 1 0,-2-1 0,1 1 0,0 0 0,2 6 0,2 6 0,1 1 0,-2 1 0,-1-1 0,0 1 0,3 28 0,-4-4 0,-2 1 0,-2 0 0,-2 0 0,-1 0 0,-3 0 0,-20 75 0,-12 93 0,30-160 0,7-44 0,0 1 0,0-1 0,1 0 0,0 0 0,1 0 0,-1 1 0,2-1 0,-1 0 0,1 0 0,0 0 0,1 0 0,0-1 0,0 1 0,1-1 0,0 0 0,0 0 0,1 0 0,0 0 0,0-1 0,0 0 0,1 0 0,0 0 0,0 0 0,12 7 0,24 17 0,1-2 0,2-2 0,81 34 0,-94-44 0,57 39 0,-57-35 0,-30-18 0,1-1 0,-1 1 0,0-1 0,0 1 0,0 0 0,0 0 0,-1-1 0,1 1 0,0 1 0,-1-1 0,1 0 0,-1 0 0,0 0 0,0 1 0,0-1 0,0 1 0,0-1 0,1 6 0,-2-6 0,0 0 0,-1 0 0,1 0 0,0 0 0,-1 0 0,1 0 0,-1 0 0,0 0 0,0 0 0,0 0 0,0 0 0,0 0 0,0 0 0,0 0 0,0-1 0,-1 1 0,1-1 0,-1 1 0,1-1 0,-1 1 0,0-1 0,1 0 0,-1 0 0,-2 2 0,-14 6 0,0 0 0,-1-1 0,0 0 0,0-2 0,-29 7 0,-104 10 0,151-22 0,-2-1 0,0 0 0,0 1 0,0 0 0,0 0 0,0 0 0,0 0 0,0 0 0,0 1 0,1-1 0,-1 1 0,1 0 0,-1-1 0,1 1 0,-1 1 0,1-1 0,0 0 0,0 0 0,0 1 0,0-1 0,1 1 0,-1 0 0,1-1 0,-1 1 0,1 0 0,0 0 0,0 0 0,0 0 0,-1 5 0,0 8 0,1-1 0,0 1 0,0 0 0,4 24 0,-2-14 0,5 485 0,-6-407 0,1-79 0,2 1 0,8 37 0,-5-34 0,2 39 0,-6-11 0,-2-36 0,0 1 0,1-1 0,2 0 0,0 0 0,1 0 0,1 0 0,8 21 0,-1-14 0,-1 0 0,-2 0 0,0 1 0,-2 0 0,-2 1 0,0-1 0,0 43 0,-5-57 0,0 0 0,-1 0 0,0-1 0,-6 25 0,5-33 0,0-1 0,0 1 0,0-1 0,-1 0 0,1 0 0,-2 0 0,1 0 0,0 0 0,-1 0 0,0-1 0,0 0 0,0 0 0,0 0 0,-10 6 0,-51 23-1365,33-18-5461</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29:22.126"/>
    </inkml:context>
    <inkml:brush xml:id="br0">
      <inkml:brushProperty name="width" value="0.05" units="cm"/>
      <inkml:brushProperty name="height" value="0.05" units="cm"/>
      <inkml:brushProperty name="color" value="#0000FF"/>
    </inkml:brush>
  </inkml:definitions>
  <inkml:trace contextRef="#ctx0" brushRef="#br0">1 1 24575,'10'8'0,"1"-1"0,0 0 0,0 0 0,0-1 0,1 0 0,21 6 0,-3 0 0,-16-4 0,0 0 0,0 1 0,-1 0 0,0 1 0,-1 1 0,0 0 0,0 1 0,-1 0 0,-1 0 0,0 1 0,-1 1 0,0-1 0,-1 2 0,-1-1 0,0 1 0,9 29 0,-11-22 0,0-1 0,-1 2 0,-1-1 0,-1 23 0,-5 93 0,0-43 0,2-32 0,-17 125 0,14-162 0,1 0 0,1-1 0,2 45 0,2-56 0,-1 1 0,2-1 0,0 1 0,0-1 0,2 0 0,-1 0 0,14 25 0,-16-36 0,0 0 0,1 0 0,-1 0 0,0 0 0,1-1 0,0 1 0,0-1 0,-1 0 0,1 0 0,0 0 0,1 0 0,-1-1 0,0 1 0,0-1 0,1 0 0,-1 0 0,1 0 0,-1 0 0,1 0 0,0-1 0,-1 0 0,1 1 0,3-2 0,-1 2 0,0-1 0,-1 1 0,1 0 0,-1 0 0,1 0 0,-1 1 0,10 4 0,-14-5 0,0-1 0,0 1 0,0 0 0,0 0 0,0-1 0,0 1 0,0 0 0,0 0 0,0 0 0,0 0 0,0 1 0,-1-1 0,1 0 0,0 0 0,-1 0 0,1 1 0,-1-1 0,1 0 0,-1 0 0,0 1 0,0-1 0,1 0 0,-1 1 0,0-1 0,0 1 0,0-1 0,0 0 0,-1 1 0,1-1 0,0 0 0,-1 1 0,1-1 0,0 0 0,-1 0 0,0 1 0,1-1 0,-1 0 0,0 0 0,1 0 0,-1 0 0,0 0 0,0 0 0,-1 1 0,-2 3 0,0 0 0,-1 0 0,1-1 0,-1 0 0,0 0 0,0 0 0,-1-1 0,-5 4 0,-3-1 0,1 0 0,0 2 0,-23 16 0,31-20 0,0 0 0,1 0 0,0 1 0,0-1 0,1 1 0,-1 0 0,1 1 0,0-1 0,0 0 0,1 1 0,0 0 0,-3 10 0,0 12 0,1-1 0,2 1 0,0 0 0,6 54 0,-2-12 0,17 277 0,-10-229 0,-4-36 0,-4-76 0,0 0 0,0 1 0,1-1 0,0 0 0,0 0 0,0 0 0,1-1 0,0 1 0,0 0 0,1-1 0,0 0 0,8 9 0,11 17 0,-18-21 0,-1-1 0,0 1 0,0 0 0,-1 0 0,0 0 0,-1 1 0,0-1 0,-1 0 0,0 1 0,0 0 0,-1-1 0,-1 1 0,1-1 0,-2 1 0,0-1 0,0 1 0,-6 15 0,4-19 0,-1 0 0,-1 0 0,1-1 0,-1 0 0,0 0 0,0 0 0,-1-1 0,0 1 0,-14 7 0,-8 8 0,21-16-151,1 0-1,-1 0 0,0-1 0,0 0 1,0 0-1,-1-1 0,1 0 1,-14 3-1,-7 0-6674</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29:26.903"/>
    </inkml:context>
    <inkml:brush xml:id="br0">
      <inkml:brushProperty name="width" value="0.05" units="cm"/>
      <inkml:brushProperty name="height" value="0.05" units="cm"/>
      <inkml:brushProperty name="color" value="#0000FF"/>
    </inkml:brush>
  </inkml:definitions>
  <inkml:trace contextRef="#ctx0" brushRef="#br0">105 0 24575,'7'8'0,"-1"0"0,0 0 0,0 1 0,0-1 0,-1 1 0,0 1 0,-1-1 0,0 1 0,-1-1 0,0 1 0,0 0 0,2 19 0,-1 8 0,-3-1 0,-2 48 0,-1-25 0,2 371 0,0-425 0,0 1 0,0-1 0,1 0 0,0 1 0,0-1 0,0 0 0,0 1 0,1-1 0,0 0 0,0 0 0,0 0 0,1-1 0,-1 1 0,1 0 0,0-1 0,1 0 0,-1 0 0,1 0 0,0 0 0,0 0 0,0-1 0,0 0 0,0 1 0,1-2 0,0 1 0,-1 0 0,1-1 0,0 0 0,0 0 0,1-1 0,-1 1 0,9 0 0,1-1 0,-9-1 0,0 1 0,0-1 0,0 1 0,0 1 0,0-1 0,9 4 0,-14-5 0,0 0 0,0 1 0,-1-1 0,1 1 0,0 0 0,0-1 0,-1 1 0,1 0 0,0-1 0,-1 1 0,1 0 0,0 0 0,-1 0 0,1-1 0,-1 1 0,1 0 0,-1 0 0,1 2 0,-1-1 0,0-1 0,0 1 0,0 0 0,0 0 0,0-1 0,-1 1 0,1 0 0,0 0 0,-1-1 0,0 1 0,1 0 0,-1-1 0,0 1 0,-1 1 0,-2 3 0,0-1 0,0 0 0,0 0 0,-1 0 0,0-1 0,0 1 0,0-1 0,-1 0 0,1-1 0,-1 1 0,0-1 0,-9 4 0,-20 12 0,30-16 0,1 1 0,0-1 0,0 1 0,0 0 0,1 1 0,-1-1 0,1 1 0,0-1 0,-4 10 0,1-1 0,0 2 0,-5 18 0,6-11 0,2 0 0,1 1 0,0-1 0,2 1 0,2 25 0,0 0 0,-2 539 0,0-581 0,0 0 0,-1-1 0,0 1 0,0-1 0,0 1 0,-1-1 0,1 0 0,-1 1 0,-1-1 0,1 0 0,-4 5 0,-2 2 0,-1-1 0,0 0 0,-12 11 0,17-17-85,0 0 0,0-1-1,0 0 1,-1 0 0,1-1-1,-1 1 1,0-1 0,0 0-1,-1 0 1,1 0 0,0-1-1,-1 0 1,0 0 0,1 0-1,-8 0 1,-4 0-6741</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34:24.354"/>
    </inkml:context>
    <inkml:brush xml:id="br0">
      <inkml:brushProperty name="width" value="0.05" units="cm"/>
      <inkml:brushProperty name="height" value="0.05" units="cm"/>
      <inkml:brushProperty name="color" value="#0000FF"/>
    </inkml:brush>
  </inkml:definitions>
  <inkml:trace contextRef="#ctx0" brushRef="#br0">0 1 24575,'31'5'0,"51"17"0,-70-19 0,321 124-1175,-1 27-44,-324-150 1218,639 347 109,-372-207 675,-43-24-398,-133-71-12,0-5 0,115 31 0,70 42-373,-161-63 0,-56-25 0,28 10 0,147 89 0,-201-100 0,1-3 0,1-1 0,0-3 0,2-2 0,59 14 0,213 8 0,1-35 0,-121-4 0,-145 2 0,0 2 0,97 27 0,96 54 0,2 1 0,-169-69 0,1-3 0,84 2 0,158-15 0,-25-6-1365,-270 3-5461</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35:41.575"/>
    </inkml:context>
    <inkml:brush xml:id="br0">
      <inkml:brushProperty name="width" value="0.05" units="cm"/>
      <inkml:brushProperty name="height" value="0.05" units="cm"/>
      <inkml:brushProperty name="color" value="#E71224"/>
    </inkml:brush>
  </inkml:definitions>
  <inkml:trace contextRef="#ctx0" brushRef="#br0">1901 1 24575,'0'64'0,"2"-12"0,-3 0 0,-9 55 0,8-90 0,-2 0 0,0-1 0,-1 0 0,0 1 0,-2-2 0,0 1 0,0-1 0,-2 0 0,0 0 0,-15 18 0,4-11 0,0-2 0,-2 0 0,0-1 0,-28 17 0,-104 59 0,16-24 0,-3-5 0,-179 55 0,291-109 0,2 0 0,0 2 0,0 1 0,2 1 0,0 2 0,0 0 0,2 1 0,0 2 0,-23 27 0,2 4 0,2 1 0,3 3 0,-33 60 0,38-52 0,17-32 0,-1-1 0,-24 32 0,-104 160 0,133-202 0,8-12 0,0 0 0,-1 0 0,0-1 0,-1 0 0,0 0 0,0 0 0,-1-1 0,0 0 0,0-1 0,0 0 0,-12 7 0,19-13 0,1 0 0,-1 1 0,0-1 0,1 0 0,-1 0 0,0 0 0,0 0 0,1 1 0,-1-1 0,0 0 0,1 0 0,-1 0 0,0-1 0,0 1 0,1 0 0,-1 0 0,0 0 0,1 0 0,-1-1 0,0 1 0,1 0 0,-1-1 0,0 1 0,1 0 0,-1-1 0,0 1 0,0-1 0,0-1 0,0 0 0,0 1 0,0-1 0,0 0 0,0 1 0,0-1 0,1 0 0,-1 0 0,1 0 0,-1-2 0,-2-51 0,3 49 0,1-62 0,4-135 0,17 72 0,-23 117 0,-3 19 0,-6 25 0,-1 101 0,9-80 0,-11 57 0,-18 48 0,29-147 0,0-1 0,1 1 0,0-1 0,1 1 0,0-1 0,0 1 0,2 14 0,-1-21 0,-1-1 0,0 1 0,1 0 0,0-1 0,-1 1 0,1-1 0,0 1 0,-1-1 0,1 0 0,0 1 0,0-1 0,0 0 0,1 0 0,-1 1 0,0-1 0,0 0 0,0 0 0,3 1 0,-2-1 0,0-1 0,0 1 0,1-1 0,-1 0 0,0 0 0,0 1 0,0-1 0,0-1 0,1 1 0,-1 0 0,0 0 0,0-1 0,0 0 0,0 1 0,0-1 0,0 0 0,0 0 0,2-1 0,55-35 0,-2 1 0,171-81 0,-219 113-341,0 1 0,1 0-1,18-3 1,1 2-6485</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25:37.469"/>
    </inkml:context>
    <inkml:brush xml:id="br0">
      <inkml:brushProperty name="width" value="0.05" units="cm"/>
      <inkml:brushProperty name="height" value="0.05" units="cm"/>
      <inkml:brushProperty name="color" value="#E71224"/>
    </inkml:brush>
  </inkml:definitions>
  <inkml:trace contextRef="#ctx0" brushRef="#br0">0 0 24575,'9'1'0,"0"0"0,1 0 0,-1 1 0,0 0 0,-1 0 0,1 1 0,11 5 0,4 4 0,29 19 0,155 113 0,-126-84 0,11 13 0,130 132 0,-203-185 0,-1 2 0,-1 0 0,-1 1 0,-1 0 0,-1 1 0,-1 1 0,-1 1 0,-1 0 0,-2 0 0,10 35 0,-11-23 0,-2 0 0,-1 1 0,-2 0 0,-2 0 0,-2 0 0,-8 75 0,-18 43 0,-60 197 0,71-293 0,-27 83 0,21-84 0,2 0 0,3 2 0,2 0 0,3 1 0,-3 85 0,14 319 0,2-445 0,1 1 0,1-1 0,0 0 0,2 0 0,9 23 0,2-3 0,36 61 0,-45-90 0,1 0 0,1 0 0,0-1 0,1 0 0,0-1 0,1 0 0,0-1 0,1 0 0,14 7 0,9 5 0,2-2 0,46 17 0,-55-26 0,1-1 0,1-1 0,50 6 0,97 2 0,-166-16 0,-2 0 0,0 0 0,0 1 0,0 0 0,0 1 0,11 4 0,-19-7 0,0 1 0,0 0 0,0 0 0,0 0 0,-1 0 0,1 1 0,0-1 0,-1 0 0,1 1 0,-1-1 0,1 1 0,-1-1 0,0 1 0,2 1 0,-3-1 0,0-1 0,1 0 0,-1 1 0,0-1 0,0 0 0,0 1 0,0-1 0,0 0 0,0 1 0,0-1 0,0 0 0,0 1 0,-1-1 0,1 0 0,-1 1 0,1-1 0,-1 0 0,1 0 0,-1 0 0,0 1 0,1-1 0,-1 0 0,0 0 0,-1 1 0,-8 10 0,-1-1 0,0 0 0,-1-1 0,0 0 0,0-1 0,-1 0 0,0-1 0,-22 10 0,-14 3 0,-60 16 0,47-16 0,15-6 0,35-13 0,0 1 0,1 0 0,-1 1 0,1 1 0,0 0 0,1 0 0,-1 1 0,1 0 0,0 1 0,0 0 0,1 1 0,-9 9 0,6-2 0,0 0 0,2 1 0,0 0 0,0 1 0,2 0 0,0 0 0,-8 27 0,9-18 0,1 2 0,1-1 0,1 0 0,0 41 0,6 13 0,5-1 0,24 121 0,-21-145 0,2 9 0,2-2 0,2 0 0,38 92 0,-29-98 0,-2 1 0,-3 0 0,-3 2 0,-2 0 0,11 97 0,49 420 0,-69-534 0,0 49 0,2 16 0,-4-89 0,1 0 0,1 0 0,1 0 0,15 31 0,-14-34 0,0 1 0,-1 1 0,-1-1 0,-1 1 0,5 28 0,4 38 0,-9-64 0,-1 0 0,-1 0 0,-1 0 0,-1 0 0,0 1 0,-5 38 0,2-51 0,-1 1 0,0-1 0,-1 1 0,0-1 0,0 0 0,-1-1 0,0 1 0,0-1 0,-1 0 0,-11 11 0,-7 5 0,-41 30 0,53-44 0,-8 5 15,-1-1 0,0 0 0,0-2 0,-2-1 0,1 0 0,-1-2 0,-36 9 0,9-7-510,0-2 0,-80 2 0,102-9-6331</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26:31.884"/>
    </inkml:context>
    <inkml:brush xml:id="br0">
      <inkml:brushProperty name="width" value="0.05" units="cm"/>
      <inkml:brushProperty name="height" value="0.05" units="cm"/>
      <inkml:brushProperty name="color" value="#0000FF"/>
    </inkml:brush>
  </inkml:definitions>
  <inkml:trace contextRef="#ctx0" brushRef="#br0">1 0 24575,'5'1'0,"0"-1"0,1 1 0,-1 0 0,0 1 0,0-1 0,0 1 0,0 0 0,0 1 0,0-1 0,0 1 0,-1 0 0,1 0 0,-1 0 0,0 0 0,0 1 0,0 0 0,0 0 0,-1 0 0,0 0 0,1 1 0,-2-1 0,1 1 0,0 0 0,2 6 0,2 6 0,1 1 0,-2 1 0,-1-1 0,0 1 0,3 28 0,-4-4 0,-2 1 0,-2 0 0,-2 0 0,-1 0 0,-3 0 0,-20 75 0,-12 93 0,30-160 0,7-44 0,0 1 0,0-1 0,1 0 0,0 0 0,1 0 0,-1 1 0,2-1 0,-1 0 0,1 0 0,0 0 0,1 0 0,0-1 0,0 1 0,1-1 0,0 0 0,0 0 0,1 0 0,0 0 0,0-1 0,0 0 0,1 0 0,0 0 0,0 0 0,12 7 0,24 17 0,1-2 0,2-2 0,81 34 0,-94-44 0,57 39 0,-57-35 0,-30-18 0,1-1 0,-1 1 0,0-1 0,0 1 0,0 0 0,0 0 0,-1-1 0,1 1 0,0 1 0,-1-1 0,1 0 0,-1 0 0,0 0 0,0 1 0,0-1 0,0 1 0,0-1 0,1 6 0,-2-6 0,0 0 0,-1 0 0,1 0 0,0 0 0,-1 0 0,1 0 0,-1 0 0,0 0 0,0 0 0,0 0 0,0 0 0,0 0 0,0 0 0,0 0 0,0-1 0,-1 1 0,1-1 0,-1 1 0,1-1 0,-1 1 0,0-1 0,1 0 0,-1 0 0,-2 2 0,-14 6 0,0 0 0,-1-1 0,0 0 0,0-2 0,-29 7 0,-104 10 0,151-22 0,-2-1 0,0 0 0,0 1 0,0 0 0,0 0 0,0 0 0,0 0 0,0 0 0,0 1 0,1-1 0,-1 1 0,1 0 0,-1-1 0,1 1 0,-1 1 0,1-1 0,0 0 0,0 0 0,0 1 0,0-1 0,1 1 0,-1 0 0,1-1 0,-1 1 0,1 0 0,0 0 0,0 0 0,0 0 0,-1 5 0,0 8 0,1-1 0,0 1 0,0 0 0,4 24 0,-2-14 0,5 485 0,-6-407 0,1-79 0,2 1 0,8 37 0,-5-34 0,2 39 0,-6-11 0,-2-36 0,0 1 0,1-1 0,2 0 0,0 0 0,1 0 0,1 0 0,8 21 0,-1-14 0,-1 0 0,-2 0 0,0 1 0,-2 0 0,-2 1 0,0-1 0,0 43 0,-5-57 0,0 0 0,-1 0 0,0-1 0,-6 25 0,5-33 0,0-1 0,0 1 0,0-1 0,-1 0 0,1 0 0,-2 0 0,1 0 0,0 0 0,-1 0 0,0-1 0,0 0 0,0 0 0,0 0 0,-10 6 0,-51 23-1365,33-18-5461</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29:22.126"/>
    </inkml:context>
    <inkml:brush xml:id="br0">
      <inkml:brushProperty name="width" value="0.05" units="cm"/>
      <inkml:brushProperty name="height" value="0.05" units="cm"/>
      <inkml:brushProperty name="color" value="#0000FF"/>
    </inkml:brush>
  </inkml:definitions>
  <inkml:trace contextRef="#ctx0" brushRef="#br0">1 1 24575,'10'8'0,"1"-1"0,0 0 0,0 0 0,0-1 0,1 0 0,21 6 0,-3 0 0,-16-4 0,0 0 0,0 1 0,-1 0 0,0 1 0,-1 1 0,0 0 0,0 1 0,-1 0 0,-1 0 0,0 1 0,-1 1 0,0-1 0,-1 2 0,-1-1 0,0 1 0,9 29 0,-11-22 0,0-1 0,-1 2 0,-1-1 0,-1 23 0,-5 93 0,0-43 0,2-32 0,-17 125 0,14-162 0,1 0 0,1-1 0,2 45 0,2-56 0,-1 1 0,2-1 0,0 1 0,0-1 0,2 0 0,-1 0 0,14 25 0,-16-36 0,0 0 0,1 0 0,-1 0 0,0 0 0,1-1 0,0 1 0,0-1 0,-1 0 0,1 0 0,0 0 0,1 0 0,-1-1 0,0 1 0,0-1 0,1 0 0,-1 0 0,1 0 0,-1 0 0,1 0 0,0-1 0,-1 0 0,1 1 0,3-2 0,-1 2 0,0-1 0,-1 1 0,1 0 0,-1 0 0,1 0 0,-1 1 0,10 4 0,-14-5 0,0-1 0,0 1 0,0 0 0,0 0 0,0-1 0,0 1 0,0 0 0,0 0 0,0 0 0,0 0 0,0 1 0,-1-1 0,1 0 0,0 0 0,-1 0 0,1 1 0,-1-1 0,1 0 0,-1 0 0,0 1 0,0-1 0,1 0 0,-1 1 0,0-1 0,0 1 0,0-1 0,0 0 0,-1 1 0,1-1 0,0 0 0,-1 1 0,1-1 0,0 0 0,-1 0 0,0 1 0,1-1 0,-1 0 0,0 0 0,1 0 0,-1 0 0,0 0 0,0 0 0,-1 1 0,-2 3 0,0 0 0,-1 0 0,1-1 0,-1 0 0,0 0 0,0 0 0,-1-1 0,-5 4 0,-3-1 0,1 0 0,0 2 0,-23 16 0,31-20 0,0 0 0,1 0 0,0 1 0,0-1 0,1 1 0,-1 0 0,1 1 0,0-1 0,0 0 0,1 1 0,0 0 0,-3 10 0,0 12 0,1-1 0,2 1 0,0 0 0,6 54 0,-2-12 0,17 277 0,-10-229 0,-4-36 0,-4-76 0,0 0 0,0 1 0,1-1 0,0 0 0,0 0 0,0 0 0,1-1 0,0 1 0,0 0 0,1-1 0,0 0 0,8 9 0,11 17 0,-18-21 0,-1-1 0,0 1 0,0 0 0,-1 0 0,0 0 0,-1 1 0,0-1 0,-1 0 0,0 1 0,0 0 0,-1-1 0,-1 1 0,1-1 0,-2 1 0,0-1 0,0 1 0,-6 15 0,4-19 0,-1 0 0,-1 0 0,1-1 0,-1 0 0,0 0 0,0 0 0,-1-1 0,0 1 0,-14 7 0,-8 8 0,21-16-151,1 0-1,-1 0 0,0-1 0,0 0 1,0 0-1,-1-1 0,1 0 1,-14 3-1,-7 0-6674</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29:26.903"/>
    </inkml:context>
    <inkml:brush xml:id="br0">
      <inkml:brushProperty name="width" value="0.05" units="cm"/>
      <inkml:brushProperty name="height" value="0.05" units="cm"/>
      <inkml:brushProperty name="color" value="#0000FF"/>
    </inkml:brush>
  </inkml:definitions>
  <inkml:trace contextRef="#ctx0" brushRef="#br0">105 0 24575,'7'8'0,"-1"0"0,0 0 0,0 1 0,0-1 0,-1 1 0,0 1 0,-1-1 0,0 1 0,-1-1 0,0 1 0,0 0 0,2 19 0,-1 8 0,-3-1 0,-2 48 0,-1-25 0,2 371 0,0-425 0,0 1 0,0-1 0,1 0 0,0 1 0,0-1 0,0 0 0,0 1 0,1-1 0,0 0 0,0 0 0,0 0 0,1-1 0,-1 1 0,1 0 0,0-1 0,1 0 0,-1 0 0,1 0 0,0 0 0,0 0 0,0-1 0,0 0 0,0 1 0,1-2 0,0 1 0,-1 0 0,1-1 0,0 0 0,0 0 0,1-1 0,-1 1 0,9 0 0,1-1 0,-9-1 0,0 1 0,0-1 0,0 1 0,0 1 0,0-1 0,9 4 0,-14-5 0,0 0 0,0 1 0,-1-1 0,1 1 0,0 0 0,0-1 0,-1 1 0,1 0 0,0-1 0,-1 1 0,1 0 0,0 0 0,-1 0 0,1-1 0,-1 1 0,1 0 0,-1 0 0,1 2 0,-1-1 0,0-1 0,0 1 0,0 0 0,0 0 0,0-1 0,-1 1 0,1 0 0,0 0 0,-1-1 0,0 1 0,1 0 0,-1-1 0,0 1 0,-1 1 0,-2 3 0,0-1 0,0 0 0,0 0 0,-1 0 0,0-1 0,0 1 0,0-1 0,-1 0 0,1-1 0,-1 1 0,0-1 0,-9 4 0,-20 12 0,30-16 0,1 1 0,0-1 0,0 1 0,0 0 0,1 1 0,-1-1 0,1 1 0,0-1 0,-4 10 0,1-1 0,0 2 0,-5 18 0,6-11 0,2 0 0,1 1 0,0-1 0,2 1 0,2 25 0,0 0 0,-2 539 0,0-581 0,0 0 0,-1-1 0,0 1 0,0-1 0,0 1 0,-1-1 0,1 0 0,-1 1 0,-1-1 0,1 0 0,-4 5 0,-2 2 0,-1-1 0,0 0 0,-12 11 0,17-17-85,0 0 0,0-1-1,0 0 1,-1 0 0,1-1-1,-1 1 1,0-1 0,0 0-1,-1 0 1,1 0 0,0-1-1,-1 0 1,0 0 0,1 0-1,-8 0 1,-4 0-6741</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34:24.354"/>
    </inkml:context>
    <inkml:brush xml:id="br0">
      <inkml:brushProperty name="width" value="0.05" units="cm"/>
      <inkml:brushProperty name="height" value="0.05" units="cm"/>
      <inkml:brushProperty name="color" value="#0000FF"/>
    </inkml:brush>
  </inkml:definitions>
  <inkml:trace contextRef="#ctx0" brushRef="#br0">0 1 24575,'31'5'0,"51"17"0,-70-19 0,321 124-1175,-1 27-44,-324-150 1218,639 347 109,-372-207 675,-43-24-398,-133-71-12,0-5 0,115 31 0,70 42-373,-161-63 0,-56-25 0,28 10 0,147 89 0,-201-100 0,1-3 0,1-1 0,0-3 0,2-2 0,59 14 0,213 8 0,1-35 0,-121-4 0,-145 2 0,0 2 0,97 27 0,96 54 0,2 1 0,-169-69 0,1-3 0,84 2 0,158-15 0,-25-6-1365,-270 3-5461</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5T18:45:32.930"/>
    </inkml:context>
    <inkml:brush xml:id="br0">
      <inkml:brushProperty name="width" value="0.035" units="cm"/>
      <inkml:brushProperty name="height" value="0.035" units="cm"/>
      <inkml:brushProperty name="color" value="#849398"/>
    </inkml:brush>
  </inkml:definitions>
  <inkml:trace contextRef="#ctx0" brushRef="#br0">1 29 24575,'816'0'0,"-781"-2"0,59-10 0,-56 6 0,45-2 0,-73 8 0,265 2 0,-243 2 0,1 1 0,53 18 0,-3-2 0,-42-11 0,-18-4 0,0-1 0,0-1 0,30 1 0,-5-5 0,226-2 0,-255-1-53,0 0-1,0-2 1,0 0 0,29-12-1,-20 7-1044,-9 3-5728</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8T17:35:41.575"/>
    </inkml:context>
    <inkml:brush xml:id="br0">
      <inkml:brushProperty name="width" value="0.05" units="cm"/>
      <inkml:brushProperty name="height" value="0.05" units="cm"/>
      <inkml:brushProperty name="color" value="#E71224"/>
    </inkml:brush>
  </inkml:definitions>
  <inkml:trace contextRef="#ctx0" brushRef="#br0">1901 1 24575,'0'64'0,"2"-12"0,-3 0 0,-9 55 0,8-90 0,-2 0 0,0-1 0,-1 0 0,0 1 0,-2-2 0,0 1 0,0-1 0,-2 0 0,0 0 0,-15 18 0,4-11 0,0-2 0,-2 0 0,0-1 0,-28 17 0,-104 59 0,16-24 0,-3-5 0,-179 55 0,291-109 0,2 0 0,0 2 0,0 1 0,2 1 0,0 2 0,0 0 0,2 1 0,0 2 0,-23 27 0,2 4 0,2 1 0,3 3 0,-33 60 0,38-52 0,17-32 0,-1-1 0,-24 32 0,-104 160 0,133-202 0,8-12 0,0 0 0,-1 0 0,0-1 0,-1 0 0,0 0 0,0 0 0,-1-1 0,0 0 0,0-1 0,0 0 0,-12 7 0,19-13 0,1 0 0,-1 1 0,0-1 0,1 0 0,-1 0 0,0 0 0,0 0 0,1 1 0,-1-1 0,0 0 0,1 0 0,-1 0 0,0-1 0,0 1 0,1 0 0,-1 0 0,0 0 0,1 0 0,-1-1 0,0 1 0,1 0 0,-1-1 0,0 1 0,1 0 0,-1-1 0,0 1 0,0-1 0,0-1 0,0 0 0,0 1 0,0-1 0,0 0 0,0 1 0,0-1 0,1 0 0,-1 0 0,1 0 0,-1-2 0,-2-51 0,3 49 0,1-62 0,4-135 0,17 72 0,-23 117 0,-3 19 0,-6 25 0,-1 101 0,9-80 0,-11 57 0,-18 48 0,29-147 0,0-1 0,1 1 0,0-1 0,1 1 0,0-1 0,0 1 0,2 14 0,-1-21 0,-1-1 0,0 1 0,1 0 0,0-1 0,-1 1 0,1-1 0,0 1 0,-1-1 0,1 0 0,0 1 0,0-1 0,0 0 0,1 0 0,-1 1 0,0-1 0,0 0 0,0 0 0,3 1 0,-2-1 0,0-1 0,0 1 0,1-1 0,-1 0 0,0 0 0,0 1 0,0-1 0,0-1 0,1 1 0,-1 0 0,0 0 0,0-1 0,0 0 0,0 1 0,0-1 0,0 0 0,0 0 0,2-1 0,55-35 0,-2 1 0,171-81 0,-219 113-341,0 1 0,1 0-1,18-3 1,1 2-6485</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8T18:36:00.430"/>
    </inkml:context>
    <inkml:brush xml:id="br0">
      <inkml:brushProperty name="width" value="0.05" units="cm"/>
      <inkml:brushProperty name="height" value="0.05" units="cm"/>
      <inkml:brushProperty name="color" value="#E71224"/>
    </inkml:brush>
  </inkml:definitions>
  <inkml:trace contextRef="#ctx0" brushRef="#br0">1 111 24575,'6'-4'0,"0"0"0,0 0 0,1 1 0,0 0 0,0 0 0,0 1 0,0 0 0,0 0 0,8-1 0,5-2 0,69-24 0,-63 19 0,0 1 0,0 1 0,1 2 0,0 0 0,30-1 0,200 8 0,-205 6 0,61 16 0,0 1 0,-1 1 0,-74-16 0,0-1 0,63 6 0,246-13 79,-170-3-1523,-153 2-5382</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4T18:28:26.939"/>
    </inkml:context>
    <inkml:brush xml:id="br0">
      <inkml:brushProperty name="width" value="0.05" units="cm"/>
      <inkml:brushProperty name="height" value="0.05" units="cm"/>
      <inkml:brushProperty name="color" value="#E71224"/>
    </inkml:brush>
  </inkml:definitions>
  <inkml:trace contextRef="#ctx0" brushRef="#br0">1 111 24575,'6'-4'0,"0"0"0,0 0 0,1 1 0,0 0 0,0 0 0,0 1 0,0 0 0,0 0 0,8-1 0,5-2 0,69-24 0,-63 19 0,0 1 0,0 1 0,1 2 0,0 0 0,30-1 0,200 8 0,-205 6 0,61 16 0,0 1 0,-1 1 0,-74-16 0,0-1 0,63 6 0,246-13 79,-170-3-1523,-153 2-5382</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13T17:05:42.434"/>
    </inkml:context>
    <inkml:brush xml:id="br0">
      <inkml:brushProperty name="width" value="0.05" units="cm"/>
      <inkml:brushProperty name="height" value="0.05" units="cm"/>
      <inkml:brushProperty name="color" value="#E71224"/>
    </inkml:brush>
  </inkml:definitions>
  <inkml:trace contextRef="#ctx0" brushRef="#br0">1 111 24575,'6'-4'0,"0"0"0,0 0 0,1 1 0,0 0 0,0 0 0,0 1 0,0 0 0,0 0 0,8-1 0,5-2 0,69-24 0,-63 19 0,0 1 0,0 1 0,1 2 0,0 0 0,30-1 0,200 8 0,-205 6 0,61 16 0,0 1 0,-1 1 0,-74-16 0,0-1 0,63 6 0,246-13 79,-170-3-1523,-153 2-5382</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3T22:08:56.466"/>
    </inkml:context>
    <inkml:brush xml:id="br0">
      <inkml:brushProperty name="width" value="0.05" units="cm"/>
      <inkml:brushProperty name="height" value="0.05" units="cm"/>
      <inkml:brushProperty name="color" value="#E71224"/>
    </inkml:brush>
  </inkml:definitions>
  <inkml:trace contextRef="#ctx0" brushRef="#br0">1 111 24575,'6'-4'0,"0"0"0,0 0 0,1 1 0,0 0 0,0 0 0,0 1 0,0 0 0,0 0 0,8-1 0,5-2 0,69-24 0,-63 19 0,0 1 0,0 1 0,1 2 0,0 0 0,30-1 0,200 8 0,-205 6 0,61 16 0,0 1 0,-1 1 0,-74-16 0,0-1 0,63 6 0,246-13 79,-170-3-1523,-153 2-5382</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3T22:08:56.467"/>
    </inkml:context>
    <inkml:brush xml:id="br0">
      <inkml:brushProperty name="width" value="0.05" units="cm"/>
      <inkml:brushProperty name="height" value="0.05" units="cm"/>
      <inkml:brushProperty name="color" value="#E71224"/>
    </inkml:brush>
  </inkml:definitions>
  <inkml:trace contextRef="#ctx0" brushRef="#br0">1 111 24575,'6'-4'0,"0"0"0,0 0 0,1 1 0,0 0 0,0 0 0,0 1 0,0 0 0,0 0 0,8-1 0,5-2 0,69-24 0,-63 19 0,0 1 0,0 1 0,1 2 0,0 0 0,30-1 0,200 8 0,-205 6 0,61 16 0,0 1 0,-1 1 0,-74-16 0,0-1 0,63 6 0,246-13 79,-170-3-1523,-153 2-5382</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3T22:08:56.468"/>
    </inkml:context>
    <inkml:brush xml:id="br0">
      <inkml:brushProperty name="width" value="0.05" units="cm"/>
      <inkml:brushProperty name="height" value="0.05" units="cm"/>
      <inkml:brushProperty name="color" value="#E71224"/>
    </inkml:brush>
  </inkml:definitions>
  <inkml:trace contextRef="#ctx0" brushRef="#br0">1 111 24575,'6'-4'0,"0"0"0,0 0 0,1 1 0,0 0 0,0 0 0,0 1 0,0 0 0,0 0 0,8-1 0,5-2 0,69-24 0,-63 19 0,0 1 0,0 1 0,1 2 0,0 0 0,30-1 0,200 8 0,-205 6 0,61 16 0,0 1 0,-1 1 0,-74-16 0,0-1 0,63 6 0,246-13 79,-170-3-1523,-153 2-5382</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10T20:59:59.990"/>
    </inkml:context>
    <inkml:brush xml:id="br0">
      <inkml:brushProperty name="width" value="0.05" units="cm"/>
      <inkml:brushProperty name="height" value="0.05" units="cm"/>
      <inkml:brushProperty name="color" value="#E71224"/>
    </inkml:brush>
  </inkml:definitions>
  <inkml:trace contextRef="#ctx0" brushRef="#br0">1 111 24575,'6'-4'0,"0"0"0,0 0 0,1 1 0,0 0 0,0 0 0,0 1 0,0 0 0,0 0 0,8-1 0,5-2 0,69-24 0,-63 19 0,0 1 0,0 1 0,1 2 0,0 0 0,30-1 0,200 8 0,-205 6 0,61 16 0,0 1 0,-1 1 0,-74-16 0,0-1 0,63 6 0,246-13 79,-170-3-1523,-153 2-5382</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13T17:01:17.499"/>
    </inkml:context>
    <inkml:brush xml:id="br0">
      <inkml:brushProperty name="width" value="0.035" units="cm"/>
      <inkml:brushProperty name="height" value="0.035" units="cm"/>
      <inkml:brushProperty name="color" value="#E71224"/>
    </inkml:brush>
  </inkml:definitions>
  <inkml:trace contextRef="#ctx0" brushRef="#br0">1 145 24575,'8'-1'0,"-1"-1"0,1 1 0,0-1 0,0 0 0,-1-1 0,1 1 0,11-9 0,3 1 0,32-12 0,1 2 0,0 2 0,1 3 0,2 2 0,84-7 0,-79 17 0,-1 4 0,118 15 0,122 44 0,-14 3 0,-207-50 0,131 5 0,-76-17 0,219-27 0,-149 5-1365,-131 18-5461</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13T17:07:10.481"/>
    </inkml:context>
    <inkml:brush xml:id="br0">
      <inkml:brushProperty name="width" value="0.035" units="cm"/>
      <inkml:brushProperty name="height" value="0.035" units="cm"/>
      <inkml:brushProperty name="color" value="#E71224"/>
    </inkml:brush>
  </inkml:definitions>
  <inkml:trace contextRef="#ctx0" brushRef="#br0">1 164 24575,'9'-1'0,"-1"-1"0,1 1 0,0-2 0,0 1 0,-1-1 0,1 0 0,13-9 0,3 1 0,36-14 0,1 2 0,0 3 0,2 3 0,1 2 0,96-8 0,-90 20 0,0 4 0,132 17 0,139 50 0,-15 3 0,-236-56 0,149 6 0,-86-20 0,248-31 0,-169 7-1365,-148 19-5461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5T22:51:52.986"/>
    </inkml:context>
    <inkml:brush xml:id="br0">
      <inkml:brushProperty name="width" value="0.05" units="cm"/>
      <inkml:brushProperty name="height" value="0.05" units="cm"/>
      <inkml:brushProperty name="color" value="#004F8B"/>
    </inkml:brush>
  </inkml:definitions>
  <inkml:trace contextRef="#ctx0" brushRef="#br0">0 113 24575,'75'0'0,"357"-4"0,0-29 0,-191 11 0,-71 9 0,627-25 0,-705 37 0,-34 0 0,0 1 0,87 13 0,-10 22-1365,-116-30-5461</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5T18:45:32.935"/>
    </inkml:context>
    <inkml:brush xml:id="br0">
      <inkml:brushProperty name="width" value="0.035" units="cm"/>
      <inkml:brushProperty name="height" value="0.035" units="cm"/>
      <inkml:brushProperty name="color" value="#849398"/>
    </inkml:brush>
  </inkml:definitions>
  <inkml:trace contextRef="#ctx0" brushRef="#br0">1 29 24575,'816'0'0,"-781"-2"0,59-10 0,-56 6 0,45-2 0,-73 8 0,265 2 0,-243 2 0,1 1 0,53 18 0,-3-2 0,-42-11 0,-18-4 0,0-1 0,0-1 0,30 1 0,-5-5 0,226-2 0,-255-1-53,0 0-1,0-2 1,0 0 0,29-12-1,-20 7-1044,-9 3-5728</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10T20:59:59.990"/>
    </inkml:context>
    <inkml:brush xml:id="br0">
      <inkml:brushProperty name="width" value="0.05" units="cm"/>
      <inkml:brushProperty name="height" value="0.05" units="cm"/>
      <inkml:brushProperty name="color" value="#E71224"/>
    </inkml:brush>
  </inkml:definitions>
  <inkml:trace contextRef="#ctx0" brushRef="#br0">1 111 24575,'6'-4'0,"0"0"0,0 0 0,1 1 0,0 0 0,0 0 0,0 1 0,0 0 0,0 0 0,8-1 0,5-2 0,69-24 0,-63 19 0,0 1 0,0 1 0,1 2 0,0 0 0,30-1 0,200 8 0,-205 6 0,61 16 0,0 1 0,-1 1 0,-74-16 0,0-1 0,63 6 0,246-13 79,-170-3-1523,-153 2-5382</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13T17:01:17.499"/>
    </inkml:context>
    <inkml:brush xml:id="br0">
      <inkml:brushProperty name="width" value="0.035" units="cm"/>
      <inkml:brushProperty name="height" value="0.035" units="cm"/>
      <inkml:brushProperty name="color" value="#E71224"/>
    </inkml:brush>
  </inkml:definitions>
  <inkml:trace contextRef="#ctx0" brushRef="#br0">1 164 24575,'9'-1'0,"-1"-1"0,1 1 0,0-2 0,0 1 0,-1-1 0,1 0 0,13-9 0,3 1 0,36-14 0,1 2 0,0 3 0,2 3 0,1 2 0,96-8 0,-90 20 0,0 4 0,132 17 0,139 50 0,-15 3 0,-236-56 0,149 6 0,-86-20 0,248-31 0,-169 7-1365,-148 19-5461</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13T17:07:10.481"/>
    </inkml:context>
    <inkml:brush xml:id="br0">
      <inkml:brushProperty name="width" value="0.035" units="cm"/>
      <inkml:brushProperty name="height" value="0.035" units="cm"/>
      <inkml:brushProperty name="color" value="#E71224"/>
    </inkml:brush>
  </inkml:definitions>
  <inkml:trace contextRef="#ctx0" brushRef="#br0">1 164 24575,'9'-1'0,"-1"-1"0,1 1 0,0-2 0,0 1 0,-1-1 0,1 0 0,13-9 0,3 1 0,36-14 0,1 2 0,0 3 0,2 3 0,1 2 0,96-8 0,-90 20 0,0 4 0,132 17 0,139 50 0,-15 3 0,-236-56 0,149 6 0,-86-20 0,248-31 0,-169 7-1365,-148 19-5461</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30T21:43:24.901"/>
    </inkml:context>
    <inkml:brush xml:id="br0">
      <inkml:brushProperty name="width" value="0.05" units="cm"/>
      <inkml:brushProperty name="height" value="0.05" units="cm"/>
      <inkml:brushProperty name="color" value="#E71224"/>
    </inkml:brush>
  </inkml:definitions>
  <inkml:trace contextRef="#ctx0" brushRef="#br0">1 111 24575,'6'-4'0,"0"0"0,0 0 0,1 1 0,0 0 0,0 0 0,0 1 0,0 0 0,0 0 0,8-1 0,5-2 0,69-24 0,-63 19 0,0 1 0,0 1 0,1 2 0,0 0 0,30-1 0,200 8 0,-205 6 0,61 16 0,0 1 0,-1 1 0,-74-16 0,0-1 0,63 6 0,246-13 79,-170-3-1523,-153 2-5382</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3T21:22:31.311"/>
    </inkml:context>
    <inkml:brush xml:id="br0">
      <inkml:brushProperty name="width" value="0.05" units="cm"/>
      <inkml:brushProperty name="height" value="0.05" units="cm"/>
      <inkml:brushProperty name="color" value="#008C3A"/>
    </inkml:brush>
  </inkml:definitions>
  <inkml:trace contextRef="#ctx0" brushRef="#br0">467 0 24575,'-3'91'0,"-5"0"0,-3-1 0,-4-1 0,-5 0 0,-56 161 0,17-120 0,2-4 0,51-108 0,0 0 0,2 1 0,0-1 0,1 1 0,-2 27 0,7 53 0,19 134 0,-19-217 0,0 0 0,0-6 0,-1 0 0,0 1 0,0-1 0,-1 0 0,0 0 0,-1 1 0,-3 13 0,4-24 0,0 1 0,0-1 0,0 1 0,0-1 0,-1 0 0,1 0 0,0 1 0,0-1 0,0 0 0,0 1 0,-1-1 0,1 0 0,0 0 0,0 1 0,-1-1 0,1 0 0,0 0 0,-1 1 0,1-1 0,0 0 0,0 0 0,-1 0 0,1 0 0,0 0 0,-1 1 0,1-1 0,0 0 0,-1 0 0,1 0 0,-1 0 0,1 0 0,0 0 0,-1 0 0,1 0 0,0 0 0,-1 0 0,1 0 0,0 0 0,-1-1 0,1 1 0,0 0 0,-1 0 0,1 0 0,0 0 0,-1-1 0,1 1 0,0 0 0,0 0 0,-1 0 0,1-1 0,0 1 0,-16-17 0,13 14 0,-23-30 0,-31-53 0,27 39 0,20 33 0,1-2 0,1 1 0,0-1 0,1 0 0,0-1 0,2 0 0,0 0 0,1 0 0,-3-27 0,7 44 0,0 0 0,0 0 0,0-1 0,0 1 0,0 0 0,0 0 0,0-1 0,0 1 0,0 0 0,0 0 0,1-1 0,-1 1 0,0 0 0,0 0 0,0 0 0,1-1 0,-1 1 0,0 0 0,0 0 0,0 0 0,1 0 0,-1-1 0,0 1 0,0 0 0,1 0 0,-1 0 0,0 0 0,0 0 0,1 0 0,-1 0 0,0 0 0,0 0 0,1 0 0,-1 0 0,0 0 0,1 0 0,-1 0 0,0 0 0,0 0 0,1 0 0,-1 0 0,0 0 0,0 0 0,1 0 0,-1 1 0,0-1 0,0 0 0,0 0 0,1 0 0,-1 0 0,0 1 0,0-1 0,1 0 0,14 10 0,6 7 0,-2 1 0,0 0 0,-1 2 0,25 35 0,31 35 0,-62-77 0,-1 2 0,0-1 0,-2 2 0,1-1 0,-2 1 0,0 0 0,6 21 0,23 43 0,-37-79 0,0-1 0,0 0 0,0 1 0,0-1 0,1 0 0,-1 1 0,0-1 0,0 0 0,0 1 0,0-1 0,1 0 0,-1 1 0,0-1 0,0 0 0,1 0 0,-1 1 0,0-1 0,0 0 0,1 0 0,-1 0 0,0 1 0,1-1 0,-1 0 0,0 0 0,1 0 0,-1 0 0,0 0 0,1 0 0,-1 1 0,0-1 0,1 0 0,-1 0 0,0 0 0,1 0 0,-1 0 0,1 0 0,-1-1 0,0 1 0,1 0 0,-1 0 0,0 0 0,1 0 0,0-1 0,9-17 0,2-30 0,-5-22 0,-6 54 0,0 0 0,1 0 0,0 1 0,2-1 0,0 1 0,6-17 0,51-114 0,-32 70-1365,-20 59-5461</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3T21:22:31.311"/>
    </inkml:context>
    <inkml:brush xml:id="br0">
      <inkml:brushProperty name="width" value="0.05" units="cm"/>
      <inkml:brushProperty name="height" value="0.05" units="cm"/>
      <inkml:brushProperty name="color" value="#008C3A"/>
    </inkml:brush>
  </inkml:definitions>
  <inkml:trace contextRef="#ctx0" brushRef="#br0">355 0 24575,'-3'69'0,"-3"0"0,-2-1 0,-4 0 0,-3-1 0,-43 123 0,14-91 0,0-3 0,40-83 0,0 1 0,0 0 0,1 0 0,1 0 0,-2 21 0,6 41 0,14 100 0,-15-164 0,1 0 0,-1-4 0,0 0 0,0-1 0,-1 1 0,0 0 0,0 0 0,0 0 0,-3 10 0,3-18 0,0 1 0,0-1 0,-1 0 0,1 0 0,0 1 0,0-1 0,0 0 0,0 0 0,0 1 0,0-1 0,-1 0 0,1 0 0,0 0 0,0 1 0,0-1 0,-1 0 0,1 0 0,0 0 0,0 0 0,-1 1 0,1-1 0,0 0 0,0 0 0,-1 0 0,1 0 0,0 0 0,0 0 0,-1 0 0,1 0 0,0 0 0,0 0 0,-1 0 0,1 0 0,0 0 0,0 0 0,-1 0 0,1 0 0,0 0 0,0 0 0,-1 0 0,1 0 0,0 0 0,0-1 0,-1 1 0,1 0 0,0 0 0,0 0 0,-1 0 0,1-1 0,0 1 0,0 0 0,-12-13 0,10 11 0,-18-23 0,-23-40 0,20 29 0,16 25 0,0 0 0,0-1 0,1 0 0,1-1 0,0 1 0,1-1 0,0 0 0,1 0 0,-3-20 0,6 33 0,0-1 0,0 1 0,1 0 0,-1 0 0,0 0 0,0-1 0,0 1 0,0 0 0,0 0 0,0 0 0,0 0 0,0-1 0,0 1 0,1 0 0,-1 0 0,0 0 0,0 0 0,0-1 0,0 1 0,1 0 0,-1 0 0,0 0 0,0 0 0,0 0 0,0 0 0,1 0 0,-1 0 0,0 0 0,0 0 0,0 0 0,1 0 0,-1 0 0,0 0 0,0 0 0,1 0 0,-1 0 0,0 0 0,0 0 0,0 0 0,1 0 0,-1 0 0,0 0 0,0 0 0,0 0 0,0 0 0,1 0 0,-1 0 0,0 1 0,0-1 0,0 0 0,0 0 0,1 0 0,-1 1 0,12 5 0,3 7 0,0 1 0,-1 0 0,0 1 0,18 27 0,25 26 0,-48-58 0,-1 1 0,0 0 0,0 1 0,-1 0 0,-1 0 0,0 0 0,5 16 0,17 33 0,-28-61 0,0 0 0,0 1 0,0-1 0,0 0 0,0 0 0,0 1 0,0-1 0,1 0 0,-1 0 0,0 1 0,0-1 0,0 0 0,0 0 0,0 1 0,1-1 0,-1 0 0,0 0 0,0 0 0,1 0 0,-1 1 0,0-1 0,0 0 0,0 0 0,1 0 0,-1 0 0,0 0 0,1 0 0,-1 0 0,0 0 0,0 0 0,1 0 0,-1 0 0,0 0 0,0 0 0,1 0 0,-1 0 0,0 0 0,0 0 0,1 0 0,-1 0 0,0 0 0,1 0 0,-1 0 0,8-15 0,1-21 0,-3-17 0,-6 41 0,1 0 0,0 0 0,1 0 0,1 0 0,0 1 0,5-13 0,38-87 0,-24 53-1365,-15 45-5461</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3T22:06:13.789"/>
    </inkml:context>
    <inkml:brush xml:id="br0">
      <inkml:brushProperty name="width" value="0.05" units="cm"/>
      <inkml:brushProperty name="height" value="0.05" units="cm"/>
      <inkml:brushProperty name="color" value="#008C3A"/>
    </inkml:brush>
  </inkml:definitions>
  <inkml:trace contextRef="#ctx0" brushRef="#br0">355 0 24575,'-3'69'0,"-3"0"0,-2-1 0,-4 0 0,-3-1 0,-43 123 0,14-91 0,0-3 0,40-83 0,0 1 0,0 0 0,1 0 0,1 0 0,-2 21 0,6 41 0,14 100 0,-15-164 0,1 0 0,-1-4 0,0 0 0,0-1 0,-1 1 0,0 0 0,0 0 0,0 0 0,-3 10 0,3-18 0,0 1 0,0-1 0,-1 0 0,1 0 0,0 1 0,0-1 0,0 0 0,0 0 0,0 1 0,0-1 0,-1 0 0,1 0 0,0 0 0,0 1 0,0-1 0,-1 0 0,1 0 0,0 0 0,0 0 0,-1 1 0,1-1 0,0 0 0,0 0 0,-1 0 0,1 0 0,0 0 0,0 0 0,-1 0 0,1 0 0,0 0 0,0 0 0,-1 0 0,1 0 0,0 0 0,0 0 0,-1 0 0,1 0 0,0 0 0,0 0 0,-1 0 0,1 0 0,0 0 0,0-1 0,-1 1 0,1 0 0,0 0 0,0 0 0,-1 0 0,1-1 0,0 1 0,0 0 0,-12-13 0,10 11 0,-18-23 0,-23-40 0,20 29 0,16 25 0,0 0 0,0-1 0,1 0 0,1-1 0,0 1 0,1-1 0,0 0 0,1 0 0,-3-20 0,6 33 0,0-1 0,0 1 0,1 0 0,-1 0 0,0 0 0,0-1 0,0 1 0,0 0 0,0 0 0,0 0 0,0 0 0,0-1 0,0 1 0,1 0 0,-1 0 0,0 0 0,0 0 0,0-1 0,0 1 0,1 0 0,-1 0 0,0 0 0,0 0 0,0 0 0,0 0 0,1 0 0,-1 0 0,0 0 0,0 0 0,0 0 0,1 0 0,-1 0 0,0 0 0,0 0 0,1 0 0,-1 0 0,0 0 0,0 0 0,0 0 0,1 0 0,-1 0 0,0 0 0,0 0 0,0 0 0,0 0 0,1 0 0,-1 0 0,0 1 0,0-1 0,0 0 0,0 0 0,1 0 0,-1 1 0,12 5 0,3 7 0,0 1 0,-1 0 0,0 1 0,18 27 0,25 26 0,-48-58 0,-1 1 0,0 0 0,0 1 0,-1 0 0,-1 0 0,0 0 0,5 16 0,17 33 0,-28-61 0,0 0 0,0 1 0,0-1 0,0 0 0,0 0 0,0 1 0,0-1 0,1 0 0,-1 0 0,0 1 0,0-1 0,0 0 0,0 0 0,0 1 0,1-1 0,-1 0 0,0 0 0,0 0 0,1 0 0,-1 1 0,0-1 0,0 0 0,0 0 0,1 0 0,-1 0 0,0 0 0,1 0 0,-1 0 0,0 0 0,0 0 0,1 0 0,-1 0 0,0 0 0,0 0 0,1 0 0,-1 0 0,0 0 0,0 0 0,1 0 0,-1 0 0,0 0 0,1 0 0,-1 0 0,8-15 0,1-21 0,-3-17 0,-6 41 0,1 0 0,0 0 0,1 0 0,1 0 0,0 1 0,5-13 0,38-87 0,-24 53-1365,-15 45-5461</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3T21:42:33.088"/>
    </inkml:context>
    <inkml:brush xml:id="br0">
      <inkml:brushProperty name="width" value="0.035" units="cm"/>
      <inkml:brushProperty name="height" value="0.035" units="cm"/>
      <inkml:brushProperty name="color" value="#FF0066"/>
    </inkml:brush>
  </inkml:definitions>
  <inkml:trace contextRef="#ctx0" brushRef="#br0">0 1 24575,'27'0'0,"0"1"0,0 2 0,-1 1 0,1 1 0,-1 1 0,27 10 0,-39-11 0,-1 0 0,0 1 0,0 1 0,-1 0 0,0 1 0,0 0 0,-1 1 0,0 0 0,0 1 0,-1 0 0,-1 0 0,0 1 0,9 13 0,-6-2 0,0 0 0,-1 1 0,-2 0 0,0 0 0,-1 1 0,-2 0 0,0 1 0,2 34 0,-5-23 0,-2 0 0,-1-1 0,-2 1 0,-1 0 0,-11 45 0,7-48 0,-94 486 0,92-451 0,4 0 0,2 0 0,9 95 0,-6-160 0,1 1 0,-1-1 0,1 1 0,0-1 0,0 1 0,1-1 0,-1 0 0,1 0 0,-1 0 0,1 1 0,0-2 0,0 1 0,1 0 0,-1 0 0,4 3 0,0-2 0,-1 1 0,1-1 0,0-1 0,0 1 0,1-1 0,-1 0 0,10 3 0,5-1 0,0 0 0,1-1 0,0-1 0,24 1 0,66-3 0,-100-2 0,0 0 0,0-1 0,0 0 0,0-1 0,0 0 0,22-10 0,-111 43 0,70-27 0,-78 42 0,77-40 0,0 1 0,0 0 0,1 0 0,0 0 0,0 1 0,0 0 0,-10 15 0,6-7 0,0 0 0,-20 19 0,22-25 0,0 1 0,0 0 0,1 0 0,0 1 0,0 0 0,-9 20 0,6 1 0,1-1 0,1 2 0,2-1 0,1 1 0,2 0 0,1 0 0,2 60 0,3 376 0,-1-453 0,1 0 0,0 0 0,2-1 0,0 1 0,10 27 0,-7-25 0,-1 1 0,-1 0 0,4 24 0,-6-28 0,0 0 0,1 0 0,1 0 0,7 16 0,-6-16 0,-1-1 0,0 2 0,0-1 0,2 24 0,-4 236 0,-5-140 0,-1-109 0,0 0 0,-1 0 0,-2 0 0,0-1 0,-11 25 0,-66 168 0,76-197 0,-2 0 0,0-1 0,-1 0 0,-16 25 0,20-36 0,-1-1 0,0 1 0,-1-1 0,0 0 0,0-1 0,-1 0 0,0 0 0,0-1 0,0 0 0,-17 8 0,7-6-227,0-1-1,0 0 1,0-2-1,-1 0 1,-32 4-1,27-8-6598</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3T21:43:40.809"/>
    </inkml:context>
    <inkml:brush xml:id="br0">
      <inkml:brushProperty name="width" value="0.05" units="cm"/>
      <inkml:brushProperty name="height" value="0.05" units="cm"/>
      <inkml:brushProperty name="color" value="#004F8B"/>
    </inkml:brush>
  </inkml:definitions>
  <inkml:trace contextRef="#ctx0" brushRef="#br0">1 30 24575,'33'-8'0,"-6"0"0,24 1 0,0 3 0,66 3 0,103 16 0,-105-5 0,281-5 0,-220-7 0,-126 2 0,-1-3 0,62-10 0,-44 4 0,0 4 0,118 6 0,-68 1 0,-48-2 0,128 16 0,-132-8 0,0-4 0,90-4 0,-89-2 0,1 2 0,75 12 0,-23 0 0,0-4 0,124-10 0,-82 0 0,-86 3-88,-27 1-338,1-2 1,91-14-1,-111 9-6400</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3T21:45:18.899"/>
    </inkml:context>
    <inkml:brush xml:id="br0">
      <inkml:brushProperty name="width" value="0.035" units="cm"/>
      <inkml:brushProperty name="height" value="0.035" units="cm"/>
      <inkml:brushProperty name="color" value="#FF0066"/>
    </inkml:brush>
  </inkml:definitions>
  <inkml:trace contextRef="#ctx0" brushRef="#br0">0 84 24575,'204'-13'0,"-35"0"0,544 10 0,-365 5 0,-188-16 0,-14 0 0,24 0 0,26 0 0,76 15-1365,-249-1-5461</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2T17:50:11.158"/>
    </inkml:context>
    <inkml:brush xml:id="br0">
      <inkml:brushProperty name="width" value="0.035" units="cm"/>
      <inkml:brushProperty name="height" value="0.035" units="cm"/>
      <inkml:brushProperty name="color" value="#5B2D90"/>
    </inkml:brush>
  </inkml:definitions>
  <inkml:trace contextRef="#ctx0" brushRef="#br0">0 169 24575,'404'-14'0,"-111"2"0,177-1 0,440-5 0,-202 36 0,-206-7 0,-374-12 0,-128 1 0,1 1 0,-1-1 0,1 0 0,-1 0 0,1 0 0,-1 0 0,1 0 0,-1 0 0,1 1 0,-1-1 0,1 0 0,-1 0 0,1-1 0,-1 1 0,0 0 0,1 0 0,-1 0 0,1 0 0,-1 0 0,1 0 0,-1-1 0,1 1 0,-1 0 0,1 0 0,-1-1 0,0 1 0,1 0 0,-1-1 0,0 1 0,1 0 0,-1-1 0,0 1 0,1-1 0,-16-9 0,-33-8 0,13 11 0,-1 1 0,-1 2 0,-41 0 0,-65-9 0,8-1 0,89 11 0,-83-17 0,127 19 0,-1 0 0,1 1 0,-1-1 0,1 0 0,-1 0 0,1-1 0,0 1 0,-1 0 0,-2-3 0,5 3 0,0 1 0,-1 0 0,1 0 0,0 0 0,0 0 0,0-1 0,0 1 0,0 0 0,0 0 0,0 0 0,-1-1 0,1 1 0,0 0 0,0 0 0,0 0 0,0-1 0,0 1 0,0 0 0,0 0 0,0 0 0,0-1 0,0 1 0,0 0 0,0 0 0,0-1 0,0 1 0,0 0 0,0 0 0,1 0 0,-1-1 0,0 1 0,0 0 0,0 0 0,0 0 0,0 0 0,0-1 0,1 1 0,-1 0 0,18-6 0,35 0 0,0 3 0,1 2 0,-1 3 0,72 11 0,-95-8 0,36 12 0,-45-11 0,1-1 0,-1 0 0,42 3 0,-48-8 0,0 1 0,21 5 0,-33-6 0,0 1 0,0-1 0,0 1 0,0 0 0,0 0 0,0 0 0,0 0 0,-1 1 0,1-1 0,0 1 0,-1-1 0,1 1 0,-1 0 0,0 0 0,1 0 0,-1 1 0,0-1 0,3 5 0,-5-5 0,0 0 0,0-1 0,0 1 0,0 0 0,0 0 0,0 0 0,0-1 0,-1 1 0,1 0 0,-1 0 0,1-1 0,-1 1 0,0 0 0,1-1 0,-1 1 0,0-1 0,0 1 0,0-1 0,0 1 0,-1-1 0,1 0 0,0 0 0,-1 1 0,1-1 0,-1 0 0,1 0 0,-3 1 0,-4 3 0,0 0 0,0 0 0,-17 7 0,-3-4 0,0-1 0,0-1 0,-1-2 0,0-1 0,1-1 0,-44-2 0,39-1 0,-1 2 0,1 1 0,0 1 0,-52 13 0,71-12 0,1-1 0,0 0 0,0 1 0,0 1 0,0 0 0,1 1 0,0 0 0,0 1 0,1 0 0,0 1 0,-13 11 0,3 2-1365,4-3-5461</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3T21:45:59.562"/>
    </inkml:context>
    <inkml:brush xml:id="br0">
      <inkml:brushProperty name="width" value="0.05" units="cm"/>
      <inkml:brushProperty name="height" value="0.05" units="cm"/>
      <inkml:brushProperty name="color" value="#004F8B"/>
    </inkml:brush>
  </inkml:definitions>
  <inkml:trace contextRef="#ctx0" brushRef="#br0">0 30 24575,'28'-2'0,"-1"0"0,32-8 0,-30 4 0,48-2 0,-70 8 0,9-1 0,1 1 0,-1 0 0,32 6 0,-43-5 0,0 1 0,0-1 0,-1 1 0,1 0 0,0 0 0,-1 1 0,1-1 0,-1 1 0,0 0 0,0 0 0,0 1 0,0-1 0,-1 1 0,1 0 0,-1-1 0,6 10 0,-3 0 0,0 0 0,0 0 0,-1 0 0,-1 1 0,0 0 0,-1 0 0,-1 0 0,0 0 0,0 23 0,-2 9 0,-10 75 0,4-84 0,-1 0 0,-2-1 0,-2 1 0,-1-2 0,-30 62 0,29-70 0,-2 1 0,-20 60 0,32-80 0,0 1 0,2 0 0,-1-1 0,1 1 0,0 0 0,1 0 0,0 0 0,0 0 0,1 0 0,0-1 0,4 18 0,-3-22 0,0 0 0,0 1 0,0-1 0,0 0 0,1 0 0,0 0 0,0 0 0,0-1 0,0 1 0,1-1 0,-1 0 0,1 0 0,0 0 0,0 0 0,0-1 0,0 1 0,0-1 0,0 0 0,1 0 0,-1-1 0,10 3 0,7 0 0,0-1 0,0 0 0,36-1 0,-17-1 0,-38-1 0,-1 0 0,1 0 0,0 0 0,0 1 0,-1-1 0,1 0 0,0 1 0,0-1 0,-1 1 0,1 0 0,-1 0 0,1-1 0,0 1 0,-1 0 0,0 0 0,3 3 0,-3-4 0,-1 1 0,0 0 0,1 0 0,-1 0 0,0 0 0,0 0 0,1 1 0,-1-1 0,0 0 0,0 0 0,0 0 0,0 0 0,0 0 0,-1 0 0,1 0 0,0 0 0,0 0 0,-1 0 0,1 0 0,-1 0 0,1 0 0,-1 0 0,1 0 0,-1-1 0,1 1 0,-1 0 0,0 0 0,-1 0 0,-46 60 0,-37 54 0,49-63 0,20-29 0,-18 32 0,29-46 0,1 1 0,0-1 0,1 1 0,0 0 0,0 0 0,1 0 0,-1 13 0,1-11 0,2-1 0,-1 1 0,2-1 0,-1 1 0,1-1 0,1 1 0,0-1 0,1 1 0,0-1 0,1 0 0,0-1 0,1 1 0,9 15 0,7 10 0,-7-15 0,-1 1 0,-1 1 0,-1 0 0,-1 0 0,10 36 0,-18-49 0,48 175 0,-43-167 0,-2 0 0,0 0 0,-1 1 0,2 18 0,-6-28 0,1-1 0,-1 0 0,-1 0 0,0 0 0,0 0 0,0 0 0,-1 0 0,0-1 0,-1 1 0,0 0 0,0-1 0,-5 9 0,1-5 14,0 0-1,-1-1 0,0 0 0,-1 0 1,0 0-1,0-1 0,-1-1 1,-21 15-1,8-10-384,0-1-1,0 0 1,-38 11 0,27-12-6455</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3T21:56:39.474"/>
    </inkml:context>
    <inkml:brush xml:id="br0">
      <inkml:brushProperty name="width" value="0.05" units="cm"/>
      <inkml:brushProperty name="height" value="0.05" units="cm"/>
      <inkml:brushProperty name="color" value="#AB008B"/>
    </inkml:brush>
  </inkml:definitions>
  <inkml:trace contextRef="#ctx0" brushRef="#br0">531 1 24575,'-4'1'0,"0"1"0,0-1 0,1 1 0,-1 0 0,1 0 0,-1 0 0,1 0 0,0 0 0,0 1 0,0-1 0,0 1 0,-4 6 0,-9 6 0,-33 24 0,-35 28 0,-78 81 0,142-127 0,2 1 0,0 1 0,2 0 0,1 1 0,0 1 0,2 0 0,-13 35 0,20-43 0,0 1 0,1 1 0,1-1 0,0 1 0,1 0 0,2 0 0,0 0 0,1 0 0,0 0 0,2 0 0,7 35 0,-5-42 0,0-1 0,1 0 0,1 0 0,0-1 0,0 0 0,1 0 0,0 0 0,1-1 0,0 0 0,0 0 0,1-1 0,0 0 0,1-1 0,-1 0 0,1 0 0,16 7 0,3 1 0,2-1 0,0-2 0,0-1 0,56 13 0,-22-11 0,1-3 0,0-2 0,68-2 0,-46-5 0,140-5 0,-215 2 0,1 0 0,-1 0 0,0-1 0,-1-1 0,1-1 0,16-7 0,67-42 0,-61 33 0,-20 11 0,0-1 0,-1 0 0,0-1 0,-1 0 0,0-1 0,-1 0 0,0-1 0,-2-1 0,1 0 0,15-31 0,-16 25 0,-1 0 0,-1-1 0,-1 0 0,-1 0 0,-1 0 0,0-1 0,-2 0 0,0-27 0,-2 16 0,-1-85 0,-1 107 0,-1 0 0,0 1 0,0-1 0,-1 0 0,0 1 0,-1-1 0,-8-16 0,6 19 0,-1-1 0,0 1 0,0 1 0,0-1 0,-18-13 0,-48-35 0,56 45 0,3 3 0,-1 1 0,1 0 0,-1 1 0,0 0 0,-17-4 0,-83-19 0,70 19 0,-2-1 0,-133-29 0,146 36 0,1 1 0,-1 1 0,-48 3 0,65 2-170,1 1-1,0 1 0,1 0 1,-1 1-1,1 1 0,-1 0 1,-26 16-1,25-12-6655</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3T21:56:43.760"/>
    </inkml:context>
    <inkml:brush xml:id="br0">
      <inkml:brushProperty name="width" value="0.05" units="cm"/>
      <inkml:brushProperty name="height" value="0.05" units="cm"/>
      <inkml:brushProperty name="color" value="#AB008B"/>
    </inkml:brush>
  </inkml:definitions>
  <inkml:trace contextRef="#ctx0" brushRef="#br0">1 48 24575,'41'7'0,"0"-3"0,52 0 0,-39-3 0,341 17-438,269 6-504,1082-87 1038,-1209 21 434,-2 43-89,760 138-738,-1201-128 295,9 2 2,954 153 0,-422-25-1263,-486-110-5053</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3T22:03:37.762"/>
    </inkml:context>
    <inkml:brush xml:id="br0">
      <inkml:brushProperty name="width" value="0.05" units="cm"/>
      <inkml:brushProperty name="height" value="0.05" units="cm"/>
      <inkml:brushProperty name="color" value="#33CCFF"/>
    </inkml:brush>
  </inkml:definitions>
  <inkml:trace contextRef="#ctx0" brushRef="#br0">1525 239 24575,'-63'2'0,"-90"9"0,-21 2 0,128-10 0,0 1 0,0 2 0,0 0 0,-68 17 0,-14 2 0,29-10 0,60-10 0,1 1 0,0 1 0,-69 19 0,-11 5 0,80-22 0,-59 18 0,87-22 0,-1 0 0,1 0 0,0 0 0,2 1 0,-2 0 0,1 0 0,1 0 0,0 1 0,1 0 0,1 0 0,-1 0 0,2 0 0,0 1 0,0-1 0,2 1 0,0 0 0,0-1 0,-1 1 0,3 0 0,1 0 0,-2 0 0,2 0 0,2 0 0,-2 0 0,1 0 0,3 0 0,-3 0 0,3 0 0,0 0 0,1-1 0,0 1 0,0-1 0,13 12 0,-1-7 0,-1 0 0,2-1 0,2 0 0,0-1 0,0 0 0,1-1 0,27 9 0,169 44 0,-150-44 0,-29-10 0,2 0 0,40 3 0,-37-4 0,39 4 0,2-1 0,2-3 0,154 1 0,-138-8 0,1-3 0,101-11 0,-85 6 0,-1 2 0,195 7 0,-108 2 0,825-3 0,-994 1 0,1 2 0,-1 0 0,51 10 0,-56-8 0,84 18 0,-85-16 0,0-1 0,-1 0 0,60 5 0,33-7 0,134-5 0,-68-2 0,-42 2 0,152 3 0,-160 11 0,-93-8 0,76 3 0,-63-5 0,69 7 0,-73-4 0,91 2 0,-45-7 0,224-4 0,-16-22 0,-294 24 0,1-1 0,2 0 0,-3 0 0,0-1 0,0-1 0,1 1 0,-2-1 0,1-1 0,20-8 0,-19 7 0,0 1 0,1-1 0,1 2 0,-3-1 0,5 1 0,-3 1 0,20-3 0,5 3 0,-21 2 0,-2-1 0,0 0 0,0 0 0,0-1 0,-1-1 0,1 0 0,30-9 0,-35 8 0,-2 1 0,1-1 0,-2 0 0,1-1 0,-1 1 0,0-1 0,0-1 0,-2 1 0,0-1 0,1 0 0,-1 0 0,-2-1 0,1 1 0,-2-1 0,1 0 0,-2 0 0,1 0 0,1-10 0,-4 9 0,0-1 0,-1 1 0,-1-1 0,-1 1 0,-1-1 0,0 1 0,1 0 0,-3-1 0,-1 1 0,0 0 0,0 0 0,-1 0 0,-1 1 0,1-1 0,-2 1 0,-9-8 0,-14-9 0,0 1 0,-4 1 0,-1 1 0,-42-21 0,-170-69 0,123 58 0,81 34 0,-1 1 0,-2 1 0,-1 1 0,-1 2 0,-1 1 0,-70-14 0,61 17 0,-94-27 0,2 0 0,9 6 0,65 13 0,-1 3 0,-116-15 0,165 29 0,-3 0 0,3 1 0,-2 1 0,-48 4 0,-124 18 0,118-11 0,-27 2 0,-485 72 0,503-69 0,-1-2 0,-139 10 0,-200-4 0,281-14 0,1-4 0,-262-16 0,119-28 0,251 38 0,-46-6 0,-1 3 0,-98 0 0,113 7-119,-9-1-296,1 3-1,-146 14 1,192-11-6411</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3T22:03:52.185"/>
    </inkml:context>
    <inkml:brush xml:id="br0">
      <inkml:brushProperty name="width" value="0.05" units="cm"/>
      <inkml:brushProperty name="height" value="0.05" units="cm"/>
      <inkml:brushProperty name="color" value="#33CCFF"/>
    </inkml:brush>
  </inkml:definitions>
  <inkml:trace contextRef="#ctx0" brushRef="#br0">0 106 24575,'117'9'0,"-39"-1"0,73 1 0,1-8 0,197-22 0,-158-20 0,-56 9 0,-34 16 0,139-4 0,101 17 0,-243 4 0,-17 2 0,1 3 0,109 23 0,155 62 0,1 9 0,-277-80 0,7 5 0,75 36 0,11 4 0,-87-34-90,-51-20 159,0-1 0,47 13 0,-63-22-183,1 1 0,-1-1 0,0-1 0,1 1 0,-1-1 0,0-1 0,1 0 0,-1-1 0,0 1 0,0-2 0,0 1 0,9-5 0,10-5-6712</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4T15:30:04.603"/>
    </inkml:context>
    <inkml:brush xml:id="br0">
      <inkml:brushProperty name="width" value="0.05" units="cm"/>
      <inkml:brushProperty name="height" value="0.05" units="cm"/>
      <inkml:brushProperty name="color" value="#00A0D7"/>
    </inkml:brush>
  </inkml:definitions>
  <inkml:trace contextRef="#ctx0" brushRef="#br0">1289 4293 24575,'-876'0'0,"864"0"0,0 0 0,0 1 0,-1 0 0,1 1 0,0 0 0,0 1 0,1 0 0,-1 1 0,1 0 0,0 1 0,0 0 0,-19 13 0,-32 30 0,35-21 0,-66 72 0,87-93 0,0 1 0,1 1 0,-1-1 0,1 1 0,1 0 0,-1 0 0,2 0 0,-1 0 0,1 1 0,0 0 0,1 0 0,0 0 0,0 0 0,1 0 0,0 14 0,0-16 0,0 17 0,1-1 0,5 36 0,-4-51 0,1 0 0,0-1 0,0 1 0,1-1 0,0 1 0,0-1 0,1 0 0,-1 0 0,2-1 0,-1 1 0,9 8 0,5 3 0,1-1 0,0-1 0,2-1 0,0-1 0,29 15 0,-23-17 0,1-2 0,0 0 0,1-2 0,0-2 0,36 5 0,11 3 0,17 9 0,38 8 0,187 24 0,-281-49 0,0-2 0,0-1 0,1-2 0,51-6 0,-3-8 0,-57 8 0,51-4 0,-53 8 0,-11 2 0,-1-2 0,1 0 0,-1 0 0,0-1 0,0-1 0,0-1 0,15-5 0,143-43 0,-137 46 0,-1 1 0,1 2 0,0 2 0,55 4 0,-7 0 0,-69-2 0,-1 0 0,0 1 0,0 0 0,0 2 0,0-1 0,-1 2 0,21 9 0,-30-12 0,20 4 0,-1 0 0,1-1 0,0-1 0,0-1 0,1-2 0,-1 0 0,34-4 0,-10 2 0,-29-1 0,1-1 0,-1 0 0,1-1 0,-1-2 0,20-7 0,41-11 0,-62 19 0,0-1 0,23-10 0,0-1 0,-33 14 0,-1-1 0,1 0 0,-1-1 0,0 0 0,0 0 0,0 0 0,-1-1 0,0 0 0,0 0 0,0 0 0,-1-1 0,0 0 0,0 0 0,-1-1 0,0 1 0,0-1 0,5-16 0,-4 11 0,-1 0 0,-1 0 0,0-1 0,-1 0 0,0 1 0,-1-1 0,0 0 0,-2 0 0,1 0 0,-5-19 0,3 25 0,-1 0 0,0 0 0,-1 1 0,1-1 0,-2 1 0,1 0 0,-1 0 0,0 1 0,0-1 0,-10-9 0,-2 1 0,0 0 0,-32-21 0,-11 7 0,7 4 0,37 15 0,0 1 0,0 1 0,-1 0 0,0 1 0,-33-8 0,7 4 0,-42-18 0,-15-4 0,75 28 0,-1 1 0,-42-1 0,-6-2 0,-138-35 0,133 24 0,32 12 0,0 1 0,0 2 0,-76 6 0,23-1 0,70-2 0,9-1 0,1 1 0,0 0 0,0 2 0,0 0 0,0 2 0,-38 10 0,44-8 0,8-3 0,0 0 0,-1-1 0,1 0 0,-1 0 0,0-1 0,-9 2 0,16-3 0,0 0 0,0-1 0,0 1 0,0 0 0,1 0 0,-1 0 0,0 0 0,0 0 0,0-1 0,0 1 0,0 0 0,0 0 0,0 0 0,1 0 0,-1-1 0,0 1 0,0 0 0,0 0 0,0 0 0,0-1 0,0 1 0,0 0 0,0 0 0,0 0 0,0 0 0,0-1 0,0 1 0,0 0 0,0 0 0,0 0 0,0-1 0,0 1 0,-1 0 0,1 0 0,0 0 0,0-1 0,0 1 0,0 0 0,0 0 0,0 0 0,0 0 0,-1 0 0,1-1 0,0 1 0,0 0 0,0 0 0,0 0 0,-1 0 0,1 0 0,0 0 0,0 0 0,0 0 0,0 0 0,-1 0 0,1-1 0,0 1 0,0 0 0,0 0 0,-1 0 0,1 0 0,0 0 0,0 0 0,0 0 0,-1 1 0,14-12 0,16-3 0,0-2 0,-1-1 0,27-22 0,-2 1 0,-36 27 0,-1-1 0,-1 0 0,28-28 0,-19 11 0,-8 9 0,1 1 0,1 0 0,26-21 0,-12 21 0,-27 16 0,1 0 0,-1 0 0,0 0 0,0-1 0,0 0 0,0 0 0,7-8 0,13-16 0,0 1 0,55-42 0,-61 52 0,-1 0 0,-1-1 0,-1-1 0,0-1 0,15-26 0,-15 24 0,2 1 0,23-23 0,-1 0 0,-16 14 0,-1-2 0,26-50 0,-26 42 0,30-39 0,-24 42 0,-2-1 0,-2 0 0,22-46 0,-35 63 0,0 0 0,2 1 0,0 0 0,34-33 0,12-18 0,66-114 0,-48 67 0,-53 78 0,21-47 0,15-24 0,-26 55 0,55-121 0,-56 105 0,58-87 0,7-15 0,-70 124 0,2 0 0,61-72 0,-15 22 0,85-102 0,-120 152 0,5-5 0,3 2 0,2 2 0,2 3 0,2 2 0,81-51 0,21 2 0,321-141 0,-124 64 0,-90 38 0,-166 80 0,-75 39 0,1 1 0,0 1 0,50-18 0,-60 27-227,0 2-1,0-1 1,0 2-1,1 0 1,18 2-1,-11 0-6598</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4T15:30:47.400"/>
    </inkml:context>
    <inkml:brush xml:id="br0">
      <inkml:brushProperty name="width" value="0.05" units="cm"/>
      <inkml:brushProperty name="height" value="0.05" units="cm"/>
      <inkml:brushProperty name="color" value="#AB008B"/>
    </inkml:brush>
  </inkml:definitions>
  <inkml:trace contextRef="#ctx0" brushRef="#br0">1610 278 24575,'-319'-28'0,"70"3"0,203 23 0,-1 2 0,1 2 0,-66 12 0,-93 24 0,171-33 0,1 1 0,0 2 0,0 1 0,1 1 0,0 2 0,1 2 0,-57 33 0,72-35 0,0 2 0,2 0 0,-1 1 0,2 0 0,-17 25 0,-10 10 0,24-32 0,1 1 0,0 1 0,2 0 0,0 1 0,1 1 0,-17 44 0,26-57 0,1 0 0,-1 0 0,2 0 0,-1 0 0,1 0 0,0 1 0,1-1 0,0 0 0,1 1 0,0-1 0,0 0 0,1 0 0,0 0 0,1 0 0,0 0 0,0 0 0,1-1 0,0 1 0,1-1 0,-1 0 0,8 9 0,8 6 0,1 0 0,1-2 0,0 0 0,2-2 0,0 0 0,1-2 0,38 20 0,203 82 0,-179-83 0,197 73 0,-198-79 0,0-5 0,2-3 0,1-5 0,1-3 0,0-4 0,108-2 0,78 5 0,-10-1 0,-186-11 0,197-4 0,-212-3 0,123-28 0,-121 19 0,111-10 0,240 22 0,-209 6 0,557-3 0,-610 13 0,-116-7 0,0-3 0,1 0 0,52-5 0,262-22 0,-273 24 0,0 4 0,110 18 0,-102-8 0,119 1 0,91-15 0,19 1 0,-52 26 0,15 1 0,412-26 0,-338-5 0,313 3 0,-625-1 0,0-3 0,72-14 0,83-33 0,-175 43 0,0-1 0,0 0 0,-1-2 0,0-1 0,27-20 0,-31 19 0,0-1 0,-1-1 0,-1 0 0,-1-1 0,24-30 0,-7 6 0,2 2 0,76-64 0,-53 64 0,-46 31 0,0 0 0,-1-1 0,0 0 0,0 0 0,0-1 0,11-14 0,37-46 0,-28 36 0,-3-1 0,35-53 0,-56 76 0,-1-2 0,1 1 0,-2 0 0,0-1 0,-1 0 0,0 0 0,0-1 0,-2 1 0,0-1 0,0 0 0,-1 1 0,-1-16 0,-1 22 0,0 1 0,0 0 0,0 0 0,-1 0 0,0 0 0,0 0 0,-1 0 0,0 0 0,0 0 0,0 1 0,0 0 0,-1-1 0,0 1 0,0 1 0,0-1 0,-1 1 0,1-1 0,-1 1 0,0 0 0,-1 1 0,1 0 0,-10-5 0,-11-4 0,-1 2 0,0 0 0,-53-10 0,19 5 0,29 8 0,0 1 0,-1 2 0,-58 0 0,-25-3 0,-128-31 0,128 23 0,-110-18 0,170 22 0,-109-37 0,136 38 0,0 2 0,0 1 0,-1 2 0,-56-4 0,-126 10 0,97 2 0,-59-1 0,-315-5 0,425-3 0,0-2 0,1-4 0,-64-20 0,112 28 0,-37-6 0,-1 3 0,1 2 0,-1 2 0,-73 6 0,55-1 0,-113-11 0,-62-34 0,137 21 0,-171-12 0,201 31 0,-1 2 0,0 5 0,1 2 0,-102 23 0,-282 107 0,433-126 0,-33 8 0,-75 9 0,-49 14 0,115-23 0,-1-3 0,-132 8 0,205-23 0,-123 13 0,28-2 0,-174-3 0,39-33 0,-202-35 0,395 52 0,0-2 0,-55-23 0,65 22 0,-1 0 0,-1 2 0,0 1 0,0 2 0,-53-6 0,-221 14 0,280 0 0,1 0 0,0 2 0,0 0 0,-37 13 0,-34 8 0,39-14 0,0 3 0,-56 22 0,84-28-63,-2-2-1,1-1 0,0-2 0,-1 0 1,0-2-1,-45-3 0,34 1-855,5 1-5907</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4T15:30:49.555"/>
    </inkml:context>
    <inkml:brush xml:id="br0">
      <inkml:brushProperty name="width" value="0.05" units="cm"/>
      <inkml:brushProperty name="height" value="0.05" units="cm"/>
      <inkml:brushProperty name="color" value="#AB008B"/>
    </inkml:brush>
  </inkml:definitions>
  <inkml:trace contextRef="#ctx0" brushRef="#br0">1 0 24575,'89'40'0,"153"45"0,-56-23 0,-112-35 0,320 113 0,-271-102 0,158 26 0,-67-32 0,54 9 0,-219-32-682,81 2-1,-94-10-6143</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4T14:33:42.530"/>
    </inkml:context>
    <inkml:brush xml:id="br0">
      <inkml:brushProperty name="width" value="0.05" units="cm"/>
      <inkml:brushProperty name="height" value="0.05" units="cm"/>
      <inkml:brushProperty name="color" value="#CC0066"/>
    </inkml:brush>
  </inkml:definitions>
  <inkml:trace contextRef="#ctx0" brushRef="#br0">1 632 24575,'1'-8'0,"0"0"0,1-1 0,0 1 0,1 0 0,0 0 0,0 0 0,1 0 0,0 1 0,0-1 0,1 1 0,5-7 0,14-25 0,-5 2 0,1 2 0,1 0 0,2 2 0,37-41 0,45-34 0,-91 95 0,2 1 0,0 0 0,0 1 0,1 1 0,27-13 0,5 5 0,-1 1 0,2 3 0,0 2 0,1 2 0,0 2 0,0 2 0,0 3 0,102 6 0,-52 10 0,-59-6 0,45 1 0,-57-8 0,17 1 0,0 1 0,88 16 0,-79-5 0,0-4 0,1-1 0,0-4 0,110-4 0,-111-10-1365,-36 3-5461</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4T16:06:09.783"/>
    </inkml:context>
    <inkml:brush xml:id="br0">
      <inkml:brushProperty name="width" value="0.05" units="cm"/>
      <inkml:brushProperty name="height" value="0.05" units="cm"/>
      <inkml:brushProperty name="color" value="#33CCFF"/>
    </inkml:brush>
  </inkml:definitions>
  <inkml:trace contextRef="#ctx0" brushRef="#br0">0 0 24575,'52'16'0,"0"2"0,-1 2 0,48 28 0,-49-24 0,200 104 0,448 307 0,-400-203 0,-33-24 0,-148-121 0,228 155 0,-292-211 0,1-2 0,1-2 0,1-3 0,113 32 0,-90-39 32,1-4-1,138 6 0,164-22-865,-309 1 209,-31 1-6201</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2T17:50:43.332"/>
    </inkml:context>
    <inkml:brush xml:id="br0">
      <inkml:brushProperty name="width" value="0.035" units="cm"/>
      <inkml:brushProperty name="height" value="0.035" units="cm"/>
      <inkml:brushProperty name="color" value="#5B2D90"/>
    </inkml:brush>
  </inkml:definitions>
  <inkml:trace contextRef="#ctx0" brushRef="#br0">0 169 24575,'404'-14'0,"-111"2"0,177-1 0,440-5 0,-202 36 0,-206-7 0,-374-12 0,-128 1 0,1 1 0,-1-1 0,1 0 0,-1 0 0,1 0 0,-1 0 0,1 0 0,-1 0 0,1 1 0,-1-1 0,1 0 0,-1 0 0,1-1 0,-1 1 0,0 0 0,1 0 0,-1 0 0,1 0 0,-1 0 0,1 0 0,-1-1 0,1 1 0,-1 0 0,1 0 0,-1-1 0,0 1 0,1 0 0,-1-1 0,0 1 0,1 0 0,-1-1 0,0 1 0,1-1 0,-16-9 0,-33-8 0,13 11 0,-1 1 0,-1 2 0,-41 0 0,-65-9 0,8-1 0,89 11 0,-83-17 0,127 19 0,-1 0 0,1 1 0,-1-1 0,1 0 0,-1 0 0,1-1 0,0 1 0,-1 0 0,-2-3 0,5 3 0,0 1 0,-1 0 0,1 0 0,0 0 0,0 0 0,0-1 0,0 1 0,0 0 0,0 0 0,0 0 0,-1-1 0,1 1 0,0 0 0,0 0 0,0 0 0,0-1 0,0 1 0,0 0 0,0 0 0,0 0 0,0-1 0,0 1 0,0 0 0,0 0 0,0-1 0,0 1 0,0 0 0,0 0 0,1 0 0,-1-1 0,0 1 0,0 0 0,0 0 0,0 0 0,0 0 0,0-1 0,1 1 0,-1 0 0,18-6 0,35 0 0,0 3 0,1 2 0,-1 3 0,72 11 0,-95-8 0,36 12 0,-45-11 0,1-1 0,-1 0 0,42 3 0,-48-8 0,0 1 0,21 5 0,-33-6 0,0 1 0,0-1 0,0 1 0,0 0 0,0 0 0,0 0 0,0 0 0,-1 1 0,1-1 0,0 1 0,-1-1 0,1 1 0,-1 0 0,0 0 0,1 0 0,-1 1 0,0-1 0,3 5 0,-5-5 0,0 0 0,0-1 0,0 1 0,0 0 0,0 0 0,0 0 0,0-1 0,-1 1 0,1 0 0,-1 0 0,1-1 0,-1 1 0,0 0 0,1-1 0,-1 1 0,0-1 0,0 1 0,0-1 0,0 1 0,-1-1 0,1 0 0,0 0 0,-1 1 0,1-1 0,-1 0 0,1 0 0,-3 1 0,-4 3 0,0 0 0,0 0 0,-17 7 0,-3-4 0,0-1 0,0-1 0,-1-2 0,0-1 0,1-1 0,-44-2 0,39-1 0,-1 2 0,1 1 0,0 1 0,-52 13 0,71-12 0,1-1 0,0 0 0,0 1 0,0 1 0,0 0 0,1 1 0,0 0 0,0 1 0,1 0 0,0 1 0,-13 11 0,3 2-1365,4-3-5461</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4T16:08:01.730"/>
    </inkml:context>
    <inkml:brush xml:id="br0">
      <inkml:brushProperty name="width" value="0.05" units="cm"/>
      <inkml:brushProperty name="height" value="0.05" units="cm"/>
      <inkml:brushProperty name="color" value="#008C3A"/>
    </inkml:brush>
  </inkml:definitions>
  <inkml:trace contextRef="#ctx0" brushRef="#br0">1 978 24575,'4'-11'0,"1"0"0,1 0 0,0 0 0,0 1 0,1 0 0,14-17 0,57-52 0,-53 56 0,46-44 0,87-63 0,-127 107 0,2 1 0,1 2 0,0 1 0,1 2 0,64-22 0,-62 30 0,0 2 0,68-5 0,-60 8 0,55-11 0,-76 10 0,-1-2 0,37-14 0,-50 16 0,0 0 0,-1-1 0,1 0 0,-1 0 0,0-1 0,-1 0 0,15-16 0,7-13 0,36-60 0,-65 94 0,16-24-341,-1 0 0,-1-1-1,16-40 1,-23 44-6485</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20T20:39:29.788"/>
    </inkml:context>
    <inkml:brush xml:id="br0">
      <inkml:brushProperty name="width" value="0.05" units="cm"/>
      <inkml:brushProperty name="height" value="0.05" units="cm"/>
      <inkml:brushProperty name="color" value="#E71224"/>
    </inkml:brush>
  </inkml:definitions>
  <inkml:trace contextRef="#ctx0" brushRef="#br0">1526 115 24575,'-500'0'0,"453"3"0,0 2 0,0 2 0,0 2 0,1 2 0,-62 24 0,79-24 0,-32 20 0,0-1 0,6-4 0,-55 38 0,13-7 0,72-43 0,1 1 0,1 2 0,1 0 0,0 1 0,1 1 0,1 1 0,1 1 0,1 0 0,-16 26 0,28-36 0,0 1 0,0-1 0,1 1 0,1 0 0,0 0 0,1 1 0,0-1 0,1 1 0,0 0 0,1-1 0,0 1 0,1 0 0,1 0 0,0 0 0,1-1 0,0 1 0,1 0 0,0-1 0,1 0 0,0 0 0,1 0 0,1 0 0,-1-1 0,2 0 0,0 0 0,0 0 0,1-1 0,10 10 0,9 6 0,2-1 0,60 40 0,71 29 0,-102-65 0,96 32 0,-69-29 0,66 16 0,-85-30 0,-9-3 0,0-3 0,60 6 0,119-1 0,-38-3 0,-179-12 0,149 7 0,-150-9 0,0-1 0,0-1 0,-1-1 0,1-1 0,-1 0 0,0-1 0,22-9 0,35-24 0,-47 24 0,1 0 0,0 2 0,53-16 0,142-42 0,-195 58 0,-2 0 0,1-2 0,-2 0 0,43-33 0,-18 7 0,49-52 0,-85 79 0,3-4 0,-1 0 0,15-20 0,-27 31 0,0-1 0,0 1 0,0-1 0,-1 0 0,0 0 0,0 0 0,-1 0 0,0 0 0,0-1 0,1-12 0,0-16 0,-2 0 0,-1 0 0,-7-47 0,5 71 0,0 0 0,-1 0 0,0 1 0,-1-1 0,0 1 0,-1 0 0,0 0 0,0 0 0,-2 1 0,1 0 0,-1 0 0,-1 0 0,-15-15 0,-26-15 0,-1 2 0,-2 3 0,-82-41 0,-104-30 0,190 86 0,-133-57 0,70 35 0,55 23 0,32 11 0,0 2 0,0 1 0,-1 1 0,1 0 0,-1 2 0,0 1 0,0 2 0,-33 3 0,-54 21 0,84-20 0,1 2 0,-1 0 0,2 2 0,-1 1 0,-24 13 0,38-16-151,0 0-1,0 2 0,2-1 0,-1 1 1,1 1-1,0 0 0,1 1 1,-15 18-1,16-16-6674</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20T20:39:33.048"/>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20T20:39:36.823"/>
    </inkml:context>
    <inkml:brush xml:id="br0">
      <inkml:brushProperty name="width" value="0.05" units="cm"/>
      <inkml:brushProperty name="height" value="0.05" units="cm"/>
      <inkml:brushProperty name="color" value="#E71224"/>
    </inkml:brush>
  </inkml:definitions>
  <inkml:trace contextRef="#ctx0" brushRef="#br0">0 1383 24575,'30'-17'0,"0"1"0,62-23 0,-25 12 0,176-96 0,-49 23 0,-186 95 0,0 0 0,0 0 0,0-1 0,-1 0 0,0-1 0,0 1 0,11-16 0,-2 2 0,20-37 0,-31 48 0,26-43 0,-3 0 0,-2-2 0,19-59 0,-22 19 0,7-18 0,-21 83 0,5-36 0,-10 44 0,0 1 0,2 0 0,0-1 0,15-31 0,96-141-1365,-106 178-5461</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20T20:39:33.048"/>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21T18:59:40.442"/>
    </inkml:context>
    <inkml:brush xml:id="br0">
      <inkml:brushProperty name="width" value="0.05" units="cm"/>
      <inkml:brushProperty name="height" value="0.05" units="cm"/>
      <inkml:brushProperty name="color" value="#008C3A"/>
    </inkml:brush>
  </inkml:definitions>
  <inkml:trace contextRef="#ctx0" brushRef="#br0">1 2065 24575,'180'0'-59,"2001"-27"-3596,-1494-21 3936,-7-26 401,-524 56-496,-124 14 177,255-35 1552,-232 28-1843,0-3 0,-1-2-1,59-25 1,38-31-72,182-116 0,-259 143 0,-18 13 0,-2-2 0,-2-3 0,62-55 0,-60 39 0,-3-2 0,-2-3 0,-2-1 0,73-126 0,94-165 0,-196 325 0,2 1 0,1 0 0,1 2 0,46-38 0,-10 18 0,62-35 0,-87 60 0,1 1 0,1 2 0,1 1 0,-1 2 0,41-7 0,-60 15 0,6-4 0,-1 0 0,1-1 0,-1-1 0,-1-1 0,0-1 0,0 0 0,25-21 0,12-6-1365,-33 24-5461</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21T19:04:28.640"/>
    </inkml:context>
    <inkml:brush xml:id="br0">
      <inkml:brushProperty name="width" value="0.05" units="cm"/>
      <inkml:brushProperty name="height" value="0.05" units="cm"/>
      <inkml:brushProperty name="color" value="#F6630D"/>
    </inkml:brush>
  </inkml:definitions>
  <inkml:trace contextRef="#ctx0" brushRef="#br0">0 0 24575,'1'1'0,"-1"1"0,0-1 0,1 0 0,-1 0 0,0 0 0,1 0 0,0 0 0,-1 0 0,1 0 0,-1 0 0,1 0 0,0 0 0,0 0 0,-1-1 0,1 1 0,0 0 0,0 0 0,0-1 0,0 1 0,0-1 0,1 1 0,2 2 0,34 22 0,55 26 0,-20-11 0,112 62 0,234 141 0,-202-109 0,-63-42 0,189 150 0,29 73 0,111 90 0,134 37-707,31-50 720,250 112-13,-723-406 0,329 203 0,-445-258 231,-2 3 1,52 54-1,-56-53-231,2-2 0,2-2 0,93 52 0,-143-91-136,1 0-1,0 0 1,0-1-1,0 0 1,0 0-1,1-1 1,-1 0-1,1-1 0,16 1 1,-4-1-6690</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21T19:04:39.078"/>
    </inkml:context>
    <inkml:brush xml:id="br0">
      <inkml:brushProperty name="width" value="0.05" units="cm"/>
      <inkml:brushProperty name="height" value="0.05" units="cm"/>
      <inkml:brushProperty name="color" value="#F6630D"/>
    </inkml:brush>
  </inkml:definitions>
  <inkml:trace contextRef="#ctx0" brushRef="#br0">1 1 24575,'430'11'0,"-145"-1"0,958 78-579,-572-59 1158,-584-27-579,118 18 0,85 31 0,-94-13 0,259 15 0,272 12 0,646 56 0,-770-74 0,-436-31 0,1103 188 0,-1025-126 0,-175-51 0,130 29 0,-80-33 0,-1 5 0,154 58 0,297 138 0,-501-198 0,113 27 0,74-2 0,30 17 0,-256-58 0,-1 1 0,48 26 0,-6-2 0,-3 0 0,-49-25 0,0 1 0,1-2 0,0-1 0,1-1 0,24 6 0,-21-8 0,0 1 0,-1 0 0,0 2 0,37 17 0,192 73 0,-218-87 0,-8-3 0,33 15 0,-51-19 0,1 1 0,-1 0 0,1 1 0,-1 0 0,-1 0 0,1 0 0,8 11 0,13 17-1365,-16-21-5461</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21T19:04:50.433"/>
    </inkml:context>
    <inkml:brush xml:id="br0">
      <inkml:brushProperty name="width" value="0.05" units="cm"/>
      <inkml:brushProperty name="height" value="0.05" units="cm"/>
      <inkml:brushProperty name="color" value="#F6630D"/>
    </inkml:brush>
  </inkml:definitions>
  <inkml:trace contextRef="#ctx0" brushRef="#br0">1 0 24575,'1183'59'-1818,"-894"-37"1824,194 18-34,-5 36 13,285 76 1444,-573-121-1025,344 47-382,-112-43-22,-58 16 0,-31-3 0,-297-45 0,510 32 0,-2-25 0,-6 49 0,-464-48 0,-41-7 0,1 1 0,-1 2 0,0 1 0,0 2 0,57 24 0,-67-24 0,0-1 0,1-1 0,0-2 0,1 0 0,-1-1 0,1-2 0,31 1 0,-15 0 0,62 12 0,-61-5 0,209 48 0,-197-52 0,1-2 0,-1-2 0,73-5 0,-20-1 0,-77 3-86,-15-1-234,1 1 0,0 0 1,30 6-1,-26 0-6506</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20T20:39:33.048"/>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3T15:39:10.005"/>
    </inkml:context>
    <inkml:brush xml:id="br0">
      <inkml:brushProperty name="width" value="0.035" units="cm"/>
      <inkml:brushProperty name="height" value="0.035" units="cm"/>
      <inkml:brushProperty name="color" value="#5B2D90"/>
    </inkml:brush>
  </inkml:definitions>
  <inkml:trace contextRef="#ctx0" brushRef="#br0">0 366 24575,'204'-49'0,"-153"38"0,17 0 0,133-6 0,73 19 0,-106 1 0,-117-2 0,-1-3 0,88-13 0,-89 8 0,0 3 0,1 1 0,49 5 0,-31-1 0,-83-6 0,1-1 0,1 0 0,-1-1 0,1 0 0,-16-13 0,-6-1 0,-26-12 0,28 16 0,1-1 0,-37-29 0,60 41 0,0 1 0,0 0 0,-1 0 0,0 1 0,0 0 0,-16-4 0,-26-10 0,20 4 0,30 15 0,19 7 0,52 24 0,83 24 0,-135-49 0,0 0 0,0 1 0,25 17 0,-27-15 0,1-1 0,1 0 0,30 11 0,-25-13 0,-1 1 0,41 21 0,-47-22 0,-8-4 0,0-1 0,-1 2 0,1-1 0,9 7 0,-16-10 0,1 1 0,0-1 0,-1 1 0,1-1 0,-1 1 0,1 0 0,-1-1 0,1 1 0,-1-1 0,0 1 0,1 0 0,-1-1 0,0 1 0,1 0 0,-1 0 0,0-1 0,0 1 0,0 0 0,0 0 0,0 0 0,0 0 0,0 0 0,-1 0 0,1 0 0,0 0 0,-1 0 0,1 0 0,-1 0 0,0 0 0,1 0 0,-1 0 0,0-1 0,0 1 0,1 0 0,-1-1 0,0 1 0,0 0 0,0-1 0,-2 2 0,-4 1 0,-1 0 0,0 0 0,0 0 0,0-1 0,0 0 0,0 0 0,-1-1 0,1-1 0,-10 1 0,9-1 0,0 0 0,-1 1 0,1 1 0,0-1 0,0 2 0,0-1 0,-17 8 0,-143 83 0,161-89 0,0 1 0,0 0 0,1 0 0,-1 0 0,1 1 0,0 0 0,1 1 0,-1 0 0,1 0 0,-7 11 0,11-14-227,-1 0-1,-1 1 1,1-1-1,-1 0 1,-7 6-1,-6 2-6598</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18:45:04.956"/>
    </inkml:context>
    <inkml:brush xml:id="br0">
      <inkml:brushProperty name="width" value="0.05" units="cm"/>
      <inkml:brushProperty name="height" value="0.05" units="cm"/>
      <inkml:brushProperty name="color" value="#E71224"/>
    </inkml:brush>
  </inkml:definitions>
  <inkml:trace contextRef="#ctx0" brushRef="#br0">1725 255 24575,'-128'-1'0,"-242"6"0,278 1 0,1 4 0,-93 22 0,109-15 0,-1-2 0,2 4 0,-110 43 0,160-49 0,1 0 0,-33 24 0,-17 11 0,-51 27 0,104-62 0,1 2 0,0 0 0,1 1 0,-16 19 0,29-30 0,1 1 0,0 0 0,0 0 0,1 1 0,0-1 0,0 1 0,0 0 0,1 0 0,0 0 0,0 0 0,-1 8 0,1 8 0,1 0 0,2 27 0,0-33 0,0-4 0,1 0 0,0-1 0,1 1 0,1-1 0,0 0 0,0 0 0,1 0 0,1-1 0,0 1 0,0-1 0,1-1 0,1 1 0,0-1 0,0-1 0,13 13 0,16 11 0,0-2 0,67 43 0,388 211 0,-371-220 0,-100-54 0,276 138 0,-248-128 0,2-3 0,0-2 0,1-2 0,67 8 0,415 16 0,2-42 0,-87-24 0,-406 21 0,-1-3 0,0-1 0,-1-2 0,48-22 0,149-87 0,-215 107 0,-1-1 0,0-1 0,-1 0 0,-1-2 0,-1-1 0,-1 0 0,25-36 0,-32 40 0,-1-1 0,-1 0 0,0-1 0,-1 0 0,-1 0 0,-1-1 0,-1 0 0,0 0 0,-2 0 0,0 0 0,-1-1 0,-1 1 0,-1-1 0,0 0 0,-2 1 0,0-1 0,-1 1 0,-1 0 0,-1 0 0,0 0 0,-2 1 0,0-1 0,-18-31 0,-5 4 0,-2 2 0,-2 1 0,-2 1 0,-2 2 0,-48-40 0,19 26 0,-2 4 0,-122-68 0,-351-160 0,406 219 0,-64-31 0,187 84 0,0 0 0,0 1 0,0 1 0,-1 0 0,0 1 0,0 0 0,-22-1 0,-8 3 0,-48 4 0,11 1 0,74-4 0,-1 1 0,0 0 0,1 0 0,-1 0 0,1 1 0,-1 1 0,1-1 0,0 1 0,0 0 0,0 1 0,-12 7 0,2 2 0,0 1 0,-26 29 0,24-23 0,-31 24 0,47-42-18,-25 20 88,-56 33 0,74-50-218,-1 0-1,0 0 0,0-1 0,-1 0 1,1-1-1,-1-1 0,1 1 0,-1-2 1,-17 1-1,6-3-6677</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20T20:39:33.048"/>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18:45:04.956"/>
    </inkml:context>
    <inkml:brush xml:id="br0">
      <inkml:brushProperty name="width" value="0.05" units="cm"/>
      <inkml:brushProperty name="height" value="0.05" units="cm"/>
      <inkml:brushProperty name="color" value="#E71224"/>
    </inkml:brush>
  </inkml:definitions>
  <inkml:trace contextRef="#ctx0" brushRef="#br0">1725 255 24575,'-128'-1'0,"-242"6"0,278 1 0,1 4 0,-93 22 0,109-15 0,-1-2 0,2 4 0,-110 43 0,160-49 0,1 0 0,-33 24 0,-17 11 0,-51 27 0,104-62 0,1 2 0,0 0 0,1 1 0,-16 19 0,29-30 0,1 1 0,0 0 0,0 0 0,1 1 0,0-1 0,0 1 0,0 0 0,1 0 0,0 0 0,0 0 0,-1 8 0,1 8 0,1 0 0,2 27 0,0-33 0,0-4 0,1 0 0,0-1 0,1 1 0,1-1 0,0 0 0,0 0 0,1 0 0,1-1 0,0 1 0,0-1 0,1-1 0,1 1 0,0-1 0,0-1 0,13 13 0,16 11 0,0-2 0,67 43 0,388 211 0,-371-220 0,-100-54 0,276 138 0,-248-128 0,2-3 0,0-2 0,1-2 0,67 8 0,415 16 0,2-42 0,-87-24 0,-406 21 0,-1-3 0,0-1 0,-1-2 0,48-22 0,149-87 0,-215 107 0,-1-1 0,0-1 0,-1 0 0,-1-2 0,-1-1 0,-1 0 0,25-36 0,-32 40 0,-1-1 0,-1 0 0,0-1 0,-1 0 0,-1 0 0,-1-1 0,-1 0 0,0 0 0,-2 0 0,0 0 0,-1-1 0,-1 1 0,-1-1 0,0 0 0,-2 1 0,0-1 0,-1 1 0,-1 0 0,-1 0 0,0 0 0,-2 1 0,0-1 0,-18-31 0,-5 4 0,-2 2 0,-2 1 0,-2 1 0,-2 2 0,-48-40 0,19 26 0,-2 4 0,-122-68 0,-351-160 0,406 219 0,-64-31 0,187 84 0,0 0 0,0 1 0,0 1 0,-1 0 0,0 1 0,0 0 0,-22-1 0,-8 3 0,-48 4 0,11 1 0,74-4 0,-1 1 0,0 0 0,1 0 0,-1 0 0,1 1 0,-1 1 0,1-1 0,0 1 0,0 0 0,0 1 0,-12 7 0,2 2 0,0 1 0,-26 29 0,24-23 0,-31 24 0,47-42-18,-25 20 88,-56 33 0,74-50-218,-1 0-1,0 0 0,0-1 0,-1 0 1,1-1-1,-1-1 0,1 1 0,-1-2 1,-17 1-1,6-3-6677</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20T20:39:33.048"/>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18:45:04.956"/>
    </inkml:context>
    <inkml:brush xml:id="br0">
      <inkml:brushProperty name="width" value="0.05" units="cm"/>
      <inkml:brushProperty name="height" value="0.05" units="cm"/>
      <inkml:brushProperty name="color" value="#E71224"/>
    </inkml:brush>
  </inkml:definitions>
  <inkml:trace contextRef="#ctx0" brushRef="#br0">1725 255 24575,'-128'-1'0,"-242"6"0,278 1 0,1 4 0,-93 22 0,109-15 0,-1-2 0,2 4 0,-110 43 0,160-49 0,1 0 0,-33 24 0,-17 11 0,-51 27 0,104-62 0,1 2 0,0 0 0,1 1 0,-16 19 0,29-30 0,1 1 0,0 0 0,0 0 0,1 1 0,0-1 0,0 1 0,0 0 0,1 0 0,0 0 0,0 0 0,-1 8 0,1 8 0,1 0 0,2 27 0,0-33 0,0-4 0,1 0 0,0-1 0,1 1 0,1-1 0,0 0 0,0 0 0,1 0 0,1-1 0,0 1 0,0-1 0,1-1 0,1 1 0,0-1 0,0-1 0,13 13 0,16 11 0,0-2 0,67 43 0,388 211 0,-371-220 0,-100-54 0,276 138 0,-248-128 0,2-3 0,0-2 0,1-2 0,67 8 0,415 16 0,2-42 0,-87-24 0,-406 21 0,-1-3 0,0-1 0,-1-2 0,48-22 0,149-87 0,-215 107 0,-1-1 0,0-1 0,-1 0 0,-1-2 0,-1-1 0,-1 0 0,25-36 0,-32 40 0,-1-1 0,-1 0 0,0-1 0,-1 0 0,-1 0 0,-1-1 0,-1 0 0,0 0 0,-2 0 0,0 0 0,-1-1 0,-1 1 0,-1-1 0,0 0 0,-2 1 0,0-1 0,-1 1 0,-1 0 0,-1 0 0,0 0 0,-2 1 0,0-1 0,-18-31 0,-5 4 0,-2 2 0,-2 1 0,-2 1 0,-2 2 0,-48-40 0,19 26 0,-2 4 0,-122-68 0,-351-160 0,406 219 0,-64-31 0,187 84 0,0 0 0,0 1 0,0 1 0,-1 0 0,0 1 0,0 0 0,-22-1 0,-8 3 0,-48 4 0,11 1 0,74-4 0,-1 1 0,0 0 0,1 0 0,-1 0 0,1 1 0,-1 1 0,1-1 0,0 1 0,0 0 0,0 1 0,-12 7 0,2 2 0,0 1 0,-26 29 0,24-23 0,-31 24 0,47-42-18,-25 20 88,-56 33 0,74-50-218,-1 0-1,0 0 0,0-1 0,-1 0 1,1-1-1,-1-1 0,1 1 0,-1-2 1,-17 1-1,6-3-6677</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20T20:39:33.048"/>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18:50:06.812"/>
    </inkml:context>
    <inkml:brush xml:id="br0">
      <inkml:brushProperty name="width" value="0.05" units="cm"/>
      <inkml:brushProperty name="height" value="0.05" units="cm"/>
      <inkml:brushProperty name="color" value="#F6630D"/>
    </inkml:brush>
  </inkml:definitions>
  <inkml:trace contextRef="#ctx0" brushRef="#br0">1317 275 24575,'-25'-1'0,"1"-2"0,-1-1 0,-29-8 0,0 0 0,-255-55 0,302 66 0,-1 0 0,1 0 0,0 1 0,-1 0 0,1 0 0,0 1 0,0 0 0,-1 0 0,1 1 0,0 0 0,0 0 0,-9 5 0,-5 3 0,1 2 0,-30 21 0,-20 12 0,48-32 0,-1-2 0,-1 0 0,0-2 0,0-1 0,-1-1 0,-37 6 0,51-11 0,-1 1 0,1 0 0,0 0 0,0 1 0,0 1 0,0 0 0,1 0 0,0 1 0,-19 14 0,1 4 0,-46 49 0,39-36 0,25-26 0,1-1 0,0 2 0,0-1 0,2 1 0,-1 1 0,2-1 0,-1 1 0,2 0 0,0 1 0,0-1 0,1 1 0,1 0 0,1 0 0,0 0 0,0 1 0,1-1 0,2 24 0,0-24 0,-1 1 0,2-1 0,0 1 0,6 21 0,-6-29 0,1-1 0,-1 0 0,1 0 0,1 0 0,-1 0 0,1 0 0,0-1 0,0 1 0,1-1 0,-1 0 0,1-1 0,7 6 0,33 24 0,85 49 0,-101-67 0,1-2 0,1-1 0,0-2 0,43 11 0,228 63 0,-274-76 0,-1-2 0,1-2 0,0 0 0,1-2 0,42 0 0,141-18 0,-81-4 0,-60 8 0,101-4 0,-35 16 0,77-3 0,-174 0 0,0-3 0,-1-1 0,54-15 0,162-48 0,-198 57 0,0 3 0,92-4 0,224 32 0,-110 15 0,179 31 0,-422-61 0,0 2 0,-1 0 0,31 15 0,-35-13 0,0-2 0,1 0 0,-1 0 0,1-2 0,0 0 0,27 3 0,30-8 0,-1-2 0,118-22 0,60-3 0,135 26 0,-184 4 0,-171-3 0,57-11 0,11-1 0,-84 12 0,0 0 0,0-1 0,0 0 0,-1-2 0,1 1 0,-1-1 0,1-1 0,-2-1 0,21-10 0,-26 11 0,1 0 0,-1-1 0,-1 1 0,1-1 0,-1-1 0,0 1 0,-1-1 0,1 0 0,-1 0 0,-1-1 0,1 1 0,-2-1 0,1 0 0,-1 0 0,0-1 0,2-9 0,0-4 0,-2 1 0,0-1 0,-1 0 0,-2 1 0,0-1 0,-1 0 0,-1 1 0,-1-1 0,-2 1 0,0-1 0,0 1 0,-2 1 0,-16-33 0,15 39 0,-1 0 0,-20-23 0,1 0 0,2 5 0,-2 1 0,0 1 0,-2 2 0,-2 1 0,-38-27 0,61 48 0,0 1 0,0 0 0,0 0 0,-1 1 0,0 0 0,0 0 0,0 1 0,0 1 0,-15-2 0,-8 1 0,-55 2 0,58 2 0,-1-2 0,-37-4 0,0-4 0,-98 1 0,-36-3 0,-174-34 0,318 36 0,1-3 0,-79-27 0,47 12 0,43 18 0,1 2 0,-2 1 0,1 3 0,-79 4 0,69 0 0,0-2 0,-96-13 0,-323-62 0,316 44 0,105 19 0,-77-8 0,-255 15 0,218 8 0,138-1 0,0 2 0,1 1 0,-1 1 0,-47 15 0,-110 49 0,183-67 0,-30 12 0,14-5 0,-1-1 0,0 0 0,0-2 0,-1 0 0,-24 2 0,-44 5 0,50-6 0,-57 2 0,20-7-341,0-4 0,0-2-1,-146-29 1,191 25-6485</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18:57:38.883"/>
    </inkml:context>
    <inkml:brush xml:id="br0">
      <inkml:brushProperty name="width" value="0.05" units="cm"/>
      <inkml:brushProperty name="height" value="0.05" units="cm"/>
      <inkml:brushProperty name="color" value="#5B2D90"/>
    </inkml:brush>
  </inkml:definitions>
  <inkml:trace contextRef="#ctx0" brushRef="#br0">1645 3 24575,'-183'-1'0,"-211"3"0,174 17 0,146-10 0,-264 47 0,260-41 0,16-6 0,38-7 0,0 2 0,-28 7 0,45-9 0,0 1 0,1-1 0,0 1 0,-1 0 0,1 0 0,0 1 0,1 0 0,-1 0 0,1 0 0,-1 1 0,1-1 0,-5 8 0,-4 8 0,0 0 0,2 1 0,0 0 0,2 0 0,0 1 0,2 1 0,-11 42 0,14-45 0,1 0 0,2 1 0,0-1 0,1 1 0,1 0 0,1-1 0,0 1 0,2-1 0,7 31 0,-4-36 0,0 0 0,1 0 0,0 0 0,1-1 0,1 0 0,0 0 0,16 16 0,83 82 0,-90-95 0,-8-8 0,0 0 0,1 0 0,-1-1 0,2 0 0,-1-1 0,1 0 0,0-1 0,1 0 0,0-1 0,-1-1 0,2 0 0,-1 0 0,0-1 0,25 1 0,304 38 0,-249-24 0,-51-9 0,0-1 0,58 1 0,-64-8 0,17-1 0,55 9 0,27 7 0,128 24 0,-163-17 0,-41-8 0,0-2 0,75 5 0,279-15 0,-213-5 0,901 2 0,-1022-5 0,0-2 0,96-22 0,-151 25 0,43-5 0,0 4 0,120 6 0,-69 1 0,-109-2 0,19 1 0,1-1 0,0-2 0,-1-1 0,1-1 0,32-9 0,-5-6 0,102-49 0,-132 56 0,33-10 0,17-7 0,-46 15 0,-14 8 0,-1-1 0,-1-1 0,1 0 0,-1-1 0,13-11 0,-23 17 0,9-8 0,0-1 0,-1 0 0,-1 0 0,14-20 0,-3 1 0,-14 21 0,-1-1 0,0 0 0,0 0 0,-1-1 0,0 1 0,-1-2 0,6-18 0,-7 13 0,-1-1 0,3-35 0,-6 46 0,-1 0 0,1-1 0,-1 1 0,0 0 0,-1 0 0,0 0 0,-1 0 0,1 1 0,-5-10 0,-4-5 0,-1 1 0,-1 1 0,-1-1 0,-25-27 0,28 36 0,-1 1 0,0 1 0,-1 0 0,0 0 0,0 1 0,-1 1 0,-28-12 0,-30-9 0,-94-25 0,124 44 0,-1 1 0,-1 2 0,-75-1 0,73 5 0,0-2 0,-64-14 0,63 9 0,1 3 0,-59-3 0,33 9 0,-235-13 0,158 3 0,-179 9 0,151 5 0,-154-20 0,198 3 0,-206-11 0,181 24 0,-130 4 0,137 14 0,95-9 0,-24 4 0,38-5 0,-78 4 0,84-11 0,14 1 0,0 0 0,0-2 0,-1-1 0,1 0 0,0-2 0,-42-12 0,32 3-227,-1 1-1,0 2 1,-1 1-1,0 2 1,-50-5-1,56 11-6598</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20T20:39:33.048"/>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18:53:54.216"/>
    </inkml:context>
    <inkml:brush xml:id="br0">
      <inkml:brushProperty name="width" value="0.05" units="cm"/>
      <inkml:brushProperty name="height" value="0.05" units="cm"/>
      <inkml:brushProperty name="color" value="#5B2D90"/>
    </inkml:brush>
  </inkml:definitions>
  <inkml:trace contextRef="#ctx0" brushRef="#br0">875 3 24575,'-80'-1'0,"40"-1"0,0 2 0,-73 6 0,4 13 0,59-9 0,33-6 0,2 1 0,-1 0 0,1 0 0,0 1 0,1 1 0,0-1 0,-23 16 0,-2-1 0,12-7 0,1 0 0,1 2 0,-38 30 0,49-34 0,2 0 0,0 0 0,2 1 0,0 0 0,1 0 0,-12 27 0,14-24 0,0-2 0,1 1 0,-4 26 0,9-37 0,1 0 0,0 0 0,0 1 0,0-1 0,1 0 0,0 0 0,1 0 0,-1 0 0,1 0 0,1 0 0,-1 0 0,1 0 0,0 0 0,6 5 0,3 2 0,1 0 0,0 0 0,1-1 0,1 0 0,1-1 0,0 0 0,0 0 0,34 11 0,36 7 0,23 7 0,-95-29 0,0-1 0,0-1 0,1 0 0,25 4 0,-21-5 0,-1 1 0,25 8 0,-24-7 0,1 0 0,-1-1 0,1 0 0,0-1 0,0 0 0,1-1 0,27 0 0,-17-1 0,0 1 0,33 5 0,27 4 0,146 5 0,94-12 0,-231-4 0,-56 0 0,0-2 0,71-11 0,-70 8 0,0 1 0,61-1 0,-60 6 0,-25 0 0,0 0 0,30-2 0,-43 1 0,-1 0 0,0 0 0,0-1 0,-1 1 0,1-1 0,0 0 0,-1 0 0,0-1 0,0 1 0,0-1 0,6-3 0,5-3 0,0 0 0,-1-1 0,-1-1 0,0 0 0,-2 0 0,0 0 0,-1-1 0,19-25 0,-3-3 0,-20 29 0,0 0 0,0 0 0,-2 0 0,0-1 0,-1 0 0,-1 0 0,3-20 0,-6 25 0,0-11 0,-1-1 0,-6-28 0,5 41 0,-1 0 0,0 1 0,-1-1 0,0 1 0,0-1 0,-1 1 0,0 0 0,0 0 0,-1 0 0,0 0 0,0 0 0,-10-6 0,-1 3 0,0-1 0,-1 1 0,0 1 0,-1 0 0,-1 1 0,1 0 0,-29-6 0,14 3 0,-44-16 0,54 17 0,1 1 0,-2 0 0,0 1 0,-32-5 0,-105-11 0,128 18 0,-28-1 0,-1 2 0,-115 4 0,64 0 0,-91 8 0,-3 1 0,148-11 0,-111-10 0,104 6-77,1 2 0,-81 3-1,77 1-1055,44-1-5693</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3T16:04:18.342"/>
    </inkml:context>
    <inkml:brush xml:id="br0">
      <inkml:brushProperty name="width" value="0.05" units="cm"/>
      <inkml:brushProperty name="height" value="0.05" units="cm"/>
      <inkml:brushProperty name="color" value="#FFC114"/>
    </inkml:brush>
  </inkml:definitions>
  <inkml:trace contextRef="#ctx0" brushRef="#br0">0 631 24575,'6'-5'0,"0"1"0,0-1 0,0 1 0,1 1 0,-1-1 0,1 1 0,0 1 0,12-4 0,2-2 0,533-156 0,-75 65 0,-373 85 0,1 4 0,171 8 0,-232 4 0,176 19 0,-209-19 0,1 0 0,0-1 0,-1 0 0,1-1 0,0-1 0,0 0 0,0-1 0,-1 0 0,1-1 0,-1-1 0,23-9 0,-34 13 0,-1-1 0,1 0 0,-1 0 0,0 0 0,1 0 0,-1 0 0,0 0 0,0 0 0,1 0 0,-1 0 0,0-1 0,0 1 0,0 0 0,-1-1 0,1 1 0,0 0 0,0-1 0,-1 1 0,1-1 0,-1 0 0,1 1 0,-1-1 0,0 1 0,0-1 0,0 0 0,0 1 0,0-1 0,0 0 0,0 1 0,0-1 0,-1 1 0,1-1 0,0 0 0,-1 1 0,1-1 0,-1 1 0,0-1 0,0 1 0,0 0 0,1-1 0,-1 1 0,0 0 0,-2-2 0,-3-5 0,-1-1 0,0 2 0,-1-1 0,0 1 0,-12-9 0,-42-33 0,29 23 0,-67-42 0,88 61 0,0 2 0,0-1 0,0 1 0,-1 1 0,0 0 0,1 1 0,-2 0 0,1 1 0,0 0 0,-15 1 0,61 6 0,1 0 0,61 21 0,-80-22 0,69 25 0,-1 3 0,99 55 0,-122-57 0,-38-21 0,0-1 0,25 7 0,35 12 0,-57-18 0,9 4 0,-35-13 0,1 1 0,0 0 0,-1 0 0,1 0 0,0 0 0,-1-1 0,1 1 0,-1 0 0,1 0 0,-1-1 0,0 1 0,1 0 0,-1-1 0,0 1 0,1 0 0,-1-1 0,0 1 0,0-1 0,1 0 0,-1 1 0,-2 0 0,3-1 0,-26 14 0,0-1 0,-1-1 0,-53 16 0,-90 11 0,139-32-341,1 0 0,1 2-1,-55 25 1,66-26-6485</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19:00:25.273"/>
    </inkml:context>
    <inkml:brush xml:id="br0">
      <inkml:brushProperty name="width" value="0.05" units="cm"/>
      <inkml:brushProperty name="height" value="0.05" units="cm"/>
      <inkml:brushProperty name="color" value="#F6630D"/>
    </inkml:brush>
  </inkml:definitions>
  <inkml:trace contextRef="#ctx0" brushRef="#br0">399 140 24575,'0'2'0,"-1"0"0,1 0 0,-1 0 0,1 0 0,-1 0 0,0 0 0,0-1 0,0 1 0,0 0 0,0 0 0,0-1 0,0 1 0,-1-1 0,-1 3 0,-27 22 0,17-16 0,-15 15 0,0 2 0,2 0 0,1 2 0,-30 44 0,47-61 0,-10 15 0,1 1 0,-22 50 0,24-38 0,11-25 0,-1-1 0,-1 0 0,-13 22 0,16-31 0,1 1 0,-1-1 0,1 0 0,0 1 0,0-1 0,1 1 0,0 0 0,0-1 0,0 1 0,1 0 0,0 0 0,0-1 0,0 1 0,2 7 0,0 2 0,2 0 0,0 0 0,1 0 0,6 15 0,-6-23 0,-1 0 0,1 0 0,0 0 0,1 0 0,0-1 0,0 0 0,0 0 0,1-1 0,-1 1 0,9 3 0,16 15 0,-16-13 0,0 0 0,1-2 0,1 0 0,19 8 0,23 13 0,-49-25 0,0 0 0,1-1 0,-1 0 0,1-1 0,0 0 0,1 0 0,-1-2 0,15 2 0,97-4 0,-57-2 0,-32 4 0,1 1 0,60 11 0,-33-5 0,0-2 0,0-3 0,67-6 0,-12 0 0,-84 1 0,0-1 0,36-9 0,-7 2 0,101-18 0,-97 16 0,-35 6 0,47-3 0,-58 7 0,0 0 0,0-2 0,-1 0 0,1-1 0,-1-1 0,0 0 0,0-2 0,-1 0 0,0-1 0,0-1 0,-1-1 0,24-19 0,-34 23 0,-1 0 0,0 0 0,-1 0 0,0-1 0,0 0 0,0 0 0,-1-1 0,0 1 0,-1-1 0,0 1 0,0-1 0,2-13 0,0-8 0,0 1 0,0-47 0,-4 49 0,-2-1 0,0 1 0,-2 0 0,0 0 0,-9-30 0,8 45 0,-1 0 0,1 0 0,-2 0 0,0 0 0,0 1 0,-1 0 0,0 1 0,-1-1 0,0 1 0,-1 1 0,0 0 0,-20-16 0,1 3 0,10 7 0,0 1 0,-1 1 0,-1 0 0,0 2 0,-40-17 0,-24-2 0,-10-3 0,-107-23 0,135 41 0,31 6 0,0 2 0,-62-6 0,51 12 0,-1 2 0,1 1 0,-73 14 0,65-6 0,31-6 0,0 0 0,1 2 0,-1 0 0,-31 14 0,-60 30 0,-209 60 0,258-94 0,-51 18 0,37-7-1365,62-18-5461</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20T20:39:33.048"/>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4T18:46:27.560"/>
    </inkml:context>
    <inkml:brush xml:id="br0">
      <inkml:brushProperty name="width" value="0.05" units="cm"/>
      <inkml:brushProperty name="height" value="0.05" units="cm"/>
      <inkml:brushProperty name="color" value="#F6630D"/>
    </inkml:brush>
  </inkml:definitions>
  <inkml:trace contextRef="#ctx0" brushRef="#br0">1 796 24575,'3'-1'0,"1"0"0,0 1 0,0-1 0,-1 1 0,1 0 0,0 0 0,0 0 0,4 2 0,7-1 0,-2-1 0,-1-1 0,1 0 0,-1-1 0,0 0 0,1-1 0,-1 0 0,0-1 0,-1 0 0,1-1 0,-1-1 0,0 1 0,0-2 0,0 1 0,-1-2 0,14-12 0,16-18 0,57-74 0,-47 54 0,-28 31 0,-6 7 0,1 1 0,23-20 0,-5 9 0,-16 12 0,0 2 0,35-22 0,-26 19 0,0-1 0,26-26 0,17-12 0,-59 50 0,0 1 0,0 1 0,23-9 0,-20 9 0,0-1 0,18-11 0,47-39 0,-73 52-114,0 1 1,0 0-1,0 0 0,1 1 0,0 0 1,-1 0-1,1 1 0,0 0 0,0 0 1,0 1-1,15-1 0,4 0-6712</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7T20:37:08.266"/>
    </inkml:context>
    <inkml:brush xml:id="br0">
      <inkml:brushProperty name="width" value="0.05" units="cm"/>
      <inkml:brushProperty name="height" value="0.05" units="cm"/>
      <inkml:brushProperty name="color" value="#5B2D90"/>
    </inkml:brush>
  </inkml:definitions>
  <inkml:trace contextRef="#ctx0" brushRef="#br0">1 111 24575,'73'-15'0,"77"-5"0,-59 9 0,36-7 0,24-4 0,182-3 0,-295 26 0,0 2 0,65 13 0,73 28 0,-125-30 0,67 21 0,73 18 0,-164-46 0,0 1 0,27 13 0,-34-12 0,-1-2 0,1 0 0,0-1 0,39 6 0,-51-12 0,0 0 0,0 0 0,-1-1 0,1 0 0,0 0 0,0 0 0,0-1 0,-1-1 0,1 1 0,9-6 0,3-2 0,-2-2 0,25-18 0,-21 14 0,-17 13-227,-1-1-1,1 0 1,-1 0-1,1-1 1,5-7-1,0-4-6598</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7T20:37:54.585"/>
    </inkml:context>
    <inkml:brush xml:id="br0">
      <inkml:brushProperty name="width" value="0.05" units="cm"/>
      <inkml:brushProperty name="height" value="0.05" units="cm"/>
      <inkml:brushProperty name="color" value="#5B2D90"/>
    </inkml:brush>
  </inkml:definitions>
  <inkml:trace contextRef="#ctx0" brushRef="#br0">1 111 24575,'73'-15'0,"77"-5"0,-59 9 0,36-7 0,24-4 0,182-3 0,-295 26 0,0 2 0,65 13 0,73 28 0,-125-30 0,67 21 0,73 18 0,-164-46 0,0 1 0,27 13 0,-34-12 0,-1-2 0,1 0 0,0-1 0,39 6 0,-51-12 0,0 0 0,0 0 0,-1-1 0,1 0 0,0 0 0,0 0 0,0-1 0,-1-1 0,1 1 0,9-6 0,3-2 0,-2-2 0,25-18 0,-21 14 0,-17 13-227,-1-1-1,1 0 1,-1 0-1,1-1 1,5-7-1,0-4-6598</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7T21:11:10.124"/>
    </inkml:context>
    <inkml:brush xml:id="br0">
      <inkml:brushProperty name="width" value="0.05" units="cm"/>
      <inkml:brushProperty name="height" value="0.05" units="cm"/>
      <inkml:brushProperty name="color" value="#FF0066"/>
    </inkml:brush>
  </inkml:definitions>
  <inkml:trace contextRef="#ctx0" brushRef="#br0">1349 0 24575,'-3'4'0,"0"1"0,0-1 0,0 1 0,1-1 0,0 1 0,0 0 0,0 0 0,1 0 0,0 0 0,0 0 0,-1 8 0,-2 9 0,-7 20 0,-56 205 0,49-204 0,-2-1 0,-2 0 0,-48 66 0,23-35 0,15-24 0,-2 0 0,-3-3 0,-76 76 0,92-102 0,-3 4 0,-1-2 0,0 0 0,-57 35 0,23-23 0,-104 79 0,97-60 0,-52 44 0,104-83 0,2 0 0,0 1 0,0 0 0,2 0 0,0 0 0,-9 21 0,-30 97 0,35-88 0,-3-1 0,-24 45 0,32-71 0,1 1 0,1 0 0,0 0 0,2 0 0,1 0 0,0 0 0,1 1 0,2 0 0,0 0 0,3 24 0,0 0 0,0 6 0,-4 51 0,-3-81-1365,0-5-5461</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7T21:12:31.827"/>
    </inkml:context>
    <inkml:brush xml:id="br0">
      <inkml:brushProperty name="width" value="0.05" units="cm"/>
      <inkml:brushProperty name="height" value="0.05" units="cm"/>
      <inkml:brushProperty name="color" value="#66CC00"/>
    </inkml:brush>
  </inkml:definitions>
  <inkml:trace contextRef="#ctx0" brushRef="#br0">1419 111 24575,'-40'3'0,"0"1"0,1 2 0,-77 23 0,1-1 0,67-17 0,-69 25 0,81-25 0,24-8 0,1 1 0,0 0 0,0 0 0,-19 12 0,13-6 0,1 1 0,1 0 0,0 1 0,0 1 0,1 1 0,-16 21 0,21-26 0,1 1 0,-2-1 0,-13 10 0,15-12 0,0-1 0,1 1 0,0 0 0,0 0 0,1 1 0,-10 14 0,-13 44 0,23-50 0,-1 0 0,-1-1 0,0 0 0,-13 19 0,-10 0 0,21-24 0,1 1 0,0 0 0,-11 16 0,7-4 0,1 0 0,1 0 0,1 1 0,1 1 0,-10 46 0,-5 23 0,16-64 0,0 0 0,2 1 0,-4 57 0,7-51 0,-1-1 0,-2 1 0,-2-1 0,-18 55 0,14-52 0,4 0 0,1 0 0,2 1 0,2 0 0,1 0 0,4 40 0,-1-58 0,0-10 0,1 1 0,0-1 0,1 0 0,1 0 0,-1 0 0,9 17 0,-6-15 0,0 0 0,-2 0 0,0 1 0,3 16 0,-1 64 0,-5-62 0,10 66 0,-4-44 0,-2 0 0,-2 0 0,-6 68 0,1-20 0,4 21 0,-5 135 0,-3-205 0,-3 0 0,-2 0 0,-34 94 0,37-123 0,0 1 0,2 0 0,1 0 0,1 0 0,1 0 0,0 37 0,5 867 0,0-906 0,1 0 0,1 0 0,1 0 0,13 39 0,-1-6 0,7 19 0,-16-56 0,-1 0 0,-1 1 0,-1-1 0,4 42 0,5 54 0,-8-74 0,2 47 0,-9 294 0,0-356 0,-2 0 0,-7 32 0,5-27 0,-3 36 0,5-48 0,-1 0 0,0 0 0,-2-1 0,0 1 0,-15 30 0,-9 30 0,-10 82 0,22-85 0,6-32 0,7-30 0,0 1 0,2 0 0,-4 31 0,-6 110 0,-2 80 0,15-196 0,-1 1 0,-2-1 0,-3 0 0,0 0 0,-3 0 0,-18 52 0,20-73 0,0 0 0,2 1 0,1 0 0,1-1 0,-2 29 0,5-39 0,0-1 0,1 1 0,0 0 0,0-1 0,1 1 0,0 0 0,1-1 0,0 0 0,0 0 0,1 0 0,0 0 0,1 0 0,9 12 0,3 4 0,-2 0 0,0 0 0,-1 2 0,-2-1 0,-1 2 0,-1 0 0,12 52 0,-19-70 0,0 0 0,1 1 0,0-1 0,1 0 0,0-1 0,9 16 0,3-4 0,27 28 0,-35-40 0,29 38 0,-30-36 0,0 0 0,1-1 0,0 0 0,1 0 0,13 10 0,-2-5 0,1-1 0,0-1 0,1-1 0,0-1 0,1 0 0,0-2 0,0-1 0,1-2 0,0 0 0,0-1 0,1-2 0,29 1 0,-41-3 0,0 1 0,-1 0 0,1 1 0,-1 1 0,24 9 0,-19-6 0,1-2 0,27 6 0,8-5 0,2-4 0,67-4 0,60 2 0,-67 16 0,-47-5 0,-8-2 0,-1 0 0,78 1 0,388-11 0,-511 1 0,0 0 0,-1-1 0,1-1 0,0 0 0,-1-1 0,1-1 0,-2 0 0,1-1 0,-1 0 0,1-1 0,17-11 0,-21 11 0,1 1 0,-1 0 0,1 0 0,0 1 0,0 0 0,15-3 0,71-8 0,-85 13 0,442-51 0,-367 45 0,146 6 0,-134 3 0,-65 1 0,58 10 0,-55-6 0,46 2 0,244-8 0,-150-1 0,-134-1 0,58-10 0,-56 6 0,54-2 0,1023 9 0,-1083-3 0,60-10 0,26-2 0,61 14 0,-84 2 0,175-20 0,-192 10 0,161 4 0,-133 6 0,-92-1 0,-1 1 0,37 9 0,-35-6 0,1-2 0,25 3 0,124 7 0,37 1 0,-170-12 0,60 10 0,-57-6 0,51 1 0,702-8 0,-771 0 0,0-2 0,-2-1 0,1 0 0,1-2 0,-2-1 0,1 0 0,-1-2 0,25-13 0,-5 10 0,-37 11 0,-1 1 0,0-1 0,0 0 0,0 0 0,1 0 0,-1-1 0,0 0 0,0 1 0,-1-1 0,1 0 0,0-1 0,-1 1 0,1-1 0,-1 0 0,0 0 0,4-4 0,-1-4 0,0 1 0,-1-1 0,-1-1 0,7-20 0,7-21 0,11-16 0,-12 25 0,41-70 0,-45 90 0,16-37 0,5-13 0,-28 63 0,-1 0 0,-1-1 0,0 0 0,3-19 0,-5 21 0,0 1 0,0 0 0,1 0 0,0 0 0,1 0 0,0 0 0,0 1 0,1 0 0,7-10 0,-6 9 0,-1 0 0,0 0 0,0-1 0,-1 1 0,0-1 0,0 0 0,-1 0 0,-1-1 0,2-13 0,13-41 0,-5 35 0,-1 0 0,-2 0 0,0-1 0,-3 0 0,0-1 0,1-38 0,-7 33 0,2 0 0,10-62 0,2 5 0,-12 66 0,2 1 0,1-1 0,16-48 0,-14 52 0,0-1 0,-2 1 0,4-40 0,0-1 0,18-121 0,-11 42 0,4-22 0,-1 78 0,-4-1 0,-4 0 0,0-100 0,-11 156 0,2 0 0,1 0 0,8-33 0,-4 20 0,-2-2 0,-2 1 0,-1 0 0,-9-69 0,2 86 0,-2 1 0,0 0 0,-3 1 0,-18-42 0,15 39 0,0-2 0,0 4 0,1-2 0,2 1 0,-8-39 0,10 33 0,-23-63 0,21 74 0,2 0 0,0-1 0,2 0 0,1-1 0,-2-27 0,7 39 0,-15-171 0,6 108 0,4-1 0,7-104 0,0 57 0,-4 105 0,0-1 0,-1 1 0,-2 0 0,-11-36 0,9 34 0,0 0 0,2-1 0,-4-38 0,8-294 0,3 166 0,-1 173 0,1 0 0,1 0 0,5-19 0,-3 16 0,3-36 0,6-54 0,-8 67 0,2-47 0,6-49 0,0-9 0,-17 15 0,6-105 0,8 155 0,-5 55 0,2-52 0,-7 58 0,-2 1 0,-1-1 0,0 1 0,-2-1 0,0 1 0,-1 0 0,-1 0 0,-1 1 0,-1 0 0,-1 0 0,-14-23 0,1 3 0,-18-47 0,19 40 0,-27-83 0,30 75 0,12 40 0,0-1 0,0 1 0,-2 0 0,0 1 0,-1 0 0,0 0 0,-1 1 0,0 0 0,-1 0 0,-1 1 0,-20-16 0,13 12 0,-3-3 0,1 1 0,-3 1 0,0 1 0,-28-13 0,19 13 0,12 5 0,-1 1 0,0 1 0,0 0 0,-1 2 0,-33-6 0,20 7 0,2-1 0,-64-20 0,78 21 0,1 0 0,-1 2 0,-1 1 0,-33-2 0,-86 7 0,57 0 0,-609-2 0,657 2 0,-62 11 0,58-7 0,-44 3 0,-104 8 0,94-7 0,52-4 0,-50 14 0,58-11 0,-1-2 0,-54 5 0,-267-11 0,173-3 0,141 0 0,-56-9 0,-17-2 0,-5-1 0,-13-1 0,75 15 0,7-1 0,-69-8 0,65 2 0,28 4 0,-2-1 0,1-1 0,-44-15 0,43 12 0,0 0 0,0 2 0,-1 1 0,0 1 0,-44 1 0,44 1 0,6 0 0,0-2 0,0-1 0,-30-9 0,28 6 0,0 2 0,-29-4 0,26 5 0,-1-1 0,1-2 0,-39-15 0,42 13 0,1 2 0,-1 1 0,0 0 0,-49-4 0,-210 12 0,228 6 0,-59 14 0,68-11 0,1-2 0,-65 2 0,77-7 0,1 1 0,0 1 0,-33 10 0,31-6 0,-1-2 0,-45 4 0,-283-10 0,179-3 0,141 0 0,-53-9 0,-21-2 0,57 12 0,41 2 0,-1-1 0,1-1 0,0-1 0,-33-7 0,13 1 0,-2 2 0,0 1 0,0 3 0,-82 5 0,30-1 0,-458-2 0,536 1 0,1 1 0,-1 1 0,0 0 0,1 1 0,-26 10 0,23-7 0,-1-2 0,1 0 0,-23 4 0,22-6 0,1 1 0,0 1 0,-33 14 0,-7 2 0,13-5-1365,28-9-5461</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7T21:18:09.068"/>
    </inkml:context>
    <inkml:brush xml:id="br0">
      <inkml:brushProperty name="width" value="0.05" units="cm"/>
      <inkml:brushProperty name="height" value="0.05" units="cm"/>
      <inkml:brushProperty name="color" value="#66CC00"/>
    </inkml:brush>
  </inkml:definitions>
  <inkml:trace contextRef="#ctx0" brushRef="#br0">1014 0 24575,'5'16'0,"0"-2"0,1 1 0,0 0 0,12 20 0,12 26 0,57 208 0,-35-101 0,-31-102 0,-3 2 0,-2-1 0,-2 2 0,10 111 0,-18-143 0,1 1 0,1-2 0,12 41 0,6 21 0,-7-28 0,49 135 0,-59-182 0,8 32 0,-1 2 0,13 75 0,12 44 0,-15-68 0,-4-1 0,16 150 0,13 67 0,-32-229 0,-2 1 0,9 135 0,-3 89 0,8 295 0,-35-446 0,-25 220 0,19-324 0,-2-2 0,-2 1 0,-2-2 0,-44 117 0,-9 51 0,29-87 0,6-25 0,16-48 0,-50 126 0,28-99 0,15-35 0,-44 83 0,26-75 0,-49 63 0,-35 55 0,58-70 0,-101 133 0,102-161 0,25-30 0,-1-5 0,-78 76 0,90-102 0,-20 19 0,-73 50 0,107-86 0,-1 0 0,-1-3 0,0 0 0,0-1 0,0-1 0,0-2 0,-42 4 0,43-9-120,-2 2-295,-1-1 0,-34 10 0,34-5-6411</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8T15:08:16.179"/>
    </inkml:context>
    <inkml:brush xml:id="br0">
      <inkml:brushProperty name="width" value="0.05" units="cm"/>
      <inkml:brushProperty name="height" value="0.05" units="cm"/>
      <inkml:brushProperty name="color" value="#FF0066"/>
    </inkml:brush>
  </inkml:definitions>
  <inkml:trace contextRef="#ctx0" brushRef="#br0">2575 53 24575,'-977'0'0,"947"2"0,0 1 0,-30 7 0,27-4 0,-45 2 0,51-5 0,-53 11 0,28-4 0,-83 18 0,119-27 0,1 1 0,0 1 0,0 1 0,0 0 0,1 1 0,-1 0 0,1 2 0,1-1 0,-1 2 0,1 0 0,0 0 0,1 1 0,-20 19 0,15-12 0,-1-1 0,-27 19 0,25-19 0,0 0 0,-19 20 0,4 0 0,-4 4 0,3 1 0,-39 55 0,67-84 0,-13 19 0,-21 44 0,35-64 0,0 1 0,0-1 0,0 0 0,-16 15 0,13-14 0,0 0 0,0 1 0,-7 13 0,-19 46 0,24-45 0,-1 0 0,-17 23 0,-27 44 0,38-69 0,2 1 0,1 1 0,1 1 0,1 0 0,2 1 0,0 0 0,2 1 0,1 0 0,-8 44 0,11-38 0,-1 6 0,1-1 0,-1 45 0,-6 83 0,-1 10 0,15 1104 0,1-1242 0,11 65 0,-3-38 0,1 8 0,-2-21 0,1 82 0,-9-37 0,-4 145 0,-12-128 0,6-60 0,-3 16 0,5-33 0,-4 73 0,10 695 0,3-369 0,1-377 0,2-1 0,4 1 0,2-1 0,24 78 0,-18-59 0,-15-64 0,1 0 0,0 0 0,1-1 0,0 0 0,1 1 0,0-2 0,2 1 0,-1-1 0,15 22 0,46 65 0,-21-28 0,-7-3 0,-28-48 0,26 37 0,119 129 0,-118-156 0,-32-27 0,-1-1 0,1 1 0,-1 0 0,0 1 0,-1-1 0,1 1 0,-1 0 0,4 6 0,2 4 0,1 0 0,0 0 0,1-2 0,0 1 0,1-1 0,0-1 0,21 14 0,-18-17 0,0 0 0,1-1 0,-1-1 0,1 0 0,1-2 0,-1 0 0,1-1 0,0 0 0,0-2 0,1 0 0,32-1 0,-40-1 0,1 1 0,0 1 0,0 0 0,-1 1 0,1 0 0,-1 1 0,0 0 0,0 1 0,-1 0 0,13 8 0,8 3 0,96 30 0,-95-33 0,0-1 0,1-2 0,1-1 0,51 7 0,32 9 0,-87-16 0,0-2 0,1-2 0,44 3 0,360-8 0,-189-1 0,-238 1 0,-1 0 0,0-1 0,0 0 0,0 0 0,0-1 0,0 0 0,0 0 0,0 0 0,0-1 0,-1 0 0,1-1 0,-1 0 0,0 0 0,0 0 0,0 0 0,-1-1 0,1 0 0,-1 0 0,0-1 0,-1 1 0,1-1 0,4-9 0,-2 2 0,0 0 0,-2-1 0,1 0 0,-2 1 0,0-2 0,0 1 0,-2-1 0,1 1 0,-2-1 0,0-20 0,-4-94 0,2-88 0,6 186 0,0 0 0,12-36 0,-10 41 0,0 0 0,-2 0 0,4-49 0,-11-351 0,4 399 0,1 1 0,1-1 0,14-50 0,-10 48 0,-1 0 0,5-57 0,1-26 0,-7 71 0,2-56 0,-11-45 0,6-122 0,10 180 0,-8 56 0,4-50 0,-8-279 0,-2 169 0,2 161 0,2-1 0,6-31 0,-3 29 0,2-46 0,-7-409 0,-3 233 0,0 223 0,-1 1 0,-2 0 0,-1 0 0,-10-30 0,-2-9 0,-12-65 0,-23-127 0,45 218 0,1 0 0,0 0 0,0-54 0,8 44 0,1 0 0,13-63 0,-10 80 0,-2-1 0,-1 0 0,-3-41 0,-16-102 0,14 158 0,-4-75 0,6-130 0,3 95 0,0 89 0,10-57 0,-5 55 0,0-54 0,-3 48 0,1-1 0,3 1 0,2 0 0,17-50 0,-13 50 0,-1 0 0,-3-1 0,7-96 0,-16 104 0,-6-51 0,3 79 0,-1 0 0,0 0 0,0 0 0,-1 0 0,-1 0 0,-1 1 0,-8-16 0,-95-180 0,105 202 20,1 1-1,-2 0 1,1 0-1,-7-7 1,6 9-203,1-1 0,1 1 0,-1-1 0,1 0 0,0 0 1,0 0-1,-2-6 0,-1-7-6643</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20T20:39:33.048"/>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3T16:04:11.119"/>
    </inkml:context>
    <inkml:brush xml:id="br0">
      <inkml:brushProperty name="width" value="0.035" units="cm"/>
      <inkml:brushProperty name="height" value="0.035" units="cm"/>
      <inkml:brushProperty name="color" value="#5B2D90"/>
    </inkml:brush>
  </inkml:definitions>
  <inkml:trace contextRef="#ctx0" brushRef="#br0">0 275 24575,'204'-37'0,"-153"30"0,17-2 0,133-4 0,73 15 0,-106 0 0,-117-1 0,-1-2 0,88-11 0,-89 7 0,0 1 0,1 3 0,49 2 0,-31 0 0,-83-5 0,1 0 0,1-1 0,-1 0 0,1-1 0,-16-8 0,-6-3 0,-26-7 0,28 11 0,1-1 0,-37-21 0,60 31 0,0-1 0,0 2 0,-1-1 0,0 1 0,0 0 0,-16-3 0,-26-8 0,20 4 0,30 10 0,19 7 0,52 17 0,83 18 0,-135-37 0,0 1 0,0 0 0,25 12 0,-27-10 0,1-1 0,1-1 0,30 9 0,-25-9 0,-1 0 0,41 16 0,-47-17 0,-8-3 0,0 0 0,-1 0 0,1 1 0,9 4 0,-16-6 0,1-1 0,0 0 0,-1 1 0,1-1 0,-1 1 0,1-1 0,-1 1 0,1-1 0,-1 1 0,0-1 0,1 1 0,-1-1 0,0 1 0,1-1 0,-1 1 0,0-1 0,0 1 0,0-1 0,0 1 0,0 0 0,0 0 0,0 0 0,-1 0 0,1-1 0,0 1 0,-1 0 0,1-1 0,-1 1 0,0 0 0,1-1 0,-1 1 0,0 0 0,0-1 0,1 1 0,-1-1 0,0 1 0,0-1 0,0 1 0,-2 0 0,-4 1 0,-1 1 0,0-1 0,0 0 0,0 0 0,0-1 0,0 0 0,-1 0 0,1-1 0,-10 1 0,9-1 0,0 0 0,-1 1 0,1 0 0,0 0 0,0 1 0,0 0 0,-17 5 0,-143 63 0,161-67 0,0 1 0,0-1 0,1 1 0,-1 1 0,1-1 0,0 1 0,1 0 0,-1 0 0,1 0 0,-7 8 0,11-9-227,-1-1-1,-1 0 1,1 0-1,-1 0 1,-7 5-1,-6 1-6598</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20:25:56.032"/>
    </inkml:context>
    <inkml:brush xml:id="br0">
      <inkml:brushProperty name="width" value="0.05" units="cm"/>
      <inkml:brushProperty name="height" value="0.05" units="cm"/>
      <inkml:brushProperty name="color" value="#5B2D90"/>
    </inkml:brush>
  </inkml:definitions>
  <inkml:trace contextRef="#ctx0" brushRef="#br0">0 0 24575,'42'2'0,"73"12"0,-42-3 0,604 60 0,-502-61 0,339-26 0,544-50 0,-263 67-1365,-771-1-5461</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20:36:45.991"/>
    </inkml:context>
    <inkml:brush xml:id="br0">
      <inkml:brushProperty name="width" value="0.05" units="cm"/>
      <inkml:brushProperty name="height" value="0.05" units="cm"/>
      <inkml:brushProperty name="color" value="#FFC114"/>
    </inkml:brush>
  </inkml:definitions>
  <inkml:trace contextRef="#ctx0" brushRef="#br0">1145 0 24575,'-74'1'0,"1"3"0,-130 23 0,195-25 0,-45 9 0,-57 20 0,95-26 0,0 1 0,0 0 0,1 1 0,0 1 0,0 0 0,1 1 0,0 1 0,-16 15 0,-21 27 0,-47 65 0,60-55 0,33-52 0,-1-1 0,0 0 0,0 0 0,-1 0 0,0-1 0,-1 0 0,0 0 0,0 0 0,-1-1 0,-10 8 0,-10 4-120,-14 10-502,-82 42-1,98-60-6203</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20:36:48.148"/>
    </inkml:context>
    <inkml:brush xml:id="br0">
      <inkml:brushProperty name="width" value="0.05" units="cm"/>
      <inkml:brushProperty name="height" value="0.05" units="cm"/>
      <inkml:brushProperty name="color" value="#FFC114"/>
    </inkml:brush>
  </inkml:definitions>
  <inkml:trace contextRef="#ctx0" brushRef="#br0">848 1 24575,'-37'2'0,"0"2"0,0 2 0,-71 21 0,13-3 0,74-20 0,0 1 0,-33 14 0,46-15 0,0 0 0,0 0 0,1 1 0,0 0 0,-1 0 0,1 1 0,1 0 0,-1 0 0,-5 8 0,-52 62 0,33-42 0,3 1 0,0 1 0,-39 70 0,62-96-97,0 0-1,-1 0 1,0 0-1,-1-1 1,0 0-1,-1-1 1,1 1-1,-2-1 1,1-1-1,-1 0 1,0 0-1,-1 0 0,-19 9 1,12-10-6729</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8T15:27:54.634"/>
    </inkml:context>
    <inkml:brush xml:id="br0">
      <inkml:brushProperty name="width" value="0.05" units="cm"/>
      <inkml:brushProperty name="height" value="0.05" units="cm"/>
      <inkml:brushProperty name="color" value="#FF0066"/>
    </inkml:brush>
  </inkml:definitions>
  <inkml:trace contextRef="#ctx0" brushRef="#br0">1 962 24575,'134'-37'0,"152"-23"0,-224 49 0,589-76 0,-608 82 0,91-7 0,122-18 0,392-46 0,-491 66 0,-69 6 0,144-25 0,-165 13 0,0-4 0,-2-2 0,64-31 0,299-105 0,-296 113 0,-54 20 0,-19 6 0,85-38 0,22-11 0,-33 16 0,-121 46-227,0 1-1,-1-2 1,0 0-1,0 0 1,12-11-1,-8 3-6598</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8T15:51:50.930"/>
    </inkml:context>
    <inkml:brush xml:id="br0">
      <inkml:brushProperty name="width" value="0.05" units="cm"/>
      <inkml:brushProperty name="height" value="0.05" units="cm"/>
      <inkml:brushProperty name="color" value="#FFC114"/>
    </inkml:brush>
  </inkml:definitions>
  <inkml:trace contextRef="#ctx0" brushRef="#br0">2152 0 24575,'-139'2'0,"2"5"0,-245 44 0,367-47 0,-85 17 0,-106 37 0,178-49 0,-1 3 0,1-1 0,2 2 0,0 2 0,-1 0 0,3 2 0,-1 2 0,-29 28 0,-40 50 0,-88 123 0,112-103 0,63-98 0,-3-2 0,1-1 0,-1 1 0,-1 0 0,0-2 0,-2 0 0,-1 0 0,1 0 0,-2-1 0,-19 14 0,-18 7-120,-27 20-502,-154 78-1,184-112-6203</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8T15:51:50.931"/>
    </inkml:context>
    <inkml:brush xml:id="br0">
      <inkml:brushProperty name="width" value="0.05" units="cm"/>
      <inkml:brushProperty name="height" value="0.05" units="cm"/>
      <inkml:brushProperty name="color" value="#FFC114"/>
    </inkml:brush>
  </inkml:definitions>
  <inkml:trace contextRef="#ctx0" brushRef="#br0">848 1 24575,'-37'2'0,"0"2"0,0 2 0,-71 21 0,13-3 0,74-20 0,0 1 0,-33 14 0,46-15 0,0 0 0,0 0 0,1 1 0,0 0 0,-1 0 0,1 1 0,1 0 0,-1 0 0,-5 8 0,-52 62 0,33-42 0,3 1 0,0 1 0,-39 70 0,62-96-97,0 0-1,-1 0 1,0 0-1,-1-1 1,0 0-1,-1-1 1,1 1-1,-2-1 1,1-1-1,-1 0 1,0 0-1,-1 0 0,-19 9 1,12-10-6729</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8T15:51:50.931"/>
    </inkml:context>
    <inkml:brush xml:id="br0">
      <inkml:brushProperty name="width" value="0.05" units="cm"/>
      <inkml:brushProperty name="height" value="0.05" units="cm"/>
      <inkml:brushProperty name="color" value="#FFC114"/>
    </inkml:brush>
  </inkml:definitions>
  <inkml:trace contextRef="#ctx0" brushRef="#br0">1340 0 24575,'-2'32'0,"-2"-1"0,-18 52 0,-42 59 0,12-53 0,-130 152 0,-115 76 0,293-312 0,-81 79 0,8-8 0,-83 111 0,19 21 0,122-179 0,2 1 0,-17 53 0,-3 64 0,24-88 0,-55 248 0,39-181 0,-4 194 0,34-291-1365,-1-4-5461</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8T15:51:50.932"/>
    </inkml:context>
    <inkml:brush xml:id="br0">
      <inkml:brushProperty name="width" value="0.05" units="cm"/>
      <inkml:brushProperty name="height" value="0.05" units="cm"/>
      <inkml:brushProperty name="color" value="#5B2D90"/>
    </inkml:brush>
  </inkml:definitions>
  <inkml:trace contextRef="#ctx0" brushRef="#br0">1 111 24575,'73'-15'0,"77"-5"0,-59 9 0,36-7 0,24-4 0,182-3 0,-295 26 0,0 2 0,65 13 0,73 28 0,-125-30 0,67 21 0,73 18 0,-164-46 0,0 1 0,27 13 0,-34-12 0,-1-2 0,1 0 0,0-1 0,39 6 0,-51-12 0,0 0 0,0 0 0,-1-1 0,1 0 0,0 0 0,0 0 0,0-1 0,-1-1 0,1 1 0,9-6 0,3-2 0,-2-2 0,25-18 0,-21 14 0,-17 13-227,-1-1-1,1 0 1,-1 0-1,1-1 1,5-7-1,0-4-6598</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20T20:39:33.048"/>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7T22:18:18.299"/>
    </inkml:context>
    <inkml:brush xml:id="br0">
      <inkml:brushProperty name="width" value="0.05" units="cm"/>
      <inkml:brushProperty name="height" value="0.05" units="cm"/>
      <inkml:brushProperty name="color" value="#5B2D90"/>
    </inkml:brush>
  </inkml:definitions>
  <inkml:trace contextRef="#ctx0" brushRef="#br0">599 1 24575,'0'5'0,"-1"0"0,0 0 0,0 0 0,0-1 0,-1 1 0,1 0 0,-1 0 0,-1-1 0,1 1 0,-4 5 0,-36 45 0,25-33 0,-153 183 0,88-104 0,48-63 0,2 2 0,-43 72 0,64-92 0,-5 7 0,1 0 0,1 2 0,2-1 0,0 2 0,-6 30 0,-8 65-1365,23-98-5461</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3T16:04:11.120"/>
    </inkml:context>
    <inkml:brush xml:id="br0">
      <inkml:brushProperty name="width" value="0.035" units="cm"/>
      <inkml:brushProperty name="height" value="0.035" units="cm"/>
      <inkml:brushProperty name="color" value="#E71224"/>
    </inkml:brush>
  </inkml:definitions>
  <inkml:trace contextRef="#ctx0" brushRef="#br0">1016 115 24575,'-20'-1'0,"0"-1"0,-31-7 0,-22-3 0,-201 8 0,159 5 0,87 1 0,0 1 0,1 2 0,-1 0 0,-29 11 0,-33 6 0,83-21 0,1 1 0,-1 0 0,0 0 0,1 0 0,-1 1 0,1-1 0,0 2 0,0-1 0,-9 8 0,7-5 0,1 2 0,0-1 0,1 1 0,0 0 0,-10 17 0,10-16 0,-11 20 0,-17 37 0,29-55 0,1 1 0,0 0 0,1 0 0,0 0 0,1 1 0,-1 21 0,2-16 0,2 0 0,0 0 0,6 32 0,-5-41 0,1 1 0,0-1 0,0 0 0,1-1 0,0 1 0,1-1 0,0 0 0,11 15 0,6 10 0,-18-27 0,-1 0 0,0-1 0,1 0 0,0 1 0,0-2 0,1 1 0,-1 0 0,1-1 0,0 0 0,6 4 0,136 61 0,-125-59 0,1-1 0,0-2 0,0 0 0,1-1 0,-1-1 0,1-1 0,36 0 0,420-7 0,-310-10 0,62-1 0,2221 15 0,-2441-2 0,0 0 0,1-1 0,-1 0 0,0-1 0,0 0 0,0-1 0,16-8 0,5-1 0,1 2 0,-28 10 0,1 0 0,-1-1 0,0 0 0,0-1 0,-1 1 0,1-1 0,0 0 0,-1 0 0,0-1 0,1 1 0,-1-1 0,-1-1 0,1 1 0,-1-1 0,6-7 0,12-17 0,-14 20 0,-1-1 0,0 1 0,-1-1 0,0 0 0,-1-1 0,0 1 0,0-1 0,4-19 0,1-21 0,-2 0 0,-2 0 0,-2-68 0,-4 102 0,0 0 0,-1 0 0,-1 1 0,-1-1 0,-5-19 0,5 30 0,1 0 0,-1 0 0,0 0 0,0 0 0,-1 1 0,1-1 0,-1 1 0,0 0 0,-1 0 0,1 1 0,-1-1 0,0 1 0,0 0 0,-1 0 0,1 1 0,-10-5 0,-10-2 0,0 1 0,0 2 0,0 0 0,-1 2 0,0 1 0,-34-2 0,-6-1 0,-15-2 0,-49-8 0,74 9 0,-1 3 0,0 3 0,-62 4 0,14 1 0,98-3 0,-49-1 0,0 3 0,-81 13 0,78-7 0,-1-3 0,0-2 0,-61-6 0,12 1 0,-848 2 0,909 2 0,-77 15 0,87-11 0,-29 6 0,31-5 0,0-1 0,-51 1 0,-239-9-1365,303 2-5461</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7T22:18:18.300"/>
    </inkml:context>
    <inkml:brush xml:id="br0">
      <inkml:brushProperty name="width" value="0.05" units="cm"/>
      <inkml:brushProperty name="height" value="0.05" units="cm"/>
      <inkml:brushProperty name="color" value="#5B2D90"/>
    </inkml:brush>
  </inkml:definitions>
  <inkml:trace contextRef="#ctx0" brushRef="#br0">0 1 24575,'4'1'0,"0"0"0,-1 0 0,1 0 0,-1 0 0,0 1 0,1-1 0,-1 1 0,0 0 0,0 0 0,0 0 0,0 0 0,0 1 0,0-1 0,-1 1 0,4 4 0,1 1 0,0 1 0,0 1 0,10 17 0,7 24 0,16 31 0,72 89 0,-102-159 0,0-1 0,1 0 0,0-1 0,1 0 0,0-1 0,21 12 0,24 19 0,-31-18 0,1-2 0,0-1 0,1-1 0,1-2 0,1 0 0,60 21 0,22-2 0,-45-16 0,103 45 0,-39 5 0,-100-52-79,-1 0-564,29 22 0,-44-26-6183</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20T20:39:33.048"/>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5T15:52:21.006"/>
    </inkml:context>
    <inkml:brush xml:id="br0">
      <inkml:brushProperty name="width" value="0.05" units="cm"/>
      <inkml:brushProperty name="height" value="0.05" units="cm"/>
      <inkml:brushProperty name="color" value="#5B2D90"/>
    </inkml:brush>
  </inkml:definitions>
  <inkml:trace contextRef="#ctx0" brushRef="#br0">3 1 24575,'-1'63'0,"0"-22"0,1 0 0,2 1 0,9 46 0,-7-68 0,1 1 0,0-1 0,12 28 0,-13-41 0,0 1 0,1-1 0,-1 0 0,1 0 0,1-1 0,-1 1 0,1-1 0,0 0 0,1-1 0,-1 1 0,13 6 0,187 95 0,-95-53 0,-26-11 0,237 125 0,-61-39 0,-161-81 0,-64-34 0,0 0 0,61 13 0,-61-19 0,0 3 0,0 1 0,34 16 0,52 26 0,-79-37 0,-1 1 0,0 3 0,39 26 0,62 61 107,-62-45-1579,-58-46-5354</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5T15:56:37.988"/>
    </inkml:context>
    <inkml:brush xml:id="br0">
      <inkml:brushProperty name="width" value="0.05" units="cm"/>
      <inkml:brushProperty name="height" value="0.05" units="cm"/>
      <inkml:brushProperty name="color" value="#5B2D90"/>
    </inkml:brush>
  </inkml:definitions>
  <inkml:trace contextRef="#ctx0" brushRef="#br0">4 1 24575,'-1'63'0,"-1"-22"0,2 0 0,3 1 0,9 46 0,-8-68 0,2 1 0,0-1 0,14 28 0,-16-41 0,1 1 0,0-1 0,0 0 0,1 0 0,0-1 0,0 1 0,1-1 0,0 0 0,0-1 0,1 1 0,12 6 0,215 95 0,-108-53 0,-31-11 0,270 125 0,-69-39 0,-183-81 0,-74-34 0,1 0 0,70 13 0,-70-19 0,0 3 0,-1 1 0,41 16 0,57 26 0,-89-37 0,-1 1 0,-1 3 0,45 26 0,71 61 107,-70-45-1579,-68-46-5354</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20T20:39:33.048"/>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20T20:39:33.048"/>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20:44:32.863"/>
    </inkml:context>
    <inkml:brush xml:id="br0">
      <inkml:brushProperty name="width" value="0.05" units="cm"/>
      <inkml:brushProperty name="height" value="0.05" units="cm"/>
      <inkml:brushProperty name="color" value="#FFC114"/>
    </inkml:brush>
  </inkml:definitions>
  <inkml:trace contextRef="#ctx0" brushRef="#br0">1 422 24575,'5'-5'0,"1"1"0,0-1 0,0 1 0,0 1 0,0-1 0,1 1 0,-1 0 0,10-3 0,60-13 0,-38 10 0,44-7 0,0 3 0,1 3 0,0 4 0,97 6 0,-106 1 0,177-2 0,-212-3 0,71-18 0,-71 12 0,66-6 0,283 12 0,-206 6 0,-151-1 0,0 1 0,0 1 0,0 1 0,-1 2 0,31 10 0,279 71 0,-323-84 0,1 0 0,29-1 0,-30-6 0,-17 4 0,0 0 0,0 0 0,0-1 0,0 1 0,0 0 0,0 0 0,0-1 0,0 1 0,0 0 0,0 0 0,0-1 0,0 1 0,0 0 0,0-1 0,0 1 0,0 0 0,0 0 0,0-1 0,0 1 0,0 0 0,-1 0 0,1 0 0,0-1 0,0 1 0,0 0 0,0 0 0,-1 0 0,1-1 0,0 1 0,0 0 0,0 0 0,-1 0 0,1 0 0,0-1 0,-33-18 0,23 14 0,-104-48 0,3 1 0,11 0 0,-40-23 0,122 63 0,1 0 0,0-1 0,0 0 0,2-2 0,-19-20 0,34 34 0,-1 1 0,1 0 0,-1-1 0,1 1 0,-1-1 0,1 1 0,0-1 0,-1 1 0,1-1 0,0 1 0,-1-1 0,1 0 0,0 1 0,0-1 0,0 1 0,-1-1 0,1 0 0,0 1 0,0-1 0,0 0 0,0 1 0,0-2 0,11-1 0,20 11 0,-5 3 0,0 1 0,33 21 0,-16-7 0,-14-10 0,-2 1 0,0 2 0,41 36 0,-56-45 0,2 0 0,-1-1 0,1 0 0,19 8 0,-16-9 0,-1 1 0,29 22 0,-15-14 0,-27-16 0,1 0 0,-1 1 0,0 0 0,0 0 0,1 0 0,-1 0 0,0 0 0,0 0 0,-1 1 0,1 0 0,-1-1 0,5 7 0,-7-8 0,1 0 0,-1 0 0,0-1 0,0 1 0,0 0 0,1 0 0,-1 0 0,0 0 0,0 0 0,-1 0 0,1 0 0,0-1 0,0 1 0,0 0 0,0 0 0,-1 0 0,1 0 0,-1 0 0,1-1 0,0 1 0,-1 0 0,1 0 0,-1-1 0,1 1 0,-1 0 0,0-1 0,1 1 0,-1 0 0,0-1 0,-1 1 0,-28 15 0,18-11 0,9-3 0,-21 8 0,1 2 0,0 0 0,1 2 0,0 1 0,-37 33 0,35-29 0,0 0 0,-2-2 0,0-1 0,0-1 0,-2-1 0,-31 12 0,41-18 0,6-3-273,-1 0 0,-1-1 0,1 0 0,-18 2 0,8-4-6553</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20:44:57.487"/>
    </inkml:context>
    <inkml:brush xml:id="br0">
      <inkml:brushProperty name="width" value="0.05" units="cm"/>
      <inkml:brushProperty name="height" value="0.05" units="cm"/>
      <inkml:brushProperty name="color" value="#FFC114"/>
    </inkml:brush>
  </inkml:definitions>
  <inkml:trace contextRef="#ctx0" brushRef="#br0">1 422 24575,'5'-5'0,"1"1"0,0-1 0,0 1 0,0 1 0,0-1 0,1 1 0,-1 0 0,10-3 0,60-13 0,-38 10 0,44-7 0,0 3 0,1 3 0,0 4 0,97 6 0,-106 1 0,177-2 0,-212-3 0,71-18 0,-71 12 0,66-6 0,283 12 0,-206 6 0,-151-1 0,0 1 0,0 1 0,0 1 0,-1 2 0,31 10 0,279 71 0,-323-84 0,1 0 0,29-1 0,-30-6 0,-17 4 0,0 0 0,0 0 0,0-1 0,0 1 0,0 0 0,0 0 0,0-1 0,0 1 0,0 0 0,0 0 0,0-1 0,0 1 0,0 0 0,0-1 0,0 1 0,0 0 0,0 0 0,0-1 0,0 1 0,0 0 0,-1 0 0,1 0 0,0-1 0,0 1 0,0 0 0,0 0 0,-1 0 0,1-1 0,0 1 0,0 0 0,0 0 0,-1 0 0,1 0 0,0-1 0,-33-18 0,23 14 0,-104-48 0,3 1 0,11 0 0,-40-23 0,122 63 0,1 0 0,0-1 0,0 0 0,2-2 0,-19-20 0,34 34 0,-1 1 0,1 0 0,-1-1 0,1 1 0,-1-1 0,1 1 0,0-1 0,-1 1 0,1-1 0,0 1 0,-1-1 0,1 0 0,0 1 0,0-1 0,0 1 0,-1-1 0,1 0 0,0 1 0,0-1 0,0 0 0,0 1 0,0-2 0,11-1 0,20 11 0,-5 3 0,0 1 0,33 21 0,-16-7 0,-14-10 0,-2 1 0,0 2 0,41 36 0,-56-45 0,2 0 0,-1-1 0,1 0 0,19 8 0,-16-9 0,-1 1 0,29 22 0,-15-14 0,-27-16 0,1 0 0,-1 1 0,0 0 0,0 0 0,1 0 0,-1 0 0,0 0 0,0 0 0,-1 1 0,1 0 0,-1-1 0,5 7 0,-7-8 0,1 0 0,-1 0 0,0-1 0,0 1 0,0 0 0,1 0 0,-1 0 0,0 0 0,0 0 0,-1 0 0,1 0 0,0-1 0,0 1 0,0 0 0,0 0 0,-1 0 0,1 0 0,-1 0 0,1-1 0,0 1 0,-1 0 0,1 0 0,-1-1 0,1 1 0,-1 0 0,0-1 0,1 1 0,-1 0 0,0-1 0,-1 1 0,-28 15 0,18-11 0,9-3 0,-21 8 0,1 2 0,0 0 0,1 2 0,0 1 0,-37 33 0,35-29 0,0 0 0,-2-2 0,0-1 0,0-1 0,-2-1 0,-31 12 0,41-18 0,6-3-273,-1 0 0,-1-1 0,1 0 0,-18 2 0,8-4-6553</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20:48:40.900"/>
    </inkml:context>
    <inkml:brush xml:id="br0">
      <inkml:brushProperty name="width" value="0.05" units="cm"/>
      <inkml:brushProperty name="height" value="0.05" units="cm"/>
      <inkml:brushProperty name="color" value="#5B2D90"/>
    </inkml:brush>
  </inkml:definitions>
  <inkml:trace contextRef="#ctx0" brushRef="#br0">1 0 24575,'0'0'-8191</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20T20:39:33.048"/>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3T20:34:08.322"/>
    </inkml:context>
    <inkml:brush xml:id="br0">
      <inkml:brushProperty name="width" value="0.035" units="cm"/>
      <inkml:brushProperty name="height" value="0.035" units="cm"/>
      <inkml:brushProperty name="color" value="#004F8B"/>
    </inkml:brush>
  </inkml:definitions>
  <inkml:trace contextRef="#ctx0" brushRef="#br0">1533 1 24575,'-55'1'0,"-95"14"0,61-5 0,0-5 0,-106-7 0,56 0 0,27 0 0,-125 5 0,131 13 0,49-6 0,43-6 0,0 0 0,0 0 0,1 2 0,-1-1 0,-15 11 0,-1-1 0,18-8 0,-1 0 0,1 1 0,1 1 0,0 0 0,0 0 0,0 1 0,2 1 0,-1 0 0,1 0 0,1 0 0,-12 22 0,14-24 0,1 1 0,0 1 0,1-1 0,0 1 0,0 0 0,1 0 0,1 0 0,0 0 0,0 0 0,1 0 0,1 1 0,0-1 0,0 0 0,1 0 0,3 15 0,-2-19 0,1 0 0,0 0 0,0-1 0,0 1 0,1-1 0,0 0 0,0 0 0,1 0 0,-1 0 0,1-1 0,10 8 0,4 3 0,2-1 0,22 12 0,-21-13 0,7 3 0,1-1 0,1-1 0,0-2 0,43 12 0,11-7 0,10 2 0,-44-4 0,-25-7 0,-1-1 0,1-1 0,1-1 0,38 3 0,-54-8 0,0 1 0,0 0 0,0 1 0,-1 0 0,1 1 0,15 8 0,-14-7 0,0 0 0,0 0 0,1-2 0,22 5 0,2-4 0,1-3 0,75-5 0,-37-13 0,-39 8 0,-17 4 0,12-3 0,-1 2 0,59-5 0,-5 11 0,-48 1 0,0-1 0,69-11 0,-26 0 0,0 4 0,0 3 0,83 7 0,-24 0 0,-18-5 0,137 4 0,-150 14 0,-57-7 0,-2 0 0,-32-5 0,0 0 0,1-2 0,-1 0 0,27-1 0,132-24 0,-111 12 0,112-4 0,-100 14 0,122 4 0,-117 10 0,-53-8 0,36 3 0,403-5 0,-239-5 0,-151 3 0,90-3 0,-136-2 0,0-2 0,34-11 0,-38 9 0,1 2 0,56-7 0,204 12 0,-137 3 0,-142-2 0,-1 0 0,1 2 0,0-1 0,-1 1 0,1 0 0,-1 1 0,18 8 0,-3 1 0,33 23 0,-37-21 0,1-2 0,34 16 0,-42-23 0,1-1 0,0 0 0,0-1 0,0-1 0,26 1 0,77-6 0,-48 0 0,-41 3 0,0-1 0,-1-2 0,0 0 0,44-13 0,-49 10 0,252-82 0,-253 82 0,0 1 0,0 1 0,0 0 0,1 2 0,-1 1 0,1 0 0,23 3 0,53-3 0,-86-1 0,0 0 0,-1-1 0,1 0 0,-1-1 0,0 0 0,0-1 0,0 0 0,-1-1 0,0 0 0,0-1 0,0 0 0,8-9 0,-11 9 0,0 0 0,-1 0 0,0-1 0,0 0 0,-1 0 0,0-1 0,0 0 0,-1 1 0,0-2 0,-1 1 0,0 0 0,0-1 0,-1 1 0,0-1 0,-1 0 0,0 1 0,-1-1 0,0 0 0,0 0 0,-1 0 0,-2-11 0,0 15 0,1-1 0,-2 1 0,1 0 0,-1 0 0,1 0 0,-2 0 0,1 0 0,-1 1 0,0 0 0,0 0 0,0 1 0,0-1 0,-1 1 0,0 0 0,0 0 0,-8-3 0,-15-7 0,0 2 0,-40-12 0,47 17 0,6 2 0,1-1 0,-1 0 0,1-1 0,1-1 0,-1 0 0,1-1 0,0 0 0,1-1 0,-12-13 0,12 10 0,0 1 0,-1 0 0,-1 1 0,0 0 0,0 1 0,-1 1 0,0 0 0,-20-7 0,-10 2 0,0 1 0,-1 2 0,0 2 0,0 2 0,-1 3 0,-71 1 0,82 3 0,-71 1 0,-115 15 0,142-4 0,8 0 0,-127 3 0,-913-16 0,1084 3 0,0 0 0,-30 8 0,28-4 0,-46 2 0,-323-7 0,191-3 0,174 4 0,0 2 0,0 1 0,-44 12 0,-57 9 0,57-18 0,-225 14 0,168-21 0,-114-4 0,219-1 0,0-2 0,0 0 0,-53-20 0,45 13 0,-67-14 0,-10 3 0,77 14 0,-1 2 0,1 2 0,-57-2 0,-365 10-1365,436-2-5461</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2T16:26:45.145"/>
    </inkml:context>
    <inkml:brush xml:id="br0">
      <inkml:brushProperty name="width" value="0.05" units="cm"/>
      <inkml:brushProperty name="height" value="0.05" units="cm"/>
      <inkml:brushProperty name="color" value="#5B2D90"/>
    </inkml:brush>
  </inkml:definitions>
  <inkml:trace contextRef="#ctx0" brushRef="#br0">180 440 24575,'-3'-1'0,"1"1"0,0-1 0,-1 0 0,1 0 0,0 0 0,0 0 0,-1-1 0,1 1 0,0 0 0,0-1 0,0 0 0,1 1 0,-1-1 0,0 0 0,1 0 0,-1 0 0,-1-3 0,-23-38 0,-33-87 0,41 86 0,16 40 0,-1-1 0,1 1 0,-1 0 0,0 0 0,0 0 0,-6-6 0,-1-1 0,10 11 0,-1 0 0,1-1 0,0 1 0,0 0 0,-1 0 0,1-1 0,0 1 0,0 0 0,0 0 0,0-1 0,-1 1 0,1 0 0,0 0 0,0-1 0,0 1 0,0 0 0,0-1 0,0 1 0,0 0 0,0-1 0,0 1 0,0 0 0,0 0 0,0-1 0,0 1 0,0 0 0,0-1 0,0 1 0,0 0 0,1-1 0,-1 1 0,0 0 0,0 0 0,0-1 0,0 1 0,1 0 0,-1 0 0,0-1 0,0 1 0,0 0 0,1 0 0,-1 0 0,0-1 0,0 1 0,1 0 0,-1 0 0,0 0 0,0 0 0,1 0 0,-1 0 0,0-1 0,1 1 0,-1 0 0,0 0 0,1 0 0,-1 0 0,0 0 0,1 0 0,-1 0 0,0 0 0,1 1 0,25-3 0,-22 2 0,415 26 0,-1 26 0,-335-41 0,130 34 0,-107-20 0,-87-20 0,0-2 0,0 0 0,0-2 0,0 0 0,0 0 0,0-2 0,0-1 0,0 0 0,0-1 0,0-1 0,0-1 0,-1-1 0,0 0 0,23-12 0,20-19 0,-41 24 0,1 0 0,31-13 0,-50 25 0,0 1 0,0-1 0,1 0 0,-1-1 0,0 1 0,0 0 0,0 0 0,0-1 0,-1 1 0,1-1 0,0 0 0,-1 0 0,3-3 0,-3 4 0,-1 0 0,1-1 0,-1 1 0,0 0 0,0-1 0,0 1 0,0 0 0,0-1 0,0 1 0,0 0 0,0-1 0,0 1 0,-1 0 0,1 0 0,0-1 0,-1 1 0,1 0 0,-1 0 0,0 0 0,1-1 0,-1 1 0,0 0 0,0 0 0,0 0 0,1 0 0,-1 0 0,-2-1 0,-2-3 0,-1 0 0,0 1 0,0-1 0,0 1 0,0 0 0,-1 0 0,0 1 0,-9-4 0,-67-18 0,22 7 0,38 11 0,0 0 0,-1 2 0,0 0 0,0 2 0,-1 1 0,-44 1 0,69 1 0,0 0 0,0 0 0,0 0 0,0 0 0,0 0 0,0 0 0,0 0 0,0 0 0,0 0 0,1 0 0,-1 0 0,0 0 0,0 0 0,0 0 0,0 0 0,0 0 0,0 1 0,0-1 0,0 0 0,0 0 0,0 0 0,0 0 0,0 0 0,0 0 0,0 0 0,0 0 0,0 0 0,0 0 0,0 0 0,0 0 0,0 0 0,0 0 0,-1 0 0,1 0 0,0 1 0,0-1 0,0 0 0,0 0 0,0 0 0,0 0 0,0 0 0,0 0 0,0 0 0,0 0 0,0 0 0,0 0 0,0 0 0,0 0 0,0 0 0,0 0 0,0 0 0,0 0 0,0 0 0,-1 0 0,1 0 0,0 0 0,0 0 0,0 0 0,0 0 0,9 5 0,15 6 0,8 2 0,85 36 0,163 44 0,-259-88 0,-1 2 0,0 0 0,0 1 0,19 12 0,21 6 0,-60-26 0,0 0 0,0 0 0,0 0 0,0 0 0,1 0 0,-1 0 0,0 1 0,0-1 0,0 0 0,0 0 0,0 0 0,0 0 0,0 0 0,1 0 0,-1 0 0,0 1 0,0-1 0,0 0 0,0 0 0,0 0 0,0 0 0,0 1 0,0-1 0,0 0 0,0 0 0,0 0 0,0 0 0,0 0 0,0 1 0,0-1 0,0 0 0,0 0 0,0 0 0,0 0 0,0 1 0,0-1 0,0 0 0,0 0 0,0 0 0,-1 0 0,1 0 0,0 0 0,0 1 0,0-1 0,0 0 0,0 0 0,0 0 0,-11 6 0,-20 3 0,26-8 0,-307 93 0,281-82 0,0 2 0,1 1 0,1 1 0,1 1 0,0 2 0,1 1 0,1 1 0,1 1 0,-35 40 0,-18 27-1365,62-69-5461</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2T16:31:55.884"/>
    </inkml:context>
    <inkml:brush xml:id="br0">
      <inkml:brushProperty name="width" value="0.05" units="cm"/>
      <inkml:brushProperty name="height" value="0.05" units="cm"/>
      <inkml:brushProperty name="color" value="#5B2D90"/>
    </inkml:brush>
  </inkml:definitions>
  <inkml:trace contextRef="#ctx0" brushRef="#br0">180 440 24575,'-3'-1'0,"1"1"0,0-1 0,-1 0 0,1 0 0,0 0 0,0 0 0,-1-1 0,1 1 0,0 0 0,0-1 0,0 0 0,1 1 0,-1-1 0,0 0 0,1 0 0,-1 0 0,-1-3 0,-23-38 0,-33-87 0,41 86 0,16 40 0,-1-1 0,1 1 0,-1 0 0,0 0 0,0 0 0,-6-6 0,-1-1 0,10 11 0,-1 0 0,1-1 0,0 1 0,0 0 0,-1 0 0,1-1 0,0 1 0,0 0 0,0 0 0,0-1 0,-1 1 0,1 0 0,0 0 0,0-1 0,0 1 0,0 0 0,0-1 0,0 1 0,0 0 0,0-1 0,0 1 0,0 0 0,0 0 0,0-1 0,0 1 0,0 0 0,0-1 0,0 1 0,0 0 0,1-1 0,-1 1 0,0 0 0,0 0 0,0-1 0,0 1 0,1 0 0,-1 0 0,0-1 0,0 1 0,0 0 0,1 0 0,-1 0 0,0-1 0,0 1 0,1 0 0,-1 0 0,0 0 0,0 0 0,1 0 0,-1 0 0,0-1 0,1 1 0,-1 0 0,0 0 0,1 0 0,-1 0 0,0 0 0,1 0 0,-1 0 0,0 0 0,1 1 0,25-3 0,-22 2 0,415 26 0,-1 26 0,-335-41 0,130 34 0,-107-20 0,-87-20 0,0-2 0,0 0 0,0-2 0,0 0 0,0 0 0,0-2 0,0-1 0,0 0 0,0-1 0,0-1 0,0-1 0,-1-1 0,0 0 0,23-12 0,20-19 0,-41 24 0,1 0 0,31-13 0,-50 25 0,0 1 0,0-1 0,1 0 0,-1-1 0,0 1 0,0 0 0,0 0 0,0-1 0,-1 1 0,1-1 0,0 0 0,-1 0 0,3-3 0,-3 4 0,-1 0 0,1-1 0,-1 1 0,0 0 0,0-1 0,0 1 0,0 0 0,0-1 0,0 1 0,0 0 0,0-1 0,0 1 0,-1 0 0,1 0 0,0-1 0,-1 1 0,1 0 0,-1 0 0,0 0 0,1-1 0,-1 1 0,0 0 0,0 0 0,0 0 0,1 0 0,-1 0 0,-2-1 0,-2-3 0,-1 0 0,0 1 0,0-1 0,0 1 0,0 0 0,-1 0 0,0 1 0,-9-4 0,-67-18 0,22 7 0,38 11 0,0 0 0,-1 2 0,0 0 0,0 2 0,-1 1 0,-44 1 0,69 1 0,0 0 0,0 0 0,0 0 0,0 0 0,0 0 0,0 0 0,0 0 0,0 0 0,0 0 0,1 0 0,-1 0 0,0 0 0,0 0 0,0 0 0,0 0 0,0 0 0,0 1 0,0-1 0,0 0 0,0 0 0,0 0 0,0 0 0,0 0 0,0 0 0,0 0 0,0 0 0,0 0 0,0 0 0,0 0 0,0 0 0,0 0 0,0 0 0,-1 0 0,1 0 0,0 1 0,0-1 0,0 0 0,0 0 0,0 0 0,0 0 0,0 0 0,0 0 0,0 0 0,0 0 0,0 0 0,0 0 0,0 0 0,0 0 0,0 0 0,0 0 0,0 0 0,0 0 0,0 0 0,-1 0 0,1 0 0,0 0 0,0 0 0,0 0 0,0 0 0,9 5 0,15 6 0,8 2 0,85 36 0,163 44 0,-259-88 0,-1 2 0,0 0 0,0 1 0,19 12 0,21 6 0,-60-26 0,0 0 0,0 0 0,0 0 0,0 0 0,1 0 0,-1 0 0,0 1 0,0-1 0,0 0 0,0 0 0,0 0 0,0 0 0,0 0 0,1 0 0,-1 0 0,0 1 0,0-1 0,0 0 0,0 0 0,0 0 0,0 0 0,0 1 0,0-1 0,0 0 0,0 0 0,0 0 0,0 0 0,0 0 0,0 1 0,0-1 0,0 0 0,0 0 0,0 0 0,0 0 0,0 1 0,0-1 0,0 0 0,0 0 0,0 0 0,-1 0 0,1 0 0,0 0 0,0 1 0,0-1 0,0 0 0,0 0 0,0 0 0,-11 6 0,-20 3 0,26-8 0,-307 93 0,281-82 0,0 2 0,1 1 0,1 1 0,1 1 0,0 2 0,1 1 0,1 1 0,1 1 0,-35 40 0,-18 27-1365,62-69-5461</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2T16:32:57.603"/>
    </inkml:context>
    <inkml:brush xml:id="br0">
      <inkml:brushProperty name="width" value="0.05" units="cm"/>
      <inkml:brushProperty name="height" value="0.05" units="cm"/>
      <inkml:brushProperty name="color" value="#F6630D"/>
    </inkml:brush>
  </inkml:definitions>
  <inkml:trace contextRef="#ctx0" brushRef="#br0">0 9120 24575,'1215'0'0,"-1196"-1"0,0 0 0,-1-1 0,1-1 0,-1 0 0,1-2 0,-1 0 0,23-10 0,-28 9 0,0 0 0,-1-1 0,0 0 0,0-1 0,-1 0 0,0-1 0,0-1 0,-1 0 0,0 0 0,11-15 0,99-128 0,-111 138 0,0-1 0,-1 1 0,-1-1 0,0 0 0,-1-1 0,-1 0 0,6-31 0,3-9 0,12-37 0,-4-1 0,11-110 0,-27 93 0,4-30 0,27-19 0,-24 112 0,-3-2 0,-3-1 0,-1 0 0,-4-103 0,0 4 0,65-501 0,-49 531 0,2-10 0,7-202 0,-15 182 0,1 19 0,-11-351 0,-4 250 0,-11 3 0,0 32 0,-1-53 0,-1-33 0,-1-115 0,3-287 0,15 445 0,5 92 0,44-246 0,-11 127 0,2 27 0,6-58 0,-18 63 0,-23 204 0,1 1 0,2 0 0,1 0 0,1 1 0,21-36 0,49-75 0,49-88 0,-112 200 0,0 0 0,2 2 0,0 0 0,2 2 0,1 0 0,47-36 0,-56 50 0,0 2 0,32-16 0,-36 20 0,-1 0 0,1 0 0,-1-1 0,0 0 0,-1-1 0,0 0 0,0-1 0,0 0 0,8-10 0,-12 11 11,0-1 0,-1 1 0,0-1 0,0 1 0,-1-1 0,0 0 0,0-1-1,-1 1 1,2-17 0,-1-2-590,-3-49 0,0 68 263,-1-28-6510</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20T20:39:33.048"/>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2T16:26:45.145"/>
    </inkml:context>
    <inkml:brush xml:id="br0">
      <inkml:brushProperty name="width" value="0.05" units="cm"/>
      <inkml:brushProperty name="height" value="0.05" units="cm"/>
      <inkml:brushProperty name="color" value="#5B2D90"/>
    </inkml:brush>
  </inkml:definitions>
  <inkml:trace contextRef="#ctx0" brushRef="#br0">180 440 24575,'-3'-1'0,"1"1"0,0-1 0,-1 0 0,1 0 0,0 0 0,0 0 0,-1-1 0,1 1 0,0 0 0,0-1 0,0 0 0,1 1 0,-1-1 0,0 0 0,1 0 0,-1 0 0,-1-3 0,-23-38 0,-33-87 0,41 86 0,16 40 0,-1-1 0,1 1 0,-1 0 0,0 0 0,0 0 0,-6-6 0,-1-1 0,10 11 0,-1 0 0,1-1 0,0 1 0,0 0 0,-1 0 0,1-1 0,0 1 0,0 0 0,0 0 0,0-1 0,-1 1 0,1 0 0,0 0 0,0-1 0,0 1 0,0 0 0,0-1 0,0 1 0,0 0 0,0-1 0,0 1 0,0 0 0,0 0 0,0-1 0,0 1 0,0 0 0,0-1 0,0 1 0,0 0 0,1-1 0,-1 1 0,0 0 0,0 0 0,0-1 0,0 1 0,1 0 0,-1 0 0,0-1 0,0 1 0,0 0 0,1 0 0,-1 0 0,0-1 0,0 1 0,1 0 0,-1 0 0,0 0 0,0 0 0,1 0 0,-1 0 0,0-1 0,1 1 0,-1 0 0,0 0 0,1 0 0,-1 0 0,0 0 0,1 0 0,-1 0 0,0 0 0,1 1 0,25-3 0,-22 2 0,415 26 0,-1 26 0,-335-41 0,130 34 0,-107-20 0,-87-20 0,0-2 0,0 0 0,0-2 0,0 0 0,0 0 0,0-2 0,0-1 0,0 0 0,0-1 0,0-1 0,0-1 0,-1-1 0,0 0 0,23-12 0,20-19 0,-41 24 0,1 0 0,31-13 0,-50 25 0,0 1 0,0-1 0,1 0 0,-1-1 0,0 1 0,0 0 0,0 0 0,0-1 0,-1 1 0,1-1 0,0 0 0,-1 0 0,3-3 0,-3 4 0,-1 0 0,1-1 0,-1 1 0,0 0 0,0-1 0,0 1 0,0 0 0,0-1 0,0 1 0,0 0 0,0-1 0,0 1 0,-1 0 0,1 0 0,0-1 0,-1 1 0,1 0 0,-1 0 0,0 0 0,1-1 0,-1 1 0,0 0 0,0 0 0,0 0 0,1 0 0,-1 0 0,-2-1 0,-2-3 0,-1 0 0,0 1 0,0-1 0,0 1 0,0 0 0,-1 0 0,0 1 0,-9-4 0,-67-18 0,22 7 0,38 11 0,0 0 0,-1 2 0,0 0 0,0 2 0,-1 1 0,-44 1 0,69 1 0,0 0 0,0 0 0,0 0 0,0 0 0,0 0 0,0 0 0,0 0 0,0 0 0,0 0 0,1 0 0,-1 0 0,0 0 0,0 0 0,0 0 0,0 0 0,0 0 0,0 1 0,0-1 0,0 0 0,0 0 0,0 0 0,0 0 0,0 0 0,0 0 0,0 0 0,0 0 0,0 0 0,0 0 0,0 0 0,0 0 0,0 0 0,0 0 0,-1 0 0,1 0 0,0 1 0,0-1 0,0 0 0,0 0 0,0 0 0,0 0 0,0 0 0,0 0 0,0 0 0,0 0 0,0 0 0,0 0 0,0 0 0,0 0 0,0 0 0,0 0 0,0 0 0,0 0 0,0 0 0,-1 0 0,1 0 0,0 0 0,0 0 0,0 0 0,0 0 0,9 5 0,15 6 0,8 2 0,85 36 0,163 44 0,-259-88 0,-1 2 0,0 0 0,0 1 0,19 12 0,21 6 0,-60-26 0,0 0 0,0 0 0,0 0 0,0 0 0,1 0 0,-1 0 0,0 1 0,0-1 0,0 0 0,0 0 0,0 0 0,0 0 0,0 0 0,1 0 0,-1 0 0,0 1 0,0-1 0,0 0 0,0 0 0,0 0 0,0 0 0,0 1 0,0-1 0,0 0 0,0 0 0,0 0 0,0 0 0,0 0 0,0 1 0,0-1 0,0 0 0,0 0 0,0 0 0,0 0 0,0 1 0,0-1 0,0 0 0,0 0 0,0 0 0,-1 0 0,1 0 0,0 0 0,0 1 0,0-1 0,0 0 0,0 0 0,0 0 0,-11 6 0,-20 3 0,26-8 0,-307 93 0,281-82 0,0 2 0,1 1 0,1 1 0,1 1 0,0 2 0,1 1 0,1 1 0,1 1 0,-35 40 0,-18 27-1365,62-69-5461</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2T16:39:16.486"/>
    </inkml:context>
    <inkml:brush xml:id="br0">
      <inkml:brushProperty name="width" value="0.05" units="cm"/>
      <inkml:brushProperty name="height" value="0.05" units="cm"/>
      <inkml:brushProperty name="color" value="#FFC114"/>
    </inkml:brush>
  </inkml:definitions>
  <inkml:trace contextRef="#ctx0" brushRef="#br0">1 5269 24575,'333'-39'0,"-261"30"0,29 1 0,164 7 0,-122 3 0,425-2 0,-544-1 0,-1-2 0,0 0 0,0-2 0,0 0 0,36-14 0,-37 12 0,1 1 0,0 2 0,1 0 0,-1 2 0,1 1 0,45 3 0,-34-1 0,57-5 0,-23-5 0,0-3 0,111-35 0,-36 3 0,105-40 0,-223 72 0,0-1 0,0-1 0,-1-1 0,-1-1 0,-1-1 0,0-1 0,20-22 0,-3 0 0,-3-1 0,-1-2 0,-2-1 0,-2-2 0,47-89 0,-3-28 0,-7-4 0,-8-2 0,52-227 0,-52 85 0,-14-3 0,12-500 0,-58 616 0,11-325 0,-2 35 0,-8 466 0,1 1 0,1-1 0,1 1 0,1 0 0,0 0 0,14-28 0,5-19 0,-18 50 0,0-1 0,2 1 0,0 1 0,1 0 0,14-18 0,66-75 0,-76 93 0,25-27 0,1 1 0,55-45 0,-51 54 0,1-3 0,2 3 0,56-32 0,-91 60 0,1 1 0,0 0 0,0 1 0,0 0 0,1 1 0,-1 1 0,24-2 0,102 7 0,-58 1 0,106-18 0,-12 0 0,-145 13 0,20 2 0,-1-3 0,72-12 0,-95 10-1365,-2 0-5461</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20T20:39:33.048"/>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2T16:26:45.145"/>
    </inkml:context>
    <inkml:brush xml:id="br0">
      <inkml:brushProperty name="width" value="0.05" units="cm"/>
      <inkml:brushProperty name="height" value="0.05" units="cm"/>
      <inkml:brushProperty name="color" value="#5B2D90"/>
    </inkml:brush>
  </inkml:definitions>
  <inkml:trace contextRef="#ctx0" brushRef="#br0">180 440 24575,'-3'-1'0,"1"1"0,0-1 0,-1 0 0,1 0 0,0 0 0,0 0 0,-1-1 0,1 1 0,0 0 0,0-1 0,0 0 0,1 1 0,-1-1 0,0 0 0,1 0 0,-1 0 0,-1-3 0,-23-38 0,-33-87 0,41 86 0,16 40 0,-1-1 0,1 1 0,-1 0 0,0 0 0,0 0 0,-6-6 0,-1-1 0,10 11 0,-1 0 0,1-1 0,0 1 0,0 0 0,-1 0 0,1-1 0,0 1 0,0 0 0,0 0 0,0-1 0,-1 1 0,1 0 0,0 0 0,0-1 0,0 1 0,0 0 0,0-1 0,0 1 0,0 0 0,0-1 0,0 1 0,0 0 0,0 0 0,0-1 0,0 1 0,0 0 0,0-1 0,0 1 0,0 0 0,1-1 0,-1 1 0,0 0 0,0 0 0,0-1 0,0 1 0,1 0 0,-1 0 0,0-1 0,0 1 0,0 0 0,1 0 0,-1 0 0,0-1 0,0 1 0,1 0 0,-1 0 0,0 0 0,0 0 0,1 0 0,-1 0 0,0-1 0,1 1 0,-1 0 0,0 0 0,1 0 0,-1 0 0,0 0 0,1 0 0,-1 0 0,0 0 0,1 1 0,25-3 0,-22 2 0,415 26 0,-1 26 0,-335-41 0,130 34 0,-107-20 0,-87-20 0,0-2 0,0 0 0,0-2 0,0 0 0,0 0 0,0-2 0,0-1 0,0 0 0,0-1 0,0-1 0,0-1 0,-1-1 0,0 0 0,23-12 0,20-19 0,-41 24 0,1 0 0,31-13 0,-50 25 0,0 1 0,0-1 0,1 0 0,-1-1 0,0 1 0,0 0 0,0 0 0,0-1 0,-1 1 0,1-1 0,0 0 0,-1 0 0,3-3 0,-3 4 0,-1 0 0,1-1 0,-1 1 0,0 0 0,0-1 0,0 1 0,0 0 0,0-1 0,0 1 0,0 0 0,0-1 0,0 1 0,-1 0 0,1 0 0,0-1 0,-1 1 0,1 0 0,-1 0 0,0 0 0,1-1 0,-1 1 0,0 0 0,0 0 0,0 0 0,1 0 0,-1 0 0,-2-1 0,-2-3 0,-1 0 0,0 1 0,0-1 0,0 1 0,0 0 0,-1 0 0,0 1 0,-9-4 0,-67-18 0,22 7 0,38 11 0,0 0 0,-1 2 0,0 0 0,0 2 0,-1 1 0,-44 1 0,69 1 0,0 0 0,0 0 0,0 0 0,0 0 0,0 0 0,0 0 0,0 0 0,0 0 0,0 0 0,1 0 0,-1 0 0,0 0 0,0 0 0,0 0 0,0 0 0,0 0 0,0 1 0,0-1 0,0 0 0,0 0 0,0 0 0,0 0 0,0 0 0,0 0 0,0 0 0,0 0 0,0 0 0,0 0 0,0 0 0,0 0 0,0 0 0,0 0 0,-1 0 0,1 0 0,0 1 0,0-1 0,0 0 0,0 0 0,0 0 0,0 0 0,0 0 0,0 0 0,0 0 0,0 0 0,0 0 0,0 0 0,0 0 0,0 0 0,0 0 0,0 0 0,0 0 0,0 0 0,0 0 0,-1 0 0,1 0 0,0 0 0,0 0 0,0 0 0,0 0 0,9 5 0,15 6 0,8 2 0,85 36 0,163 44 0,-259-88 0,-1 2 0,0 0 0,0 1 0,19 12 0,21 6 0,-60-26 0,0 0 0,0 0 0,0 0 0,0 0 0,1 0 0,-1 0 0,0 1 0,0-1 0,0 0 0,0 0 0,0 0 0,0 0 0,0 0 0,1 0 0,-1 0 0,0 1 0,0-1 0,0 0 0,0 0 0,0 0 0,0 0 0,0 1 0,0-1 0,0 0 0,0 0 0,0 0 0,0 0 0,0 0 0,0 1 0,0-1 0,0 0 0,0 0 0,0 0 0,0 0 0,0 1 0,0-1 0,0 0 0,0 0 0,0 0 0,-1 0 0,1 0 0,0 0 0,0 1 0,0-1 0,0 0 0,0 0 0,0 0 0,-11 6 0,-20 3 0,26-8 0,-307 93 0,281-82 0,0 2 0,1 1 0,1 1 0,1 1 0,0 2 0,1 1 0,1 1 0,1 1 0,-35 40 0,-18 27-1365,62-69-5461</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2T16:39:16.486"/>
    </inkml:context>
    <inkml:brush xml:id="br0">
      <inkml:brushProperty name="width" value="0.05" units="cm"/>
      <inkml:brushProperty name="height" value="0.05" units="cm"/>
      <inkml:brushProperty name="color" value="#FFC114"/>
    </inkml:brush>
  </inkml:definitions>
  <inkml:trace contextRef="#ctx0" brushRef="#br0">1 5269 24575,'333'-39'0,"-261"30"0,29 1 0,164 7 0,-122 3 0,425-2 0,-544-1 0,-1-2 0,0 0 0,0-2 0,0 0 0,36-14 0,-37 12 0,1 1 0,0 2 0,1 0 0,-1 2 0,1 1 0,45 3 0,-34-1 0,57-5 0,-23-5 0,0-3 0,111-35 0,-36 3 0,105-40 0,-223 72 0,0-1 0,0-1 0,-1-1 0,-1-1 0,-1-1 0,0-1 0,20-22 0,-3 0 0,-3-1 0,-1-2 0,-2-1 0,-2-2 0,47-89 0,-3-28 0,-7-4 0,-8-2 0,52-227 0,-52 85 0,-14-3 0,12-500 0,-58 616 0,11-325 0,-2 35 0,-8 466 0,1 1 0,1-1 0,1 1 0,1 0 0,0 0 0,14-28 0,5-19 0,-18 50 0,0-1 0,2 1 0,0 1 0,1 0 0,14-18 0,66-75 0,-76 93 0,25-27 0,1 1 0,55-45 0,-51 54 0,1-3 0,2 3 0,56-32 0,-91 60 0,1 1 0,0 0 0,0 1 0,0 0 0,1 1 0,-1 1 0,24-2 0,102 7 0,-58 1 0,106-18 0,-12 0 0,-145 13 0,20 2 0,-1-3 0,72-12 0,-95 10-1365,-2 0-5461</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20T20:39:33.048"/>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3T20:37:17.336"/>
    </inkml:context>
    <inkml:brush xml:id="br0">
      <inkml:brushProperty name="width" value="0.035" units="cm"/>
      <inkml:brushProperty name="height" value="0.035" units="cm"/>
      <inkml:brushProperty name="color" value="#5B2D90"/>
    </inkml:brush>
  </inkml:definitions>
  <inkml:trace contextRef="#ctx0" brushRef="#br0">0 275 24575,'204'-37'0,"-153"30"0,17-2 0,133-4 0,73 15 0,-106 0 0,-117-1 0,-1-2 0,88-11 0,-89 7 0,0 1 0,1 3 0,49 2 0,-31 0 0,-83-5 0,1 0 0,1-1 0,-1 0 0,1-1 0,-16-8 0,-6-3 0,-26-7 0,28 11 0,1-1 0,-37-21 0,60 31 0,0-1 0,0 2 0,-1-1 0,0 1 0,0 0 0,-16-3 0,-26-8 0,20 4 0,30 10 0,19 7 0,52 17 0,83 18 0,-135-37 0,0 1 0,0 0 0,25 12 0,-27-10 0,1-1 0,1-1 0,30 9 0,-25-9 0,-1 0 0,41 16 0,-47-17 0,-8-3 0,0 0 0,-1 0 0,1 1 0,9 4 0,-16-6 0,1-1 0,0 0 0,-1 1 0,1-1 0,-1 1 0,1-1 0,-1 1 0,1-1 0,-1 1 0,0-1 0,1 1 0,-1-1 0,0 1 0,1-1 0,-1 1 0,0-1 0,0 1 0,0-1 0,0 1 0,0 0 0,0 0 0,0 0 0,-1 0 0,1-1 0,0 1 0,-1 0 0,1-1 0,-1 1 0,0 0 0,1-1 0,-1 1 0,0 0 0,0-1 0,1 1 0,-1-1 0,0 1 0,0-1 0,0 1 0,-2 0 0,-4 1 0,-1 1 0,0-1 0,0 0 0,0 0 0,0-1 0,0 0 0,-1 0 0,1-1 0,-10 1 0,9-1 0,0 0 0,-1 1 0,1 0 0,0 0 0,0 1 0,0 0 0,-17 5 0,-143 63 0,161-67 0,0 1 0,0-1 0,1 1 0,-1 1 0,1-1 0,0 1 0,1 0 0,-1 0 0,1 0 0,-7 8 0,11-9-227,-1-1-1,-1 0 1,1 0-1,-1 0 1,-7 5-1,-6 1-6598</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8T19:58:27.722"/>
    </inkml:context>
    <inkml:brush xml:id="br0">
      <inkml:brushProperty name="width" value="0.05" units="cm"/>
      <inkml:brushProperty name="height" value="0.05" units="cm"/>
      <inkml:brushProperty name="color" value="#E71224"/>
    </inkml:brush>
  </inkml:definitions>
  <inkml:trace contextRef="#ctx0" brushRef="#br0">1 727 24575,'47'-7'0,"64"-3"0,-50 6 0,41-4 0,816-89 0,-564 22 0,28-23 0,-52 15 0,-6-27 0,-68 11 0,-191 78 0,133-26 0,216-12-1365,-345 50-5461</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8T19:58:35.541"/>
    </inkml:context>
    <inkml:brush xml:id="br0">
      <inkml:brushProperty name="width" value="0.05" units="cm"/>
      <inkml:brushProperty name="height" value="0.05" units="cm"/>
      <inkml:brushProperty name="color" value="#E71224"/>
    </inkml:brush>
  </inkml:definitions>
  <inkml:trace contextRef="#ctx0" brushRef="#br0">0 1 24575,'6'1'0,"0"0"0,0 1 0,0-1 0,0 1 0,0 1 0,0-1 0,-1 1 0,1 0 0,5 4 0,12 6 0,65 31 0,110 77 0,-158-95 0,180 106 0,87 38 0,-262-140 0,-1 2 0,44 42 0,27 20 0,121 71 0,-156-111 0,-37-23 0,0-3 0,2-1 0,1-3 0,54 22 0,-87-42-273,1-1 0,0 0 0,0 0 0,23 0 0,-14-3-6553</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8T19:59:43.642"/>
    </inkml:context>
    <inkml:brush xml:id="br0">
      <inkml:brushProperty name="width" value="0.05" units="cm"/>
      <inkml:brushProperty name="height" value="0.05" units="cm"/>
      <inkml:brushProperty name="color" value="#E71224"/>
    </inkml:brush>
  </inkml:definitions>
  <inkml:trace contextRef="#ctx0" brushRef="#br0">1 0 24575,'3'1'0,"1"-1"0,0 1 0,-1 0 0,1 1 0,-1-1 0,0 0 0,1 1 0,-1 0 0,0 0 0,0 0 0,0 0 0,0 0 0,0 1 0,-1-1 0,1 1 0,-1 0 0,0 0 0,1-1 0,-1 2 0,-1-1 0,1 0 0,1 4 0,4 6 0,-1 1 0,0 0 0,-1 0 0,3 17 0,-3-2 0,-1 1 0,-1 0 0,-3 36 0,2 9 0,-2-71 0,0-1 0,0 1 0,1 0 0,0 0 0,0-1 0,0 1 0,0 0 0,0-1 0,1 1 0,0-1 0,-1 1 0,1-1 0,0 0 0,1 0 0,-1 0 0,1 0 0,2 3 0,1-2 0,0 0 0,1 0 0,-1 0 0,1-1 0,0 0 0,0 0 0,10 3 0,-14-6 0,-1 1 0,0 0 0,0-1 0,0 1 0,1 0 0,-1 0 0,0 0 0,0 1 0,0-1 0,-1 0 0,1 1 0,0-1 0,0 1 0,2 3 0,-4-4 0,1 1 0,-1-1 0,0 0 0,0 1 0,0-1 0,1 0 0,-1 1 0,-1-1 0,1 1 0,0-1 0,0 0 0,0 1 0,-1-1 0,1 0 0,-1 0 0,1 1 0,-1-1 0,1 0 0,-1 0 0,0 0 0,0 1 0,1-1 0,-1 0 0,0 0 0,-2 1 0,-10 15 0,-1-1 0,-1-1 0,-30 26 0,40-38 0,0 1 0,1 0 0,0 0 0,-1 1 0,1-1 0,1 1 0,-1 0 0,1 0 0,0 0 0,0 0 0,0 0 0,1 1 0,0-1 0,-4 12 0,4 0 0,0 0 0,1 0 0,0 0 0,3 17 0,-1-18-119,0-11 36,-1 0 0,1 0 0,-1 0 0,0-1 0,0 1 0,-1 0 0,1 0 0,-1 0-1,0 0 1,-1-1 0,1 1 0,-1 0 0,0-1 0,-3 8 0,-7-1-6743</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3T16:04:11.119"/>
    </inkml:context>
    <inkml:brush xml:id="br0">
      <inkml:brushProperty name="width" value="0.035" units="cm"/>
      <inkml:brushProperty name="height" value="0.035" units="cm"/>
      <inkml:brushProperty name="color" value="#5B2D90"/>
    </inkml:brush>
  </inkml:definitions>
  <inkml:trace contextRef="#ctx0" brushRef="#br0">0 275 24575,'204'-37'0,"-153"30"0,17-2 0,133-4 0,73 15 0,-106 0 0,-117-1 0,-1-2 0,88-11 0,-89 7 0,0 1 0,1 3 0,49 2 0,-31 0 0,-83-5 0,1 0 0,1-1 0,-1 0 0,1-1 0,-16-8 0,-6-3 0,-26-7 0,28 11 0,1-1 0,-37-21 0,60 31 0,0-1 0,0 2 0,-1-1 0,0 1 0,0 0 0,-16-3 0,-26-8 0,20 4 0,30 10 0,19 7 0,52 17 0,83 18 0,-135-37 0,0 1 0,0 0 0,25 12 0,-27-10 0,1-1 0,1-1 0,30 9 0,-25-9 0,-1 0 0,41 16 0,-47-17 0,-8-3 0,0 0 0,-1 0 0,1 1 0,9 4 0,-16-6 0,1-1 0,0 0 0,-1 1 0,1-1 0,-1 1 0,1-1 0,-1 1 0,1-1 0,-1 1 0,0-1 0,1 1 0,-1-1 0,0 1 0,1-1 0,-1 1 0,0-1 0,0 1 0,0-1 0,0 1 0,0 0 0,0 0 0,0 0 0,-1 0 0,1-1 0,0 1 0,-1 0 0,1-1 0,-1 1 0,0 0 0,1-1 0,-1 1 0,0 0 0,0-1 0,1 1 0,-1-1 0,0 1 0,0-1 0,0 1 0,-2 0 0,-4 1 0,-1 1 0,0-1 0,0 0 0,0 0 0,0-1 0,0 0 0,-1 0 0,1-1 0,-10 1 0,9-1 0,0 0 0,-1 1 0,1 0 0,0 0 0,0 1 0,0 0 0,-17 5 0,-143 63 0,161-67 0,0 1 0,0-1 0,1 1 0,-1 1 0,1-1 0,0 1 0,1 0 0,-1 0 0,1 0 0,-7 8 0,11-9-227,-1-1-1,-1 0 1,1 0-1,-1 0 1,-7 5-1,-6 1-6598</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3T14:50:32.070"/>
    </inkml:context>
    <inkml:brush xml:id="br0">
      <inkml:brushProperty name="width" value="0.05" units="cm"/>
      <inkml:brushProperty name="height" value="0.05" units="cm"/>
      <inkml:brushProperty name="color" value="#E71224"/>
    </inkml:brush>
  </inkml:definitions>
  <inkml:trace contextRef="#ctx0" brushRef="#br0">0 0 24575,'1'1'0,"0"-1"0,0 0 0,0 0 0,0 0 0,0 1 0,0-1 0,0 0 0,0 1 0,0-1 0,-1 1 0,1-1 0,0 1 0,0 0 0,-1-1 0,1 1 0,0 0 0,-1-1 0,2 2 0,9 9 0,76 61 0,3-4 0,3-3 0,2-5 0,3-4 0,149 62 0,-8-28 0,-232-87 0,0 0 0,-1 0 0,1 0 0,0 1 0,-1 0 0,0 1 0,0 0 0,0-1 0,7 10 0,-6-5 0,0 1 0,0 0 0,-1 0 0,-1 1 0,6 13 0,-5-8-227,0 1-1,-1 0 1,0 0-1,-2 1 1,2 17-1,-3-10-6598</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4T16:42:43.452"/>
    </inkml:context>
    <inkml:brush xml:id="br0">
      <inkml:brushProperty name="width" value="0.035" units="cm"/>
      <inkml:brushProperty name="height" value="0.035" units="cm"/>
      <inkml:brushProperty name="color" value="#E71224"/>
    </inkml:brush>
  </inkml:definitions>
  <inkml:trace contextRef="#ctx0" brushRef="#br0">2025 141 24575,'-49'3'0,"0"2"0,-85 19 0,70-11 0,7-6 0,0-2 0,-114-5 0,67-2 0,72 0 0,-58-10 0,56 6 0,-55-3 0,61 9 0,1-1 0,-1-2 0,-36-8 0,21 4 0,1 2 0,-1 2 0,-83 5 0,35 0 0,11-3 0,-84 3 0,154 0 0,0-1 0,1 1 0,-1 1 0,1 0 0,0 0 0,0 1 0,0 0 0,0 1 0,0 0 0,1 0 0,0 1 0,0 0 0,-8 9 0,-3 4 0,1 0 0,1 2 0,-23 36 0,33-48 0,0-1 0,-1 1 0,0-1 0,-17 14 0,19-18 0,0 0 0,0 1 0,1 0 0,-1 0 0,1 1 0,0-1 0,1 1 0,-1 0 0,1 0 0,1 1 0,-1-1 0,1 1 0,-4 13 0,5-13 0,0 1 0,1 0 0,0 0 0,0 0 0,1 0 0,0 0 0,0 0 0,1 0 0,0-1 0,0 1 0,1 0 0,0 0 0,5 10 0,-5-13 0,1-1 0,0 1 0,0 0 0,0-1 0,1 0 0,0 0 0,0 0 0,0 0 0,0-1 0,0 1 0,1-1 0,-1 0 0,1 0 0,0-1 0,0 0 0,0 1 0,0-2 0,0 1 0,1 0 0,5 0 0,24 2 0,0-1 0,1-1 0,59-6 0,-11 1 0,468 2 0,-497 4 0,-1 2 0,64 15 0,-64-10 0,1-2 0,63 2 0,375-12 0,-473 1 0,0-1 0,36-8 0,-34 5 0,-1 1 0,28-1 0,233 4 0,-129 2 0,-120 1 0,0 2 0,0 1 0,62 18 0,-30-6 0,22 10 0,-69-20 0,0-1 0,1 0 0,0-2 0,0 0 0,35 3 0,-41-8 0,1 1 0,0-2 0,-1 0 0,1 0 0,24-9 0,60-31 0,-83 35 0,17-7 0,0 2 0,2 1 0,-1 1 0,1 2 0,0 1 0,1 2 0,59-1 0,-82 6 0,-1-1 0,0 0 0,0-1 0,0 0 0,0-1 0,-1 0 0,1 0 0,-1-1 0,1-1 0,15-8 0,-20 8 0,0 1 0,0-1 0,0 0 0,-1 0 0,1 0 0,-1-1 0,0 0 0,-1 0 0,1 0 0,-1-1 0,-1 1 0,1-1 0,-1 0 0,0 0 0,-1 0 0,4-12 0,-3 1 0,-1 1 0,0-1 0,-1 1 0,-1-1 0,-1 0 0,0 1 0,-7-33 0,6 41 0,0 0 0,-1 0 0,0 0 0,-1 1 0,1-1 0,-2 1 0,1 0 0,-1 0 0,0 0 0,-1 0 0,0 1 0,0 0 0,-1 1 0,1-1 0,-1 1 0,-11-7 0,-8-3 0,-2 1 0,1 1 0,-2 1 0,0 2 0,0 1 0,-1 1 0,0 2 0,-1 1 0,1 1 0,-39-1 0,-53 8 0,-92-3 0,119-11 0,-20-3 0,38 13 0,24 1 0,-1-2 0,-90-17 0,90 9 0,0 2 0,-1 2 0,0 3 0,0 2 0,-64 7 0,100-2 0,0 2 0,1 0 0,-1 1 0,1 0 0,-18 11 0,3-3 0,-31 16 0,41-19 0,0 0 0,-1-2 0,-37 11 0,54-19-170,1 1-1,0-1 0,-1 2 1,1-1-1,0 1 0,0 0 1,-7 5-1,0 2-6655</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4T16:42:53.398"/>
    </inkml:context>
    <inkml:brush xml:id="br0">
      <inkml:brushProperty name="width" value="0.035" units="cm"/>
      <inkml:brushProperty name="height" value="0.035" units="cm"/>
      <inkml:brushProperty name="color" value="#E71224"/>
    </inkml:brush>
  </inkml:definitions>
  <inkml:trace contextRef="#ctx0" brushRef="#br0">3062 60 24575,'-67'0'0,"1"-2"0,-74-13 0,69 7 0,1 3 0,-115 5 0,66 3 0,-546-3 0,642 1 0,1 1 0,-35 8 0,32-5 0,-40 3 0,4-5 0,0 2 0,1 3 0,-60 15 0,-53 10 0,54-12 0,58-11 0,42-8 0,1 1 0,-1 1 0,0 1 0,-28 10 0,29-7 0,-2-1 0,1-2 0,-1 0 0,0 0 0,0-2 0,-23 1 0,0-3 0,-79-7 0,57-7 0,48 9 0,0 0 0,-22-1 0,31 4 0,-1 1 0,0 0 0,1 0 0,-1 1 0,1 0 0,-1 1 0,1 0 0,-1 0 0,1 0 0,0 1 0,0 1 0,0-1 0,1 1 0,-1 1 0,1-1 0,0 1 0,0 1 0,1-1 0,-1 1 0,1 0 0,-10 13 0,8-9 0,1 0 0,0 1 0,0-1 0,1 2 0,0-1 0,1 1 0,1-1 0,0 1 0,-5 23 0,8-28 0,0 0 0,0 1 0,1-1 0,0 1 0,0-1 0,1 1 0,0-1 0,1 1 0,-1-1 0,1 0 0,1 0 0,-1 0 0,1 0 0,0 0 0,1-1 0,0 1 0,0-1 0,5 7 0,4 2 0,1-1 0,0 0 0,1-1 0,1 0 0,0-1 0,0-1 0,28 14 0,-18-13 0,1-1 0,0-1 0,0-1 0,46 7 0,13-5 0,0-4 0,135-7 0,-102-2 0,892 2 0,-977-1 0,58-11 0,13-1 0,384 10 0,-252 5 0,-124 0 0,127-5 0,-137-9 0,-59 5 0,55-1 0,769 9 0,-839 1 0,0 0 0,30 8 0,-28-4 0,45 2 0,268-9 0,-333 1 0,-1-1 0,0 0 0,1-1 0,-1 0 0,0-1 0,0 0 0,-1-1 0,1 0 0,-1 0 0,1-1 0,-1 0 0,10-8 0,-5 2 0,0 0 0,-1-2 0,0 1 0,0-2 0,-2 0 0,14-19 0,-12 10 0,-1 0 0,-1-1 0,12-38 0,-6 18 0,-13 33 0,0 0 0,-1-1 0,0 1 0,0-1 0,-2 1 0,1-1 0,-2 0 0,1 1 0,-1-1 0,-3-12 0,3 18 0,-2 1 0,1-1 0,-1 0 0,1 1 0,-2 0 0,1-1 0,-1 1 0,1 0 0,-1 0 0,-1 0 0,1 1 0,-1-1 0,0 1 0,0 0 0,0 0 0,0 0 0,-1 0 0,1 1 0,-1 0 0,0 0 0,0 0 0,-6-2 0,-27-8 0,0 2 0,-1 1 0,1 2 0,-2 2 0,-63-2 0,50 2 0,-55-14 0,66 11 0,1 2 0,-77-4 0,115 11 0,-75 0 0,-132-16 0,122 7 0,0 4 0,-105 6 0,58 1 0,79-2 0,9-2 0,1 3 0,-79 11 0,67-4 0,0-2 0,-92-4 0,-9 1 0,59 10 0,66-7 0,-58 2 0,47-8 0,-1-1 0,-86 11 0,40 1-528,-176-4 0,253-8 219,-12 1-6517</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4T16:42:58.754"/>
    </inkml:context>
    <inkml:brush xml:id="br0">
      <inkml:brushProperty name="width" value="0.035" units="cm"/>
      <inkml:brushProperty name="height" value="0.035" units="cm"/>
      <inkml:brushProperty name="color" value="#E71224"/>
    </inkml:brush>
  </inkml:definitions>
  <inkml:trace contextRef="#ctx0" brushRef="#br0">1 1202 24575,'85'0'0,"159"4"0,141 2 0,133-1-1590,302-9-5750,1-32 6624,-559 12 557,-2-12 0,-2-12 0,-3-10 1,443-164-1,-564 164 2180,-3-7 1,139-91-1,-118 69-957,4 7 0,199-73 0,-237 114-895,2 4 0,1 6 0,1 5 1,1 5-1,1 6 0,126 2 0,-199 11-268,528-17-1167,-549 15-5560</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10T16:08:26.764"/>
    </inkml:context>
    <inkml:brush xml:id="br0">
      <inkml:brushProperty name="width" value="0.05" units="cm"/>
      <inkml:brushProperty name="height" value="0.05" units="cm"/>
      <inkml:brushProperty name="color" value="#008C3A"/>
    </inkml:brush>
  </inkml:definitions>
  <inkml:trace contextRef="#ctx0" brushRef="#br0">1 4153 24575,'366'180'-83,"-260"-133"-292,890 403-1914,-66 13 2289,-921-459 0,153 81-11,606 283 138,-517-272-127,4-11 0,280 54 0,-19-3 219,-165-38 215,5-27 990,-156-49-1314,0-7 1,1-10 0,0-8 0,268-39 0,-27-45-111,-344 60 0,-1-5 0,133-62 0,-178 66 0,-1-2 0,-1-3 0,-2-1 0,-2-3 0,43-43 0,194-223 0,-271 289 0,528-566 0,-384 418 0,83-74 0,-88 111 0,-15 14 0,21-26 0,62-57 0,257-249 0,-304 300 0,25-22 0,-163 132 0,-1-1 0,-2-2 0,39-56 0,12-45 0,-72 118 0,-2 0 0,0-1 0,-1 0 0,-1-1 0,5-30 0,7-94 0,16-91 0,72-233 0,3 36 0,-95 373 0,-3-1 0,-3 0 0,-2 0 0,-3-1 0,-7-97 0,0 133 0,-1 1 0,-14-45 0,14 53 0,-1 0 0,2 0 0,0 0 0,1 0 0,1-1 0,1 1 0,0-1 0,2-18 0,1 26 0,1 0 0,0 0 0,0 0 0,0 0 0,2 1 0,-1-1 0,1 1 0,0 0 0,1 0 0,0 1 0,0 0 0,1 0 0,0 0 0,1 1 0,0 0 0,0 0 0,10-6 0,16-8 0,1 1 0,1 1 0,42-15 0,-36 16 0,24-9 0,130-33 0,76 3 0,-219 47 0,27-8 0,0-3 0,-1-4 0,115-54 0,-164 68 0,-1 0 0,1 2 0,32-5 0,25-7 0,-85 20 0,-1 1 0,1 0 0,-1-1 0,1 1 0,-1-1 0,1 1 0,-1-1 0,0 0 0,1 0 0,-1 1 0,0-1 0,0 0 0,0 0 0,1 0 0,-1-1 0,1 0 0,-2 1 0,0 1 0,0-1 0,0 0 0,0 1 0,0-1 0,0 1 0,0-1 0,0 0 0,0 1 0,0-1 0,0 1 0,0-1 0,-1 1 0,1-1 0,0 0 0,0 1 0,-1-1 0,1 1 0,0-1 0,-1 1 0,1-1 0,0 1 0,-1 0 0,1-1 0,-1 1 0,1-1 0,-1 1 0,-5-4 0,0 0 0,-1 0 0,1 1 0,-1 0 0,-8-3 0,-40-11 0,-99-16 0,136 30 0,-80-7 0,550 12 0,-442-2 0,1 0 0,-1 1 0,1 0 0,-1 1 0,1 0 0,-1 1 0,17 7 0,-24-9 0,-1 0 0,1 0 0,-1 1 0,1-1 0,-1 1 0,0-1 0,0 1 0,0 0 0,0 0 0,0 0 0,0 0 0,0 0 0,-1 0 0,1 1 0,-1-1 0,1 1 0,-1-1 0,0 1 0,0-1 0,0 1 0,0 0 0,-1-1 0,1 1 0,-1 0 0,0 0 0,1 0 0,-1-1 0,0 1 0,-1 0 0,1 0 0,0-1 0,-1 1 0,0 0 0,-1 3 0,-1 3 0,-1 0 0,0 0 0,-1 0 0,0 0 0,0-1 0,-9 10 0,-44 47 0,41-47 0,-161 184 0,146-162-682,-53 86-1,74-108-6143</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1T17:29:01.749"/>
    </inkml:context>
    <inkml:brush xml:id="br0">
      <inkml:brushProperty name="width" value="0.035" units="cm"/>
      <inkml:brushProperty name="height" value="0.035" units="cm"/>
      <inkml:brushProperty name="color" value="#FF0066"/>
    </inkml:brush>
  </inkml:definitions>
  <inkml:trace contextRef="#ctx0" brushRef="#br0">0 0 24575,'1'3'0,"0"-1"0,0 0 0,0 0 0,0 1 0,1-1 0,-1 0 0,1 0 0,-1 0 0,1 0 0,0 0 0,0-1 0,0 1 0,3 2 0,4 4 0,34 33 0,1-1 0,2-2 0,2-2 0,53 29 0,235 135 0,-238-154 0,-25-12 0,99 41 0,-122-51 0,-20-8 0,0-2 0,1-1 0,0-2 0,35 8 0,-52-15 0,0 1 0,0 0 0,0 1 0,25 14 0,-22-10 0,37 14 0,-51-23-36,9 2-130,0 1 0,0 0-1,-1 1 1,0 1 0,0-1 0,0 2 0,19 14 0,-19-9-6660</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10T19:08:05.080"/>
    </inkml:context>
    <inkml:brush xml:id="br0">
      <inkml:brushProperty name="width" value="0.05" units="cm"/>
      <inkml:brushProperty name="height" value="0.05" units="cm"/>
      <inkml:brushProperty name="color" value="#008C3A"/>
    </inkml:brush>
  </inkml:definitions>
  <inkml:trace contextRef="#ctx0" brushRef="#br0">0 185 24575,'251'-19'0,"-124"5"0,565-32 0,-607 44 0,0 3 0,0 4 0,0 3 0,157 38 0,-139-22 0,1-4 0,1-5 0,1-4 0,151-4 0,330-9 0,-580 2 0,-1 0 0,1 0 0,0-1 0,-1 0 0,1 0 0,-1-1 0,8-3 0,-14 5 0,1 0 0,0 0 0,-1-1 0,1 1 0,0 0 0,-1-1 0,1 1 0,-1-1 0,1 1 0,-1-1 0,1 1 0,-1-1 0,1 0 0,-1 1 0,1-1 0,-1 1 0,0-1 0,1 0 0,-1 1 0,0-1 0,1 0 0,-1 0 0,0 1 0,0-1 0,0 0 0,0-1 0,0 0 0,-1 0 0,0 0 0,0 1 0,1-1 0,-1 0 0,-1 0 0,1 1 0,0-1 0,0 0 0,-1 1 0,1-1 0,0 1 0,-1 0 0,0-1 0,-1 0 0,-13-9 0,0 1 0,0 0 0,-1 1 0,0 1 0,-1 1 0,-19-6 0,-6 1 0,-66-11 0,37 14 0,-35-8 0,94 14 0,-1 0 0,1-2 0,0 0 0,1 0 0,-24-14 0,15 3 0,31 16 0,43 21 0,-43-17 0,181 57 0,-77-28 0,-38-10 0,-42-14 0,-1 1 0,-1 1 0,37 19 0,-23-8 0,-29-15 0,-1 1 0,15 10 0,-30-18 0,-1 0 0,0 1 0,1-1 0,-1 0 0,0 0 0,1 1 0,-1-1 0,0 0 0,0 1 0,1-1 0,-1 0 0,0 1 0,0-1 0,0 0 0,1 1 0,-1-1 0,0 0 0,0 1 0,0-1 0,0 1 0,0-1 0,0 0 0,0 1 0,0-1 0,0 1 0,0-1 0,0 0 0,0 1 0,0-1 0,0 1 0,0-1 0,0 0 0,0 1 0,-1-1 0,1 1 0,0-1 0,0 0 0,0 1 0,-1-1 0,1 0 0,0 1 0,-1-1 0,1 0 0,0 0 0,0 1 0,-1-1 0,1 0 0,0 0 0,-1 0 0,1 1 0,-1-1 0,1 0 0,-1 0 0,-21 10 0,-82 11 0,72-17 0,-62 19 0,-256 107 0,255-102-1365,75-20-5461</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4T15:57:27.698"/>
    </inkml:context>
    <inkml:brush xml:id="br0">
      <inkml:brushProperty name="width" value="0.035" units="cm"/>
      <inkml:brushProperty name="height" value="0.035" units="cm"/>
      <inkml:brushProperty name="color" value="#849398"/>
    </inkml:brush>
  </inkml:definitions>
  <inkml:trace contextRef="#ctx0" brushRef="#br0">1 29 24575,'816'0'0,"-781"-2"0,59-10 0,-56 6 0,45-2 0,-73 8 0,265 2 0,-243 2 0,1 1 0,53 18 0,-3-2 0,-42-11 0,-18-4 0,0-1 0,0-1 0,30 1 0,-5-5 0,226-2 0,-255-1-53,0 0-1,0-2 1,0 0 0,29-12-1,-20 7-1044,-9 3-5728</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4T15:57:27.706"/>
    </inkml:context>
    <inkml:brush xml:id="br0">
      <inkml:brushProperty name="width" value="0.035" units="cm"/>
      <inkml:brushProperty name="height" value="0.035" units="cm"/>
      <inkml:brushProperty name="color" value="#849398"/>
    </inkml:brush>
  </inkml:definitions>
  <inkml:trace contextRef="#ctx0" brushRef="#br0">1 29 24575,'816'0'0,"-781"-2"0,59-10 0,-56 6 0,45-2 0,-73 8 0,265 2 0,-243 2 0,1 1 0,53 18 0,-3-2 0,-42-11 0,-18-4 0,0-1 0,0-1 0,30 1 0,-5-5 0,226-2 0,-255-1-53,0 0-1,0-2 1,0 0 0,29-12-1,-20 7-1044,-9 3-5728</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4T22:04:36.858"/>
    </inkml:context>
    <inkml:brush xml:id="br0">
      <inkml:brushProperty name="width" value="0.035" units="cm"/>
      <inkml:brushProperty name="height" value="0.035" units="cm"/>
      <inkml:brushProperty name="color" value="#849398"/>
    </inkml:brush>
  </inkml:definitions>
  <inkml:trace contextRef="#ctx0" brushRef="#br0">1 29 24575,'816'0'0,"-781"-2"0,59-10 0,-56 6 0,45-2 0,-73 8 0,265 2 0,-243 2 0,1 1 0,53 18 0,-3-2 0,-42-11 0,-18-4 0,0-1 0,0-1 0,30 1 0,-5-5 0,226-2 0,-255-1-53,0 0-1,0-2 1,0 0 0,29-12-1,-20 7-1044,-9 3-5728</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5T15:53:17.774"/>
    </inkml:context>
    <inkml:brush xml:id="br0">
      <inkml:brushProperty name="width" value="0.035" units="cm"/>
      <inkml:brushProperty name="height" value="0.035" units="cm"/>
      <inkml:brushProperty name="color" value="#849398"/>
    </inkml:brush>
  </inkml:definitions>
  <inkml:trace contextRef="#ctx0" brushRef="#br0">1 29 24575,'816'0'0,"-781"-2"0,59-10 0,-56 6 0,45-2 0,-73 8 0,265 2 0,-243 2 0,1 1 0,53 18 0,-3-2 0,-42-11 0,-18-4 0,0-1 0,0-1 0,30 1 0,-5-5 0,226-2 0,-255-1-53,0 0-1,0-2 1,0 0 0,29-12-1,-20 7-1044,-9 3-5728</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3T14:51:08.158"/>
    </inkml:context>
    <inkml:brush xml:id="br0">
      <inkml:brushProperty name="width" value="0.05" units="cm"/>
      <inkml:brushProperty name="height" value="0.05" units="cm"/>
      <inkml:brushProperty name="color" value="#AB008B"/>
    </inkml:brush>
  </inkml:definitions>
  <inkml:trace contextRef="#ctx0" brushRef="#br0">2 0 24575,'-1'160'0,"3"171"0,-1-318 0,0 0 0,1-1 0,0 1 0,1 0 0,0-1 0,1 0 0,1 1 0,0-2 0,0 1 0,1 0 0,1-1 0,0-1 0,0 1 0,1-1 0,0 0 0,1 0 0,10 7 0,101 68 0,-69-50 0,-1 1 0,50 48 0,-89-71 0,-1 1 0,-1-1 0,0 1 0,0 1 0,-2 0 0,1 0 0,-2 0 0,8 29 0,10 20 0,-20-53-97,-1 0-1,1 1 1,-2 0-1,1-1 1,-2 1-1,1 0 1,-2 0-1,0 0 1,0 0-1,-1 0 1,0 0-1,-1 0 0,-7 21 1,3-15-6729</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5T17:59:32.211"/>
    </inkml:context>
    <inkml:brush xml:id="br0">
      <inkml:brushProperty name="width" value="0.035" units="cm"/>
      <inkml:brushProperty name="height" value="0.035" units="cm"/>
      <inkml:brushProperty name="color" value="#849398"/>
    </inkml:brush>
  </inkml:definitions>
  <inkml:trace contextRef="#ctx0" brushRef="#br0">1 29 24575,'816'0'0,"-781"-2"0,59-10 0,-56 6 0,45-2 0,-73 8 0,265 2 0,-243 2 0,1 1 0,53 18 0,-3-2 0,-42-11 0,-18-4 0,0-1 0,0-1 0,30 1 0,-5-5 0,226-2 0,-255-1-53,0 0-1,0-2 1,0 0 0,29-12-1,-20 7-1044,-9 3-5728</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5T18:31:07.853"/>
    </inkml:context>
    <inkml:brush xml:id="br0">
      <inkml:brushProperty name="width" value="0.035" units="cm"/>
      <inkml:brushProperty name="height" value="0.035" units="cm"/>
      <inkml:brushProperty name="color" value="#849398"/>
    </inkml:brush>
  </inkml:definitions>
  <inkml:trace contextRef="#ctx0" brushRef="#br0">1 29 24575,'816'0'0,"-781"-2"0,59-10 0,-56 6 0,45-2 0,-73 8 0,265 2 0,-243 2 0,1 1 0,53 18 0,-3-2 0,-42-11 0,-18-4 0,0-1 0,0-1 0,30 1 0,-5-5 0,226-2 0,-255-1-53,0 0-1,0-2 1,0 0 0,29-12-1,-20 7-1044,-9 3-5728</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5T18:31:11.663"/>
    </inkml:context>
    <inkml:brush xml:id="br0">
      <inkml:brushProperty name="width" value="0.035" units="cm"/>
      <inkml:brushProperty name="height" value="0.035" units="cm"/>
      <inkml:brushProperty name="color" value="#849398"/>
    </inkml:brush>
  </inkml:definitions>
  <inkml:trace contextRef="#ctx0" brushRef="#br0">1 29 24575,'816'0'0,"-781"-2"0,59-10 0,-56 6 0,45-2 0,-73 8 0,265 2 0,-243 2 0,1 1 0,53 18 0,-3-2 0,-42-11 0,-18-4 0,0-1 0,0-1 0,30 1 0,-5-5 0,226-2 0,-255-1-53,0 0-1,0-2 1,0 0 0,29-12-1,-20 7-1044,-9 3-5728</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5T16:37:02.463"/>
    </inkml:context>
    <inkml:brush xml:id="br0">
      <inkml:brushProperty name="width" value="0.05" units="cm"/>
      <inkml:brushProperty name="height" value="0.05" units="cm"/>
      <inkml:brushProperty name="color" value="#FFC114"/>
    </inkml:brush>
  </inkml:definitions>
  <inkml:trace contextRef="#ctx0" brushRef="#br0">263 1 24575,'1'17'0,"1"1"0,5 27 0,1-1 0,12 111 0,-1 193 0,-19-328 0,0 40 0,-2 0 0,-14 75 0,12-105 0,-1 41 0,2-20 0,3-48 0,-1 0 0,1 0 0,-1 0 0,1 0 0,-1 0 0,0 0 0,0-1 0,0 1 0,0 0 0,-1-1 0,1 1 0,-1-1 0,1 1 0,-1-1 0,0 0 0,0 0 0,0 0 0,0 0 0,-1 0 0,1 0 0,0 0 0,-1-1 0,-3 3 0,4-4 0,-1 1 0,1 0 0,-1-1 0,1 0 0,-1 1 0,1-1 0,-1 0 0,0 0 0,1 0 0,-1-1 0,1 1 0,-1-1 0,1 1 0,-1-1 0,1 0 0,0 0 0,-1 0 0,1 0 0,0 0 0,0-1 0,0 1 0,0-1 0,0 1 0,0-1 0,0 0 0,0 0 0,-1-2 0,-30-36 0,3 0 0,1-2 0,-27-56 0,44 79 0,9 16 0,0-1 0,1 0 0,-1 1 0,1-1 0,0 0 0,0 0 0,1 0 0,-1 0 0,1-1 0,0 1 0,0 0 0,0-1 0,0-7 0,2 11 0,-1 1 0,0-1 0,1 0 0,-1 0 0,1 1 0,-1-1 0,1 0 0,-1 1 0,1-1 0,-1 0 0,1 1 0,0-1 0,0 1 0,-1-1 0,1 1 0,0-1 0,0 1 0,-1 0 0,1-1 0,0 1 0,0 0 0,0-1 0,0 1 0,-1 0 0,1 0 0,0 0 0,0 0 0,0 0 0,0 0 0,0 0 0,-1 0 0,1 0 0,0 1 0,0-1 0,0 0 0,0 0 0,-1 1 0,1-1 0,0 1 0,1 0 0,34 17 0,-18-4 0,-1 0 0,-1 2 0,0 0 0,-1 0 0,-1 2 0,18 26 0,-4 3 0,33 74 0,-55-110 0,1 0 0,0 0 0,13 15 0,-14-20 0,-1 1 0,0-1 0,-1 1 0,1 0 0,-1 0 0,0 0 0,-1 1 0,0-1 0,0 1 0,3 16 0,-5-23 0,6 38 0,2-23 0,-9-16 0,1 0 0,-1 0 0,1 0 0,-1 0 0,0 0 0,1 1 0,-1-1 0,1 0 0,-1 0 0,0 0 0,1 0 0,-1 0 0,1 0 0,-1 0 0,0 0 0,1 0 0,-1-1 0,1 1 0,-1 0 0,0 0 0,1 0 0,-1 0 0,0-1 0,1 1 0,-1 0 0,0 0 0,1 0 0,-1-1 0,0 1 0,1 0 0,-1-1 0,0 1 0,0 0 0,0-1 0,1 1 0,-1-1 0,8-10 0,-1-1 0,0 0 0,-1 0 0,8-22 0,8-15 0,51-88 0,-44 88 0,11-20 0,76-99 0,-83 118-1365,-23 37-5461</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5T16:39:34.984"/>
    </inkml:context>
    <inkml:brush xml:id="br0">
      <inkml:brushProperty name="width" value="0.035" units="cm"/>
      <inkml:brushProperty name="height" value="0.035" units="cm"/>
      <inkml:brushProperty name="color" value="#008C3A"/>
    </inkml:brush>
  </inkml:definitions>
  <inkml:trace contextRef="#ctx0" brushRef="#br0">0 1012 24575,'335'-20'-17,"-205"8"-237,1429-132-304,-1427 132 697,273-37 551,167-37-690,58-11 0,-287 25 0,277-46 0,-228 58 0,-266 34 0,131-45 0,-182 46 0,244-72 0,-143 62 0,0 8 0,242-7 0,-241 25 0,295-8 0,515 18 0,-934 2 0,0 3 0,0 2 0,0 2 0,53 18 0,-34-8 0,77 9 0,-128-26 0,0 2 0,-1 0 0,1 1 0,-1 1 0,-1 1 0,1 0 0,23 15 0,5 2 0,1-3 0,89 27 0,-129-46 0,0 0 0,-1 0 0,1 0 0,-1 1 0,1 0 0,-1 1 0,-1 0 0,1 0 0,-1 1 0,0 0 0,0 0 0,0 0 0,-1 1 0,0 0 0,0 0 0,6 12 0,-4-5-227,1 0-1,1-1 1,0 0-1,1 0 1,15 14-1,-9-13-6598</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5T16:44:05.755"/>
    </inkml:context>
    <inkml:brush xml:id="br0">
      <inkml:brushProperty name="width" value="0.035" units="cm"/>
      <inkml:brushProperty name="height" value="0.035" units="cm"/>
      <inkml:brushProperty name="color" value="#F6630D"/>
    </inkml:brush>
  </inkml:definitions>
  <inkml:trace contextRef="#ctx0" brushRef="#br0">616 58 24575,'-17'0'0,"-17"0"0,1 1 0,-37 6 0,60-5 0,0 0 0,0 0 0,0 1 0,0 1 0,1 0 0,-1 0 0,1 1 0,0 0 0,0 0 0,1 1 0,-10 8 0,-45 41 0,-29 25 0,81-68 0,1 0 0,0 0 0,1 1 0,0 0 0,-12 24 0,0 10 0,2 1 0,2 1 0,3 1 0,-15 87 0,24-107 0,2-14 0,0-1 0,1 1 0,1 0 0,0 0 0,1 0 0,1 0 0,4 20 0,-2-22 0,1 1 0,1-1 0,1 0 0,0 0 0,0 0 0,1-1 0,1 0 0,17 21 0,-11-18 0,1 0 0,0-1 0,1-1 0,1-1 0,28 18 0,-2-7 0,0-3 0,1-1 0,2-2 0,80 20 0,43 14 0,34 7 0,-165-50 0,1-2 0,-1-2 0,59 1 0,-88-6 0,-1 0 0,1-1 0,-1 0 0,1 0 0,-1-1 0,0 0 0,1 0 0,-1-1 0,8-4 0,-10 4 0,-1 0 0,0-1 0,0 0 0,0 0 0,0-1 0,-1 0 0,0 1 0,1-1 0,-2-1 0,1 1 0,-1 0 0,5-11 0,4-11 0,-1 0 0,-2-1 0,0 0 0,-2-1 0,-1 0 0,3-48 0,-8-181 0,-4 130 0,3 113 0,-1 0 0,0 0 0,-1 0 0,0 1 0,-1-1 0,-1 1 0,0-1 0,-1 1 0,-1 1 0,0-1 0,-12-19 0,0 4 0,-8-14 0,-2 0 0,-57-66 0,72 93 0,-1 2 0,-1 0 0,0 1 0,-1 0 0,0 1 0,-1 1 0,-1 1 0,-26-12 0,-29-8 0,-85-21 0,120 42 0,-2 1 0,1 2 0,-1 1 0,-44 2 0,83 3 0,-16-1 0,0 2 0,0 0 0,-30 6 0,41-5 0,1 0 0,-1 0 0,1 0 0,-1 1 0,1 0 0,0 0 0,0 0 0,0 0 0,1 1 0,-1 0 0,1 0 0,0 0 0,0 1 0,-5 7 0,-15 24-1365,16-20-5461</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5T16:44:09.742"/>
    </inkml:context>
    <inkml:brush xml:id="br0">
      <inkml:brushProperty name="width" value="0.035" units="cm"/>
      <inkml:brushProperty name="height" value="0.035" units="cm"/>
      <inkml:brushProperty name="color" value="#F6630D"/>
    </inkml:brush>
  </inkml:definitions>
  <inkml:trace contextRef="#ctx0" brushRef="#br0">441 30 24575,'-25'1'0,"0"1"0,0 2 0,0 0 0,0 2 0,-40 15 0,55-16 0,-1 1 0,1 1 0,0 0 0,0 0 0,1 1 0,0 0 0,1 0 0,-1 1 0,2 0 0,-14 21 0,-16 16 0,25-33 0,-3 4 0,-22 29 0,33-39 0,0 0 0,0 0 0,0 1 0,1 0 0,0-1 0,0 1 0,-2 16 0,3-12 0,0 1 0,1 0 0,1 0 0,0-1 0,0 1 0,4 16 0,-3-21 0,1-1 0,1 1 0,0 0 0,0 0 0,0-1 0,1 0 0,0 0 0,0 0 0,1 0 0,10 11 0,3 2 0,1-1 0,2-1 0,21 17 0,-30-27 0,0-1 0,1 0 0,-1 0 0,1-1 0,0-1 0,1 0 0,21 5 0,6-1 0,0-2 0,0-2 0,1-1 0,70-3 0,-105-2 0,0-1 0,0 1 0,-1-1 0,1-1 0,0 1 0,-1-1 0,0 0 0,1 0 0,-1-1 0,-1 0 0,1 0 0,0 0 0,-1-1 0,0 0 0,5-5 0,6-10 0,0-1 0,21-37 0,-29 45 0,2-5 0,0-1 0,-1 0 0,-1-1 0,-2 0 0,1 0 0,-2-1 0,-1 1 0,0-1 0,-2 0 0,0 0 0,-2 0 0,-3-41 0,2 51 0,-1 0 0,-1 0 0,0 0 0,0 1 0,-1-1 0,0 1 0,-1 0 0,0 0 0,0 0 0,-1 1 0,-1 0 0,0 0 0,0 1 0,-13-13 0,11 13 0,-1 0 0,1 0 0,-1 1 0,-1 0 0,0 1 0,0 0 0,0 1 0,0 0 0,-1 0 0,0 2 0,0-1 0,-23-2 0,-52-8 88,-19-1-1541,83 14-5373</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5T16:44:13.576"/>
    </inkml:context>
    <inkml:brush xml:id="br0">
      <inkml:brushProperty name="width" value="0.035" units="cm"/>
      <inkml:brushProperty name="height" value="0.035" units="cm"/>
      <inkml:brushProperty name="color" value="#F6630D"/>
    </inkml:brush>
  </inkml:definitions>
  <inkml:trace contextRef="#ctx0" brushRef="#br0">115 85 24575,'-2'17'0,"-1"0"0,0 0 0,-1-1 0,-1 0 0,-1 0 0,-15 30 0,6-12 0,5-12 0,1 0 0,1 0 0,1 0 0,1 1 0,1 0 0,-2 34 0,4-25 0,3 0 0,1 1 0,1-1 0,1 1 0,2-1 0,2 0 0,19 58 0,-23-84 0,1 1 0,0-1 0,0 0 0,0 0 0,8 7 0,12 17 0,-16-18 0,0-1 0,1-1 0,0 0 0,1 0 0,0-1 0,1 0 0,0 0 0,0-1 0,1-1 0,0 0 0,0-1 0,1 0 0,0-1 0,-1 0 0,2-1 0,-1 0 0,1-1 0,26 2 0,-25-4 0,1 0 0,0-1 0,0 0 0,0-1 0,0-1 0,0-1 0,0 0 0,-1-1 0,0-1 0,0 0 0,0-1 0,0-1 0,-1 0 0,0-1 0,0 0 0,12-12 0,8-8 0,-9 8 0,-1 0 0,0-2 0,-2-1 0,0-1 0,18-28 0,-33 42 0,0-2 0,-1 1 0,0-1 0,-1 1 0,0-1 0,-1-1 0,0 1 0,-1-1 0,-1 1 0,0-1 0,-1 0 0,0-23 0,-1 17 0,-1 1 0,-1 0 0,-1 0 0,-1 1 0,0-1 0,-1 1 0,-1-1 0,-11-22 0,8 18 0,5 11 0,-1 0 0,0 0 0,-1 0 0,0 1 0,0 0 0,-13-14 0,-1 1 0,-2 0 0,-1 2 0,-1 1 0,0 0 0,-41-23 0,51 35 0,-102-50 0,101 52 0,1 1 0,-1 0 0,0 2 0,0-1 0,0 2 0,-22-1 0,13 1 0,-1 2 0,1 1 0,0 1 0,-37 8 0,54-8 0,1 0 0,-1 0 0,1 1 0,-1 0 0,1 0 0,0 1 0,0-1 0,0 1 0,1 0 0,-1 1 0,1 0 0,0-1 0,1 2 0,-1-1 0,1 0 0,0 1 0,0 0 0,1 0 0,-1 0 0,-3 10 0,2 0-195,1-1 0,1 1 0,0 0 0,2 0 0,-1 0 0,2 25 0,1-17-6631</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5T16:44:18.010"/>
    </inkml:context>
    <inkml:brush xml:id="br0">
      <inkml:brushProperty name="width" value="0.035" units="cm"/>
      <inkml:brushProperty name="height" value="0.035" units="cm"/>
      <inkml:brushProperty name="color" value="#F6630D"/>
    </inkml:brush>
  </inkml:definitions>
  <inkml:trace contextRef="#ctx0" brushRef="#br0">816 113 24575,'-76'-1'0,"-74"2"0,128 0 0,1 2 0,-1 0 0,0 2 0,-34 11 0,40-8 0,0 0 0,1 1 0,1 0 0,-1 2 0,2-1 0,-1 2 0,-12 13 0,-34 28 0,-73 50 0,121-95 0,1 1 0,0 0 0,0 1 0,1 0 0,0 0 0,1 1 0,0 0 0,1 1 0,-10 18 0,15-24 0,1 0 0,0 0 0,0 0 0,0 0 0,1 0 0,-1 1 0,2-1 0,-1 0 0,1 1 0,0-1 0,0 0 0,1 1 0,-1-1 0,2 0 0,-1 1 0,1-1 0,-1 0 0,2 0 0,-1 0 0,1-1 0,0 1 0,0 0 0,5 6 0,0-2 0,1 0 0,0 0 0,1 0 0,-1-1 0,2-1 0,-1 0 0,1 0 0,1-1 0,20 10 0,14 3 0,61 18 0,-57-22 0,-27-10 0,0-1 0,0-1 0,0 0 0,1-2 0,-1-1 0,28-3 0,-37 3 0,0 1 0,0 0 0,-1 1 0,1 0 0,-1 1 0,15 6 0,-9-3 0,37 8 0,-1-9 0,-1-2 0,1-2 0,75-9 0,-96 3 0,-1-2 0,0-2 0,49-17 0,-42 12 0,54-11 0,13 1 0,-64 12 0,83-9 0,-104 18 0,1-1 0,-1 0 0,0-2 0,0 0 0,22-10 0,-30 10 0,-1-2 0,0 1 0,0-2 0,0 0 0,-1 0 0,-1-1 0,1 0 0,17-20 0,-23 22 0,0 0 0,0-1 0,0 0 0,-1 0 0,0 0 0,-1 0 0,0-1 0,0 0 0,-1 0 0,4-12 0,-7 15 0,1 1 0,0-1 0,-1 0 0,0 1 0,-1-1 0,1 1 0,-1-1 0,0 1 0,0-1 0,-1 1 0,0-1 0,0 1 0,0 0 0,0 0 0,-1 0 0,0 0 0,0 0 0,-7-8 0,-2 2 0,1-1 0,-1 2 0,-1-1 0,-17-10 0,-24-19 0,11 2 0,-1 2 0,-2 2 0,-1 2 0,-1 3 0,-2 1 0,-85-34 0,73 33 0,51 23 0,1 0 0,-2 1 0,1 0 0,0 1 0,-1 0 0,-23-4 0,-42 3 0,-143 9 0,184 0 0,0 2 0,0 1 0,-47 16 0,55-14 0,15-5 0,1 1 0,0 1 0,0 1 0,0-1 0,0 2 0,1 0 0,0 0 0,1 1 0,-13 13 0,-5 8 0,-42 60 0,55-69-56,-27 34-1253,19-32-5517</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0T18:51:32.129"/>
    </inkml:context>
    <inkml:brush xml:id="br0">
      <inkml:brushProperty name="width" value="0.05" units="cm"/>
      <inkml:brushProperty name="height" value="0.05" units="cm"/>
      <inkml:brushProperty name="color" value="#FF0066"/>
    </inkml:brush>
  </inkml:definitions>
  <inkml:trace contextRef="#ctx0" brushRef="#br0">0 30 24575,'231'-14'0,"-33"1"0,800 10 0,-510 6 0,-370-5 0,132 5 0,-217 1-1365,-4 1-5461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3T14:55:03.436"/>
    </inkml:context>
    <inkml:brush xml:id="br0">
      <inkml:brushProperty name="width" value="0.05" units="cm"/>
      <inkml:brushProperty name="height" value="0.05" units="cm"/>
      <inkml:brushProperty name="color" value="#F6630D"/>
    </inkml:brush>
  </inkml:definitions>
  <inkml:trace contextRef="#ctx0" brushRef="#br0">1289 1 24575,'0'31'0,"-16"361"0,11-352 0,4-22 0,-1 1 0,-1 0 0,0-1 0,-1 0 0,-1 0 0,-1 0 0,-1-1 0,0 0 0,-12 20 0,0-8 0,-2-1 0,-1-1 0,-2-1 0,0-1 0,-1-1 0,-2-2 0,0 0 0,-1-2 0,-2-1 0,0-1 0,0-1 0,-40 14 0,17-5 0,1 1 0,1 3 0,-70 53 0,60-39 0,-119 105 0,66-50 0,-62 35-1365,151-112-5461</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1T20:23:37.424"/>
    </inkml:context>
    <inkml:brush xml:id="br0">
      <inkml:brushProperty name="width" value="0.035" units="cm"/>
      <inkml:brushProperty name="height" value="0.035" units="cm"/>
      <inkml:brushProperty name="color" value="#333333"/>
    </inkml:brush>
  </inkml:definitions>
  <inkml:trace contextRef="#ctx0" brushRef="#br0">1 2284 24575,'596'-27'0,"252"-30"0,-388 29 0,170-47 0,229-34 0,-683 89 0,-1-5 0,181-44 0,537-177 0,-25-56 0,-726 250 0,174-68 0,-184 68 0,4 3 0,2 5 0,184-40 0,424-120 0,-556 140 0,323-150 0,-135-2 0,-137 73 0,-192 112 0,-35 21 0,1 1 0,0 0 0,22-9 0,-36 17 0,0 0 0,1 1 0,-1-1 0,0 0 0,1 1 0,-1-1 0,1 1 0,-1 0 0,1-1 0,-1 1 0,1 0 0,-1 0 0,1-1 0,-1 1 0,1 0 0,-1 0 0,1 0 0,0 0 0,-1 1 0,1-1 0,-1 0 0,4 1 0,-4 0 0,0 0 0,-1-1 0,1 1 0,0 0 0,0 0 0,-1 0 0,1 0 0,0 0 0,-1 0 0,1 0 0,-1 0 0,0 0 0,1 0 0,-1 0 0,0 0 0,0 0 0,0 0 0,0 0 0,-1 2 0,0 4 0,-1 1 0,0 0 0,0-1 0,-1 1 0,-7 10 0,-151 201 0,64-93 0,19-1 0,12-16 0,2 1 0,46-75 0,-49 116 0,40-86 0,22-49 0,0 0 0,2 1 0,-2 25 0,4-24 0,-2 1 0,-8 26 0,-31 101 0,37-121 0,2 1 0,1-1 0,6 49 0,-2-68 0,1 0 0,1 0 0,-1 0 0,1 0 0,1-1 0,0 1 0,0-1 0,0 0 0,1 0 0,0 0 0,13 8 0,17 17 0,-4 8 0,-26-29 0,1 0 0,0-1 0,16 15 0,69 59 0,20 17 0,59 36 0,-125-95 0,20 14 0,-48-39 56,26 24-1,-30-25-547,0 0 0,23 15 0,-21-19-6334</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6T17:41:40.939"/>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9T23:00:22.547"/>
    </inkml:context>
    <inkml:brush xml:id="br0">
      <inkml:brushProperty name="width" value="0.05" units="cm"/>
      <inkml:brushProperty name="height" value="0.05" units="cm"/>
      <inkml:brushProperty name="color" value="#FF0066"/>
    </inkml:brush>
  </inkml:definitions>
  <inkml:trace contextRef="#ctx0" brushRef="#br0">0 2 24575,'137'-1'0,"164"2"0,-209 4 0,113 20 0,-154-16 0,-9-2 0,-2 1 0,78 25 0,-99-24 0,0 1 0,29 20 0,-36-21 0,0-1 0,0-1 0,1 0 0,0-1 0,1 0 0,-1 0 0,25 5 0,-17-8 0,0-1 0,0-2 0,0 0 0,0-1 0,0 0 0,0-3 0,-1 1 0,1-2 0,-1-1 0,28-10 0,-13 3-86,-17 8-170,-1-2 0,0 0 0,0-1 1,20-13-1,-28 15-6570</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9T23:00:22.549"/>
    </inkml:context>
    <inkml:brush xml:id="br0">
      <inkml:brushProperty name="width" value="0.05" units="cm"/>
      <inkml:brushProperty name="height" value="0.05" units="cm"/>
      <inkml:brushProperty name="color" value="#AB008B"/>
    </inkml:brush>
  </inkml:definitions>
  <inkml:trace contextRef="#ctx0" brushRef="#br0">1 27 24575,'16'-1'0,"0"-1"0,29-7 0,10 0 0,-5 5 0,-1 2 0,1 3 0,95 13 0,-93-8 0,66-2 0,-69-3 0,86 11 0,-2 1 0,-96-11 0,0 2 0,-1 1 0,52 14 0,-58-11 11,0-1 0,0-1-1,53 2 1,94-7-232,-80-3-966,-74 2-5639</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9T23:00:22.549"/>
    </inkml:context>
    <inkml:brush xml:id="br0">
      <inkml:brushProperty name="width" value="0.05" units="cm"/>
      <inkml:brushProperty name="height" value="0.05" units="cm"/>
      <inkml:brushProperty name="color" value="#33CCFF"/>
    </inkml:brush>
  </inkml:definitions>
  <inkml:trace contextRef="#ctx0" brushRef="#br0">1 55 24575,'26'-1'0,"0"-1"0,31-8 0,-28 5 0,39-3 0,328 6 0,-204 3 0,-171-2 0,-1-1 0,37-8 0,-35 5 0,0 1 0,26-1 0,132 5-1365,-151 0-5461</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9T23:00:22.553"/>
    </inkml:context>
    <inkml:brush xml:id="br0">
      <inkml:brushProperty name="width" value="0.05" units="cm"/>
      <inkml:brushProperty name="height" value="0.05" units="cm"/>
      <inkml:brushProperty name="color" value="#333333"/>
    </inkml:brush>
  </inkml:definitions>
  <inkml:trace contextRef="#ctx0" brushRef="#br0">1 740 24575,'15'0'0,"246"-6"0,-204 1 0,0-2 0,88-23 0,-30 1 0,127-39 0,-213 55 0,-2-1 0,1-1 0,-2-1 0,0-1 0,-1-2 0,24-22 0,-29 21 0,0-1 0,31-42 0,-36 42 0,1 0 0,0 2 0,2 0 0,26-22 0,5 5 0,74-44 0,-97 66 0,0 1 0,1 2 0,1 0 0,0 2 0,32-7 0,23 0 0,1 3 0,165-2 0,199 16 0,-418 1 0,58 10 0,11 1 0,219-11 65,-165-4-1495,-127 2-5396</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0T23:21:32.186"/>
    </inkml:context>
    <inkml:brush xml:id="br0">
      <inkml:brushProperty name="width" value="0.05" units="cm"/>
      <inkml:brushProperty name="height" value="0.05" units="cm"/>
      <inkml:brushProperty name="color" value="#008C3A"/>
    </inkml:brush>
  </inkml:definitions>
  <inkml:trace contextRef="#ctx0" brushRef="#br0">4187 1 24575,'-1'0'0,"-1"0"0,1 0 0,-1 0 0,1 1 0,-1-1 0,1 1 0,-1-1 0,1 1 0,-1 0 0,1-1 0,0 1 0,-1 0 0,0 1 0,-9 5 0,-208 132 0,-141 54 0,273-153 0,-2-5 0,-120 32 0,142-52 0,-1-3 0,-136 6 0,104-17 0,-141-18 0,29-14 0,95 12 0,-180-7 0,-620 29 0,845-1 0,-115 18 0,-69 30 0,246-48 0,0 0 0,-1 1 0,0 0 0,1 0 0,0 1 0,0 0 0,0 1 0,0 0 0,1 1 0,0 0 0,0 1 0,0-1 0,1 2 0,0-1 0,0 1 0,1 0 0,-11 16 0,-32 52 0,-80 162 0,109-189-85,3 1 1,-19 90-1,23-84-1026,8-32-5715</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9T23:00:22.551"/>
    </inkml:context>
    <inkml:brush xml:id="br0">
      <inkml:brushProperty name="width" value="0.05" units="cm"/>
      <inkml:brushProperty name="height" value="0.05" units="cm"/>
      <inkml:brushProperty name="color" value="#008C3A"/>
    </inkml:brush>
  </inkml:definitions>
  <inkml:trace contextRef="#ctx0" brushRef="#br0">0 58 24575,'101'0'0,"41"1"0,164-19 0,-101-11 0,-130 21 0,148 5 0,-126 4 0,-85 0-136,-1-1-1,0 2 1,0 0-1,0 0 1,0 1-1,0 0 1,0 1-1,-1 0 0,20 11 1,-16-7-6690</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9T23:00:22.550"/>
    </inkml:context>
    <inkml:brush xml:id="br0">
      <inkml:brushProperty name="width" value="0.05" units="cm"/>
      <inkml:brushProperty name="height" value="0.05" units="cm"/>
      <inkml:brushProperty name="color" value="#008C3A"/>
    </inkml:brush>
  </inkml:definitions>
  <inkml:trace contextRef="#ctx0" brushRef="#br0">0 1 24575,'145'-1'0,"512"18"0,-229-6 0,-350-11 0,-55 1 6,-1 1 0,34 8 0,-14-2-1389,-19-4-5443</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8T16:40:02.344"/>
    </inkml:context>
    <inkml:brush xml:id="br0">
      <inkml:brushProperty name="width" value="0.05" units="cm"/>
      <inkml:brushProperty name="height" value="0.05" units="cm"/>
      <inkml:brushProperty name="color" value="#008C3A"/>
    </inkml:brush>
  </inkml:definitions>
  <inkml:trace contextRef="#ctx0" brushRef="#br0">0 1 24575,'145'-1'0,"512"18"0,-229-6 0,-350-11 0,-55 1 6,-1 1 0,34 8 0,-14-2-1389,-19-4-5443</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1T15:42:48.741"/>
    </inkml:context>
    <inkml:brush xml:id="br0">
      <inkml:brushProperty name="width" value="0.035" units="cm"/>
      <inkml:brushProperty name="height" value="0.035" units="cm"/>
      <inkml:brushProperty name="color" value="#333333"/>
    </inkml:brush>
  </inkml:definitions>
  <inkml:trace contextRef="#ctx0" brushRef="#br0">1 248 24575,'403'-16'0,"-296"2"0,-1-5 0,151-47 0,-232 60 0,-1 1 0,32-2 0,-39 6 0,1-1 0,-1 0 0,0-2 0,0 0 0,-1-1 0,32-13 0,-28 7 0,-5 1 0,1 1 0,0 1 0,1 0 0,0 2 0,0-1 0,0 2 0,1 0 0,0 2 0,24-3 0,247 6 0,-118 2 0,-160-2 0,1 1 0,-1 1 0,0 0 0,0 0 0,-1 1 0,1 0 0,11 5 0,70 40 0,-69-34 0,1-1 0,47 18 0,-48-23 40,-1 1 0,21 14 0,-23-13-535,1 0 0,25 8 0,-19-10-6331</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28T18:31:38.198"/>
    </inkml:context>
    <inkml:brush xml:id="br0">
      <inkml:brushProperty name="width" value="0.05" units="cm"/>
      <inkml:brushProperty name="height" value="0.05" units="cm"/>
      <inkml:brushProperty name="color" value="#008C3A"/>
    </inkml:brush>
  </inkml:definitions>
  <inkml:trace contextRef="#ctx0" brushRef="#br0">0 58 24575,'101'0'0,"41"1"0,164-19 0,-101-11 0,-130 21 0,148 5 0,-126 4 0,-85 0-136,-1-1-1,0 2 1,0 0-1,0 0 1,0 1-1,0 0 1,0 1-1,-1 0 0,20 11 1,-16-7-6690</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0T23:24:33.006"/>
    </inkml:context>
    <inkml:brush xml:id="br0">
      <inkml:brushProperty name="width" value="0.05" units="cm"/>
      <inkml:brushProperty name="height" value="0.05" units="cm"/>
      <inkml:brushProperty name="color" value="#004F8B"/>
    </inkml:brush>
  </inkml:definitions>
  <inkml:trace contextRef="#ctx0" brushRef="#br0">1 31 24575,'25'0'0,"0"-1"0,1-2 0,37-8 0,-18 4 0,-1 2 0,1 2 0,85 5 0,-35 0 0,-69-1 0,0 0 0,0 2 0,0 1 0,0 0 0,-1 2 0,0 1 0,43 19 0,-48-19 0,0-1 0,0-1 0,0-1 0,35 3 0,-29-4 0,0 1 0,28 8 0,-53-11 0,40 12 0,0-1 0,0-1 0,1-3 0,0-2 0,47 2 0,-64-8 0,0-2 0,0-1 0,42-9 0,-54 8 0,55-12 0,95-37 0,-142 45 0,-1 0 0,2 1 0,-1 1 0,1 1 0,-1 1 0,1 1 0,24 0 0,16 3-1365,-34 0-5461</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3T16:47:06.494"/>
    </inkml:context>
    <inkml:brush xml:id="br0">
      <inkml:brushProperty name="width" value="0.05" units="cm"/>
      <inkml:brushProperty name="height" value="0.05" units="cm"/>
      <inkml:brushProperty name="color" value="#33CCFF"/>
    </inkml:brush>
  </inkml:definitions>
  <inkml:trace contextRef="#ctx0" brushRef="#br0">1 55 24575,'26'-1'0,"0"-1"0,31-8 0,-28 5 0,39-3 0,328 6 0,-204 3 0,-171-2 0,-1-1 0,37-8 0,-35 5 0,0 1 0,26-1 0,132 5-1365,-151 0-5461</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3T16:47:06.494"/>
    </inkml:context>
    <inkml:brush xml:id="br0">
      <inkml:brushProperty name="width" value="0.05" units="cm"/>
      <inkml:brushProperty name="height" value="0.05" units="cm"/>
      <inkml:brushProperty name="color" value="#33CCFF"/>
    </inkml:brush>
  </inkml:definitions>
  <inkml:trace contextRef="#ctx0" brushRef="#br0">1 55 24575,'26'-1'0,"0"-1"0,31-8 0,-28 5 0,39-3 0,328 6 0,-204 3 0,-171-2 0,-1-1 0,37-8 0,-35 5 0,0 1 0,26-1 0,132 5-1365,-151 0-5461</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7T18:05:37.404"/>
    </inkml:context>
    <inkml:brush xml:id="br0">
      <inkml:brushProperty name="width" value="0.05" units="cm"/>
      <inkml:brushProperty name="height" value="0.05" units="cm"/>
      <inkml:brushProperty name="color" value="#5B2D90"/>
    </inkml:brush>
  </inkml:definitions>
  <inkml:trace contextRef="#ctx0" brushRef="#br0">0 210 24575,'174'37'0,"-8"-1"0,-82-17 0,1-4 0,0-3 0,113 0 0,130-15 0,-290 0 0,0 0 0,-1-3 0,0-1 0,0-2 0,49-19 0,-27 6 0,-2-4 0,0-2 0,66-44 0,-25 10 0,-77 51 0,0 1 0,43-15 0,-48 20-114,5-2-511,28-4-1,-32 8-6200</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7T18:11:21.379"/>
    </inkml:context>
    <inkml:brush xml:id="br0">
      <inkml:brushProperty name="width" value="0.05" units="cm"/>
      <inkml:brushProperty name="height" value="0.05" units="cm"/>
      <inkml:brushProperty name="color" value="#5B2D90"/>
    </inkml:brush>
  </inkml:definitions>
  <inkml:trace contextRef="#ctx0" brushRef="#br0">0 210 24575,'174'37'0,"-8"-1"0,-82-17 0,1-4 0,0-3 0,113 0 0,130-15 0,-290 0 0,0 0 0,-1-3 0,0-1 0,0-2 0,49-19 0,-27 6 0,-2-4 0,0-2 0,66-44 0,-25 10 0,-77 51 0,0 1 0,43-15 0,-48 20-114,5-2-511,28-4-1,-32 8-6200</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7T20:59:23.258"/>
    </inkml:context>
    <inkml:brush xml:id="br0">
      <inkml:brushProperty name="width" value="0.05" units="cm"/>
      <inkml:brushProperty name="height" value="0.05" units="cm"/>
      <inkml:brushProperty name="color" value="#5B2D90"/>
    </inkml:brush>
  </inkml:definitions>
  <inkml:trace contextRef="#ctx0" brushRef="#br0">1 1 24575,'59'3'0,"1"4"0,-1 2 0,86 25 0,-51-9 0,-2 4 0,150 70 0,-198-79 0,38 19 0,-2 2 0,117 82 0,-51-20 0,78 62 0,-173-125 0,1-2 0,67 36 0,120 50 0,-174-94 0,0-3 0,2-3 0,76 18 0,-33-11 0,129 57 0,-194-70 0,9 0 0,0-3 0,2-3 0,-1-2 0,81 5 0,34 5 0,30 23 0,-190-40-124,1 0 0,0 0 0,0 1 0,-1 1 0,0 0 0,0 0-1,0 1 1,-1 0 0,0 1 0,16 14 0,-10-7-6702</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5T18:58:37.726"/>
    </inkml:context>
    <inkml:brush xml:id="br0">
      <inkml:brushProperty name="width" value="0.05" units="cm"/>
      <inkml:brushProperty name="height" value="0.05" units="cm"/>
      <inkml:brushProperty name="color" value="#F6630D"/>
    </inkml:brush>
  </inkml:definitions>
  <inkml:trace contextRef="#ctx0" brushRef="#br0">0 0 24575,'33'50'0,"-4"-6"0,-26-39 0,177 295 0,-145-251 0,1-1 0,3-1 0,82 75 0,-87-91 0,1-4 0,1-1 0,2-1 0,0-1 0,2-3 0,73 29 0,20 4 0,65 22 0,-97-52 0,-58-15 0,63 23 0,-101-30 0,49 18 0,-2 1 0,-1 3 0,50 32 0,-51-24 0,-26-18 0,-2 0 0,0 2 0,-1-1 0,-1 3 0,22 22 0,136 155 0,-159-169 0,-2 0 0,0 0 0,-2 1 0,13 31 0,-4-10 0,43 90-1365,-56-113-5461</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5T19:01:19.497"/>
    </inkml:context>
    <inkml:brush xml:id="br0">
      <inkml:brushProperty name="width" value="0.05" units="cm"/>
      <inkml:brushProperty name="height" value="0.05" units="cm"/>
      <inkml:brushProperty name="color" value="#F6630D"/>
    </inkml:brush>
  </inkml:definitions>
  <inkml:trace contextRef="#ctx0" brushRef="#br0">0 0 24575,'29'44'0,"-3"-5"0,-24-34 0,157 259 0,-128-221 0,1 0 0,2-2 0,73 67 0,-77-82 0,0-2 0,2 0 0,2-2 0,-1-2 0,2-1 0,66 25 0,15 4 0,59 19 0,-85-45 0,-53-15 0,57 22 0,-90-28 0,43 16 0,0 2 0,-3 3 0,45 27 0,-44-21 0,-24-16 0,-2 1 0,0 1 0,0-1 0,-1 3 0,19 19 0,120 137 0,-141-149 0,0 0 0,-2 0 0,0 1 0,10 27 0,-2-9 0,37 79-1365,-50-98-5461</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0T18:39:16.902"/>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1T15:57:03.698"/>
    </inkml:context>
    <inkml:brush xml:id="br0">
      <inkml:brushProperty name="width" value="0.05" units="cm"/>
      <inkml:brushProperty name="height" value="0.05" units="cm"/>
      <inkml:brushProperty name="color" value="#CC0066"/>
    </inkml:brush>
  </inkml:definitions>
  <inkml:trace contextRef="#ctx0" brushRef="#br0">0 23 24575,'718'59'0,"-392"-22"0,-199-22 0,-54-5 0,1-3 0,95-4 0,-122-9 0,-1-2 0,0-2 0,74-26 0,4-1 0,-52 19 0,0 4 0,1 3 0,1 3 0,0 3 0,0 4 0,0 3 0,112 17 0,3 20 0,2 1 0,-137-35-1,1-2-1,73-5 1,-37 0-1360,-54 2-5465</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3T21:18:22.628"/>
    </inkml:context>
    <inkml:brush xml:id="br0">
      <inkml:brushProperty name="width" value="0.05" units="cm"/>
      <inkml:brushProperty name="height" value="0.05" units="cm"/>
      <inkml:brushProperty name="color" value="#F6630D"/>
    </inkml:brush>
  </inkml:definitions>
  <inkml:trace contextRef="#ctx0" brushRef="#br0">0 0 24575,'29'43'0,"-4"-4"0,-23-35 0,154 255 0,-125-216 0,0-1 0,3-2 0,70 66 0,-74-79 0,0-4 0,1 0 0,2-1 0,0-2 0,1-1 0,65 23 0,16 6 0,56 17 0,-83-44 0,-51-13 0,55 20 0,-88-26 0,43 14 0,-2 3 0,-1 2 0,44 27 0,-45-20 0,-22-16 0,-2 0 0,-1 2 0,1-1 0,-1 2 0,18 20 0,118 134 0,-138-147 0,-1 1 0,0 0 0,-2 0 0,11 27 0,-3-8 0,37 77-1365,-49-97-5461</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3T21:20:16.432"/>
    </inkml:context>
    <inkml:brush xml:id="br0">
      <inkml:brushProperty name="width" value="0.05" units="cm"/>
      <inkml:brushProperty name="height" value="0.05" units="cm"/>
      <inkml:brushProperty name="color" value="#F6630D"/>
    </inkml:brush>
  </inkml:definitions>
  <inkml:trace contextRef="#ctx0" brushRef="#br0">1865 1 24575,'-6'7'0,"0"1"0,0-1 0,1 1 0,0 1 0,-5 10 0,-19 31 0,4-20 0,-1-2 0,-1 0 0,-2-2 0,-1-1 0,0-2 0,-2 0 0,-1-2 0,-36 17 0,-21 4 0,-185 61 0,124-62 0,-168 23 0,-25 5 0,314-61 0,0 1 0,1 2 0,0 1 0,1 1 0,0 1 0,1 1 0,-27 22 0,46-30-62,0 0 0,1 1 0,-12 15 0,10-12-1055,-3 4-5709</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5T19:14:12.557"/>
    </inkml:context>
    <inkml:brush xml:id="br0">
      <inkml:brushProperty name="width" value="0.05" units="cm"/>
      <inkml:brushProperty name="height" value="0.05" units="cm"/>
      <inkml:brushProperty name="color" value="#F6630D"/>
    </inkml:brush>
  </inkml:definitions>
  <inkml:trace contextRef="#ctx0" brushRef="#br0">0 0 24575,'24'37'0,"-2"-4"0,-20-30 0,131 218 0,-107-184 0,0-2 0,3 0 0,60 55 0,-64-68 0,1-2 0,1 0 0,1-2 0,0 0 0,1-3 0,55 22 0,14 3 0,48 16 0,-71-38 0,-44-11 0,47 16 0,-74-21 0,36 12 0,-2 2 0,0 2 0,36 23 0,-36-18 0,-21-13 0,-1 1 0,0 1 0,0-1 0,-1 2 0,16 17 0,100 114 0,-117-125 0,-1 0 0,-1 0 0,-1 1 0,10 23 0,-3-7 0,31 65-1365,-41-83-5461</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2T20:33:47.755"/>
    </inkml:context>
    <inkml:brush xml:id="br0">
      <inkml:brushProperty name="width" value="0.05" units="cm"/>
      <inkml:brushProperty name="height" value="0.05" units="cm"/>
      <inkml:brushProperty name="color" value="#66CC00"/>
    </inkml:brush>
  </inkml:definitions>
  <inkml:trace contextRef="#ctx0" brushRef="#br0">1 1 24575,'125'3'0,"168"26"0,-196-17 0,156 0 0,-202-10 0,59 9 0,40 2 0,-116-12-90,-17 0-165,0-1 0,0 0 0,0-1 0,27-6 0,-26 1-6571</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2T20:33:49.569"/>
    </inkml:context>
    <inkml:brush xml:id="br0">
      <inkml:brushProperty name="width" value="0.05" units="cm"/>
      <inkml:brushProperty name="height" value="0.05" units="cm"/>
      <inkml:brushProperty name="color" value="#66CC00"/>
    </inkml:brush>
  </inkml:definitions>
  <inkml:trace contextRef="#ctx0" brushRef="#br0">0 28 24575,'148'2'0,"161"-5"0,-210-10 0,-60 7 0,45-2 0,58 9-1365,-119-1-5461</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2T20:33:52.318"/>
    </inkml:context>
    <inkml:brush xml:id="br0">
      <inkml:brushProperty name="width" value="0.05" units="cm"/>
      <inkml:brushProperty name="height" value="0.05" units="cm"/>
      <inkml:brushProperty name="color" value="#66CC00"/>
    </inkml:brush>
  </inkml:definitions>
  <inkml:trace contextRef="#ctx0" brushRef="#br0">1 98 24575,'33'-8'0,"0"1"0,0 2 0,1 2 0,63 0 0,-44 2 0,142-16 0,-103 8 0,1 3 0,95 8 0,-48 1 0,-93-4 0,-1-1 0,57-12 0,-58 9 0,1 1 0,68 3 0,20 0 0,-74-9-1365,-36 4-5461</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2T20:33:59.259"/>
    </inkml:context>
    <inkml:brush xml:id="br0">
      <inkml:brushProperty name="width" value="0.05" units="cm"/>
      <inkml:brushProperty name="height" value="0.05" units="cm"/>
      <inkml:brushProperty name="color" value="#66CC00"/>
    </inkml:brush>
  </inkml:definitions>
  <inkml:trace contextRef="#ctx0" brushRef="#br0">0 1 24575,'273'16'0,"-174"-7"0,178-7 0,-201-15 0,-55 9 0,42-5 0,140 8 11,-119 1-1387,-61 0-5450</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2T20:38:37.196"/>
    </inkml:context>
    <inkml:brush xml:id="br0">
      <inkml:brushProperty name="width" value="0.05" units="cm"/>
      <inkml:brushProperty name="height" value="0.05" units="cm"/>
      <inkml:brushProperty name="color" value="#E71224"/>
    </inkml:brush>
  </inkml:definitions>
  <inkml:trace contextRef="#ctx0" brushRef="#br0">514 0 24575,'0'3'0,"-1"-1"0,0 1 0,0 0 0,0-1 0,0 1 0,0-1 0,-1 0 0,1 1 0,-1-1 0,1 0 0,-5 4 0,-3 6 0,-18 28 0,-3-2 0,0-1 0,-3-1 0,-1-2 0,-1-2 0,-63 45 0,75-60 0,0 0 0,-28 29 0,43-37 0,0 0 0,1 0 0,0 1 0,0 0 0,1 0 0,0 0 0,1 1 0,-6 16 0,2 0 0,1-6 0,2 0 0,-6 31 0,11-45 0,0 0 0,1 0 0,-1 0 0,2 0 0,-1 0 0,1-1 0,0 1 0,0 0 0,1 0 0,0 0 0,0-1 0,4 7 0,0-1 0,1 0 0,1 0 0,0-1 0,1 0 0,0 0 0,0-1 0,1 0 0,1-1 0,17 13 0,-12-9-1365,-4-1-5461</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3T18:56:24.474"/>
    </inkml:context>
    <inkml:brush xml:id="br0">
      <inkml:brushProperty name="width" value="0.05" units="cm"/>
      <inkml:brushProperty name="height" value="0.05" units="cm"/>
      <inkml:brushProperty name="color" value="#66CC00"/>
    </inkml:brush>
  </inkml:definitions>
  <inkml:trace contextRef="#ctx0" brushRef="#br0">0 24 24575,'0'-1'0,"1"0"0,-1 0 0,0 0 0,1 0 0,-1 0 0,1 0 0,-1 0 0,1 0 0,0 0 0,-1 1 0,1-1 0,0 0 0,0 0 0,-1 1 0,1-1 0,0 0 0,0 1 0,0-1 0,0 1 0,0-1 0,0 1 0,0-1 0,0 1 0,0 0 0,0-1 0,0 1 0,1 0 0,32-5 0,-18 6 0,-1 0 0,1 1 0,0 1 0,26 7 0,64 28 0,-70-24 0,2 0 0,0 1 0,44 26 0,-75-37 0,0-1 0,0 0 0,1-1 0,-1 0 0,1 0 0,-1 0 0,1-1 0,0 0 0,0-1 0,0 0 0,-1 0 0,1 0 0,0-1 0,0-1 0,-1 1 0,1-1 0,-1 0 0,1-1 0,-1 0 0,0 0 0,0 0 0,0-1 0,0 0 0,-1-1 0,12-9 0,-13 10-170,0 0-1,0 1 0,1-1 1,0 1-1,0 0 0,0 1 1,8-3-1,5 0-6655</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0T23:34:26.235"/>
    </inkml:context>
    <inkml:brush xml:id="br0">
      <inkml:brushProperty name="width" value="0.05" units="cm"/>
      <inkml:brushProperty name="height" value="0.05" units="cm"/>
      <inkml:brushProperty name="color" value="#CC0066"/>
    </inkml:brush>
  </inkml:definitions>
  <inkml:trace contextRef="#ctx0" brushRef="#br0">1681 1 24575,'-32'75'0,"0"-3"0,-2-3 0,-2-5 0,0-3 0,-1-3 0,-2-5 0,0-4 0,-69 61 0,83-91 0,0-2 0,-1-3 0,0-2 0,0-3 0,-1-3 0,1-3 0,-1-2 0,-47-15 0,-36-25 0,17 3 0,-156-12 0,190 47 0,-92 9 0,130 1 0,0 3 0,0 2 0,1 2 0,-1 2 0,-27 36 0,35-36 0,1 1 0,0 1 0,0 2 0,0 0 0,1 2 0,1 1 0,-12 36 0,-19 43 0,36-93 7,1 0 1,0 1-1,0 0 0,1 1 0,-1-1 0,1 2 1,0-1-1,1 1 0,-1 0 0,1 0 0,0 1 1,-2 29-1,2 4-284,1-1 1,1 84-1,1-87-352,0 22-6197</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1T15:57:03.699"/>
    </inkml:context>
    <inkml:brush xml:id="br0">
      <inkml:brushProperty name="width" value="0.05" units="cm"/>
      <inkml:brushProperty name="height" value="0.05" units="cm"/>
      <inkml:brushProperty name="color" value="#CC0066"/>
    </inkml:brush>
  </inkml:definitions>
  <inkml:trace contextRef="#ctx0" brushRef="#br0">0 108 24575,'588'-48'0,"-321"17"0,-163 19 0,-44 4 0,1 2 0,77 4 0,-99 7 0,-1 1 0,-1 2 0,62 22 0,2 0 0,-42-15 0,0-3 0,1-3 0,1-3 0,-1-2 0,1-3 0,-1-3 0,93-13 0,2-17 0,1-1 0,-112 29-1,2 2-1,58 3 1,-29 1-1360,-45-2-5465</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1T20:10:09.349"/>
    </inkml:context>
    <inkml:brush xml:id="br0">
      <inkml:brushProperty name="width" value="0.05" units="cm"/>
      <inkml:brushProperty name="height" value="0.05" units="cm"/>
      <inkml:brushProperty name="color" value="#E71224"/>
    </inkml:brush>
  </inkml:definitions>
  <inkml:trace contextRef="#ctx0" brushRef="#br0">443 1 24575,'-19'16'0,"0"0"0,-1-1 0,-1-1 0,0-1 0,0-1 0,-43 16 0,21-8 0,29-12 0,1 0 0,0 2 0,0-1 0,1 1 0,0 1 0,1 0 0,1 1 0,-18 24 0,-23 24 0,47-55 0,0 0 0,0 1 0,1-1 0,0 0 0,0 1 0,0 0 0,1 0 0,0 0 0,0 0 0,0 0 0,1 0 0,-2 13 0,2 7 0,2 49 0,0-37 0,0-11 0,-1 19 0,9 62 0,-7-93 0,1 0 0,1 0 0,0-1 0,1 1 0,1-1 0,0 0 0,1 0 0,10 14 0,-10-20-24,0 0-1,0-1 0,1 0 0,0 0 1,1-1-1,15 10 0,-4-3-1167,-3-1-5634</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9T20:16:18.370"/>
    </inkml:context>
    <inkml:brush xml:id="br0">
      <inkml:brushProperty name="width" value="0.05" units="cm"/>
      <inkml:brushProperty name="height" value="0.05" units="cm"/>
      <inkml:brushProperty name="color" value="#5B2D90"/>
    </inkml:brush>
  </inkml:definitions>
  <inkml:trace contextRef="#ctx0" brushRef="#br0">0 1256 24575,'4'-5'0,"0"0"0,-1 0 0,0 0 0,0 0 0,0 0 0,-1 0 0,3-9 0,5-11 0,27-66 0,-31 70 0,2 0 0,1 0 0,1 1 0,0-1 0,2 2 0,19-26 0,6 8 0,1 0 0,80-57 0,4-3 0,-42 30 0,-38 33 0,-1-2 0,52-59 0,-61 59 0,-18 22 0,-1 0 0,14-23 0,0-2 0,-20 31 0,0-1 0,-1-1 0,0 1 0,0-1 0,-1-1 0,-1 1 0,4-12 0,4-24-682,11-82-1,-22 106-6143</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0T20:51:14.137"/>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0T22:48:42.823"/>
    </inkml:context>
    <inkml:brush xml:id="br0">
      <inkml:brushProperty name="width" value="0.05" units="cm"/>
      <inkml:brushProperty name="height" value="0.05" units="cm"/>
      <inkml:brushProperty name="color" value="#0000FF"/>
    </inkml:brush>
  </inkml:definitions>
  <inkml:trace contextRef="#ctx0" brushRef="#br0">3569 0 24575,'46'312'0,"-26"-241"0,-6 3 0,-7-2 0,-5 2 0,-9-3 0,-22 78 0,25-139 0,-2 1 0,0-1 0,-4 0 0,0 0 0,-1 1 0,1-3 0,0 2 0,-2-2 0,-3 2 0,2-2 0,-2 1 0,0-3 0,-1 3 0,-1-3 0,0 2 0,1-2 0,-23 4 0,-37 13 0,-7-2 0,-149 25 0,119-23 0,-119 19 0,-6-2 0,-394 35 0,545-65 0,1 1 0,0 4 0,3 1 0,0 2 0,1 1 0,1 2 0,6 3 0,-77 28 0,6 6 0,6 2 0,-245 135 0,357-180 0,1 1 0,1 2 0,-1-3 0,4 3 0,3-1 0,-3 3 0,6-2 0,-3 2 0,7-1 0,-4 2 0,7-1 0,1 2 0,-1-2 0,3 0 0,0 2 0,4 33 0,3-10-1365,3-8-5461</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1T19:43:55.496"/>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4T18:13:34.145"/>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4T18:13:34.146"/>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4T18:13:34.147"/>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4T18:13:34.148"/>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24T18:13:34.149"/>
    </inkml:context>
    <inkml:brush xml:id="br0">
      <inkml:brushProperty name="width" value="0.05" units="cm"/>
      <inkml:brushProperty name="height" value="0.05" units="cm"/>
      <inkml:brushProperty name="color" value="#E71224"/>
    </inkml:brush>
  </inkml:definitions>
  <inkml:trace contextRef="#ctx0" brushRef="#br0">1 168 24575,'13'-1'0,"1"-1"0,-1 0 0,24-6 0,-1-1 0,163-30 0,157-29 0,-131 42 0,-43 14 0,-153 12 0,1 2 0,-1 1 0,0 2 0,33 9 0,-24-5 0,1-1 0,77 6 0,78-11 0,-174-4 0,152 1-1365,-149 0-5461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BB655A-46AA-44F5-9EC3-C06F61BBCBFF}" type="datetimeFigureOut">
              <a:rPr lang="en-US" smtClean="0"/>
              <a:t>7/5/2025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3A7350-5235-4471-83CB-C566E33F8B14}" type="slidenum">
              <a:rPr lang="en-US" smtClean="0"/>
              <a:t>‹#›</a:t>
            </a:fld>
            <a:endParaRPr lang="en-US"/>
          </a:p>
        </p:txBody>
      </p:sp>
    </p:spTree>
    <p:extLst>
      <p:ext uri="{BB962C8B-B14F-4D97-AF65-F5344CB8AC3E}">
        <p14:creationId xmlns:p14="http://schemas.microsoft.com/office/powerpoint/2010/main" val="2807799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a:t>
            </a:fld>
            <a:endParaRPr lang="en-US"/>
          </a:p>
        </p:txBody>
      </p:sp>
    </p:spTree>
    <p:extLst>
      <p:ext uri="{BB962C8B-B14F-4D97-AF65-F5344CB8AC3E}">
        <p14:creationId xmlns:p14="http://schemas.microsoft.com/office/powerpoint/2010/main" val="37842244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a:t>
            </a:fld>
            <a:endParaRPr lang="en-US"/>
          </a:p>
        </p:txBody>
      </p:sp>
    </p:spTree>
    <p:extLst>
      <p:ext uri="{BB962C8B-B14F-4D97-AF65-F5344CB8AC3E}">
        <p14:creationId xmlns:p14="http://schemas.microsoft.com/office/powerpoint/2010/main" val="268453257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3EDD92-78CE-4E76-F715-5A7762A2AB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FA0C05-0CF8-C57F-6BBF-4B734A9883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EE38D5-2902-2C64-60B3-FE1A57F858C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D3605B9-9D72-EB32-8257-84D02DA21304}"/>
              </a:ext>
            </a:extLst>
          </p:cNvPr>
          <p:cNvSpPr>
            <a:spLocks noGrp="1"/>
          </p:cNvSpPr>
          <p:nvPr>
            <p:ph type="sldNum" sz="quarter" idx="5"/>
          </p:nvPr>
        </p:nvSpPr>
        <p:spPr/>
        <p:txBody>
          <a:bodyPr/>
          <a:lstStyle/>
          <a:p>
            <a:fld id="{303A7350-5235-4471-83CB-C566E33F8B14}" type="slidenum">
              <a:rPr lang="en-US" smtClean="0"/>
              <a:t>100</a:t>
            </a:fld>
            <a:endParaRPr lang="en-US"/>
          </a:p>
        </p:txBody>
      </p:sp>
    </p:spTree>
    <p:extLst>
      <p:ext uri="{BB962C8B-B14F-4D97-AF65-F5344CB8AC3E}">
        <p14:creationId xmlns:p14="http://schemas.microsoft.com/office/powerpoint/2010/main" val="160330402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5100F7-29E5-D96F-F2A3-594B1796BE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30F962-8072-DFB0-E54B-D924C32B03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224779-B5C8-D0AF-C3D9-8D4B7CF08C9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54134DD-0F22-4D07-1551-BB2189285007}"/>
              </a:ext>
            </a:extLst>
          </p:cNvPr>
          <p:cNvSpPr>
            <a:spLocks noGrp="1"/>
          </p:cNvSpPr>
          <p:nvPr>
            <p:ph type="sldNum" sz="quarter" idx="5"/>
          </p:nvPr>
        </p:nvSpPr>
        <p:spPr/>
        <p:txBody>
          <a:bodyPr/>
          <a:lstStyle/>
          <a:p>
            <a:fld id="{303A7350-5235-4471-83CB-C566E33F8B14}" type="slidenum">
              <a:rPr lang="en-US" smtClean="0"/>
              <a:t>101</a:t>
            </a:fld>
            <a:endParaRPr lang="en-US"/>
          </a:p>
        </p:txBody>
      </p:sp>
    </p:spTree>
    <p:extLst>
      <p:ext uri="{BB962C8B-B14F-4D97-AF65-F5344CB8AC3E}">
        <p14:creationId xmlns:p14="http://schemas.microsoft.com/office/powerpoint/2010/main" val="411327756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B0E3EC-27A1-EA4D-7F40-1EA76B0C7F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A58432-B567-3ACC-0693-AEFD0EC071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C2C3C9-AE59-66E1-98BF-D89B485DE19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DC1B116-A86F-2A61-F617-A520E9C90519}"/>
              </a:ext>
            </a:extLst>
          </p:cNvPr>
          <p:cNvSpPr>
            <a:spLocks noGrp="1"/>
          </p:cNvSpPr>
          <p:nvPr>
            <p:ph type="sldNum" sz="quarter" idx="5"/>
          </p:nvPr>
        </p:nvSpPr>
        <p:spPr/>
        <p:txBody>
          <a:bodyPr/>
          <a:lstStyle/>
          <a:p>
            <a:fld id="{303A7350-5235-4471-83CB-C566E33F8B14}" type="slidenum">
              <a:rPr lang="en-US" smtClean="0"/>
              <a:t>102</a:t>
            </a:fld>
            <a:endParaRPr lang="en-US"/>
          </a:p>
        </p:txBody>
      </p:sp>
    </p:spTree>
    <p:extLst>
      <p:ext uri="{BB962C8B-B14F-4D97-AF65-F5344CB8AC3E}">
        <p14:creationId xmlns:p14="http://schemas.microsoft.com/office/powerpoint/2010/main" val="353611986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4A247F-4A53-1E8A-14B5-7555347219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09F97B-9EEC-B592-DF1D-49ECDEB0D6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BC3E47-43C6-FAFC-DFE7-89F6E729D8B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059377F-8D3D-0FD9-4AB6-B4DDAEB6F2E4}"/>
              </a:ext>
            </a:extLst>
          </p:cNvPr>
          <p:cNvSpPr>
            <a:spLocks noGrp="1"/>
          </p:cNvSpPr>
          <p:nvPr>
            <p:ph type="sldNum" sz="quarter" idx="5"/>
          </p:nvPr>
        </p:nvSpPr>
        <p:spPr/>
        <p:txBody>
          <a:bodyPr/>
          <a:lstStyle/>
          <a:p>
            <a:fld id="{303A7350-5235-4471-83CB-C566E33F8B14}" type="slidenum">
              <a:rPr lang="en-US" smtClean="0"/>
              <a:t>103</a:t>
            </a:fld>
            <a:endParaRPr lang="en-US"/>
          </a:p>
        </p:txBody>
      </p:sp>
    </p:spTree>
    <p:extLst>
      <p:ext uri="{BB962C8B-B14F-4D97-AF65-F5344CB8AC3E}">
        <p14:creationId xmlns:p14="http://schemas.microsoft.com/office/powerpoint/2010/main" val="428423723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8B68C0-A0E5-7BA7-3A78-024C594DBA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51E3DC-5076-1D00-8E1D-1F3FD7F997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BDE003-EAE4-ABDB-D7A3-9F6B8F7729F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F580EB5-8C3B-F01E-C595-1A9979333E58}"/>
              </a:ext>
            </a:extLst>
          </p:cNvPr>
          <p:cNvSpPr>
            <a:spLocks noGrp="1"/>
          </p:cNvSpPr>
          <p:nvPr>
            <p:ph type="sldNum" sz="quarter" idx="5"/>
          </p:nvPr>
        </p:nvSpPr>
        <p:spPr/>
        <p:txBody>
          <a:bodyPr/>
          <a:lstStyle/>
          <a:p>
            <a:fld id="{303A7350-5235-4471-83CB-C566E33F8B14}" type="slidenum">
              <a:rPr lang="en-US" smtClean="0"/>
              <a:t>104</a:t>
            </a:fld>
            <a:endParaRPr lang="en-US"/>
          </a:p>
        </p:txBody>
      </p:sp>
    </p:spTree>
    <p:extLst>
      <p:ext uri="{BB962C8B-B14F-4D97-AF65-F5344CB8AC3E}">
        <p14:creationId xmlns:p14="http://schemas.microsoft.com/office/powerpoint/2010/main" val="240393588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BE7ABF-A539-951E-11C5-6B5DF826DE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8706FC-F607-1D04-21FD-FAD4E4F86E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5B3794-3317-4C0C-F231-828E2E321E3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A7878A2-12F8-0F66-DAEE-F21FA57083B4}"/>
              </a:ext>
            </a:extLst>
          </p:cNvPr>
          <p:cNvSpPr>
            <a:spLocks noGrp="1"/>
          </p:cNvSpPr>
          <p:nvPr>
            <p:ph type="sldNum" sz="quarter" idx="5"/>
          </p:nvPr>
        </p:nvSpPr>
        <p:spPr/>
        <p:txBody>
          <a:bodyPr/>
          <a:lstStyle/>
          <a:p>
            <a:fld id="{303A7350-5235-4471-83CB-C566E33F8B14}" type="slidenum">
              <a:rPr lang="en-US" smtClean="0"/>
              <a:t>105</a:t>
            </a:fld>
            <a:endParaRPr lang="en-US"/>
          </a:p>
        </p:txBody>
      </p:sp>
    </p:spTree>
    <p:extLst>
      <p:ext uri="{BB962C8B-B14F-4D97-AF65-F5344CB8AC3E}">
        <p14:creationId xmlns:p14="http://schemas.microsoft.com/office/powerpoint/2010/main" val="3484552573"/>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9B1324-C628-C7E0-669D-FC658CD9BF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9153C2-F498-D83F-189B-4FE863C05A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D04213-AC14-E921-A179-4468B03B1C9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D9FAC03-9FDA-2A3C-F187-A64A6D4FAB61}"/>
              </a:ext>
            </a:extLst>
          </p:cNvPr>
          <p:cNvSpPr>
            <a:spLocks noGrp="1"/>
          </p:cNvSpPr>
          <p:nvPr>
            <p:ph type="sldNum" sz="quarter" idx="5"/>
          </p:nvPr>
        </p:nvSpPr>
        <p:spPr/>
        <p:txBody>
          <a:bodyPr/>
          <a:lstStyle/>
          <a:p>
            <a:fld id="{303A7350-5235-4471-83CB-C566E33F8B14}" type="slidenum">
              <a:rPr lang="en-US" smtClean="0"/>
              <a:t>106</a:t>
            </a:fld>
            <a:endParaRPr lang="en-US"/>
          </a:p>
        </p:txBody>
      </p:sp>
    </p:spTree>
    <p:extLst>
      <p:ext uri="{BB962C8B-B14F-4D97-AF65-F5344CB8AC3E}">
        <p14:creationId xmlns:p14="http://schemas.microsoft.com/office/powerpoint/2010/main" val="250678490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0B42B8-F6B8-9736-74DA-63EB6BFC72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F3BA04-109D-9737-D6E4-AC0B64267D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C7DC67-088D-07CF-10BC-EB662D818C3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0C0EB4D-5280-429F-9647-1C1FA02048C5}"/>
              </a:ext>
            </a:extLst>
          </p:cNvPr>
          <p:cNvSpPr>
            <a:spLocks noGrp="1"/>
          </p:cNvSpPr>
          <p:nvPr>
            <p:ph type="sldNum" sz="quarter" idx="5"/>
          </p:nvPr>
        </p:nvSpPr>
        <p:spPr/>
        <p:txBody>
          <a:bodyPr/>
          <a:lstStyle/>
          <a:p>
            <a:fld id="{303A7350-5235-4471-83CB-C566E33F8B14}" type="slidenum">
              <a:rPr lang="en-US" smtClean="0"/>
              <a:t>107</a:t>
            </a:fld>
            <a:endParaRPr lang="en-US"/>
          </a:p>
        </p:txBody>
      </p:sp>
    </p:spTree>
    <p:extLst>
      <p:ext uri="{BB962C8B-B14F-4D97-AF65-F5344CB8AC3E}">
        <p14:creationId xmlns:p14="http://schemas.microsoft.com/office/powerpoint/2010/main" val="37982822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229B77-C555-16DF-D697-E39867D90F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F453C4-CEC3-F94A-246E-B9B4DF0D85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86440E-6788-4FD5-0B2A-BDF97BBAA5F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7D2CE07-10EB-A657-3626-F8F049F09C5D}"/>
              </a:ext>
            </a:extLst>
          </p:cNvPr>
          <p:cNvSpPr>
            <a:spLocks noGrp="1"/>
          </p:cNvSpPr>
          <p:nvPr>
            <p:ph type="sldNum" sz="quarter" idx="5"/>
          </p:nvPr>
        </p:nvSpPr>
        <p:spPr/>
        <p:txBody>
          <a:bodyPr/>
          <a:lstStyle/>
          <a:p>
            <a:fld id="{303A7350-5235-4471-83CB-C566E33F8B14}" type="slidenum">
              <a:rPr lang="en-US" smtClean="0"/>
              <a:t>108</a:t>
            </a:fld>
            <a:endParaRPr lang="en-US"/>
          </a:p>
        </p:txBody>
      </p:sp>
    </p:spTree>
    <p:extLst>
      <p:ext uri="{BB962C8B-B14F-4D97-AF65-F5344CB8AC3E}">
        <p14:creationId xmlns:p14="http://schemas.microsoft.com/office/powerpoint/2010/main" val="427710125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109</a:t>
            </a:fld>
            <a:endParaRPr lang="en-US"/>
          </a:p>
        </p:txBody>
      </p:sp>
    </p:spTree>
    <p:extLst>
      <p:ext uri="{BB962C8B-B14F-4D97-AF65-F5344CB8AC3E}">
        <p14:creationId xmlns:p14="http://schemas.microsoft.com/office/powerpoint/2010/main" val="42598339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a:t>
            </a:fld>
            <a:endParaRPr lang="en-US"/>
          </a:p>
        </p:txBody>
      </p:sp>
    </p:spTree>
    <p:extLst>
      <p:ext uri="{BB962C8B-B14F-4D97-AF65-F5344CB8AC3E}">
        <p14:creationId xmlns:p14="http://schemas.microsoft.com/office/powerpoint/2010/main" val="369913771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110</a:t>
            </a:fld>
            <a:endParaRPr lang="en-US"/>
          </a:p>
        </p:txBody>
      </p:sp>
    </p:spTree>
    <p:extLst>
      <p:ext uri="{BB962C8B-B14F-4D97-AF65-F5344CB8AC3E}">
        <p14:creationId xmlns:p14="http://schemas.microsoft.com/office/powerpoint/2010/main" val="193583500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111</a:t>
            </a:fld>
            <a:endParaRPr lang="en-US"/>
          </a:p>
        </p:txBody>
      </p:sp>
    </p:spTree>
    <p:extLst>
      <p:ext uri="{BB962C8B-B14F-4D97-AF65-F5344CB8AC3E}">
        <p14:creationId xmlns:p14="http://schemas.microsoft.com/office/powerpoint/2010/main" val="125759709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112</a:t>
            </a:fld>
            <a:endParaRPr lang="en-US"/>
          </a:p>
        </p:txBody>
      </p:sp>
    </p:spTree>
    <p:extLst>
      <p:ext uri="{BB962C8B-B14F-4D97-AF65-F5344CB8AC3E}">
        <p14:creationId xmlns:p14="http://schemas.microsoft.com/office/powerpoint/2010/main" val="361884827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113</a:t>
            </a:fld>
            <a:endParaRPr lang="en-US"/>
          </a:p>
        </p:txBody>
      </p:sp>
    </p:spTree>
    <p:extLst>
      <p:ext uri="{BB962C8B-B14F-4D97-AF65-F5344CB8AC3E}">
        <p14:creationId xmlns:p14="http://schemas.microsoft.com/office/powerpoint/2010/main" val="337401432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114</a:t>
            </a:fld>
            <a:endParaRPr lang="en-US"/>
          </a:p>
        </p:txBody>
      </p:sp>
    </p:spTree>
    <p:extLst>
      <p:ext uri="{BB962C8B-B14F-4D97-AF65-F5344CB8AC3E}">
        <p14:creationId xmlns:p14="http://schemas.microsoft.com/office/powerpoint/2010/main" val="139110098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115</a:t>
            </a:fld>
            <a:endParaRPr lang="en-US"/>
          </a:p>
        </p:txBody>
      </p:sp>
    </p:spTree>
    <p:extLst>
      <p:ext uri="{BB962C8B-B14F-4D97-AF65-F5344CB8AC3E}">
        <p14:creationId xmlns:p14="http://schemas.microsoft.com/office/powerpoint/2010/main" val="3573527086"/>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116</a:t>
            </a:fld>
            <a:endParaRPr lang="en-US"/>
          </a:p>
        </p:txBody>
      </p:sp>
    </p:spTree>
    <p:extLst>
      <p:ext uri="{BB962C8B-B14F-4D97-AF65-F5344CB8AC3E}">
        <p14:creationId xmlns:p14="http://schemas.microsoft.com/office/powerpoint/2010/main" val="2000125664"/>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117</a:t>
            </a:fld>
            <a:endParaRPr lang="en-US"/>
          </a:p>
        </p:txBody>
      </p:sp>
    </p:spTree>
    <p:extLst>
      <p:ext uri="{BB962C8B-B14F-4D97-AF65-F5344CB8AC3E}">
        <p14:creationId xmlns:p14="http://schemas.microsoft.com/office/powerpoint/2010/main" val="14893406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118</a:t>
            </a:fld>
            <a:endParaRPr lang="en-US"/>
          </a:p>
        </p:txBody>
      </p:sp>
    </p:spTree>
    <p:extLst>
      <p:ext uri="{BB962C8B-B14F-4D97-AF65-F5344CB8AC3E}">
        <p14:creationId xmlns:p14="http://schemas.microsoft.com/office/powerpoint/2010/main" val="2813322159"/>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119</a:t>
            </a:fld>
            <a:endParaRPr lang="en-US"/>
          </a:p>
        </p:txBody>
      </p:sp>
    </p:spTree>
    <p:extLst>
      <p:ext uri="{BB962C8B-B14F-4D97-AF65-F5344CB8AC3E}">
        <p14:creationId xmlns:p14="http://schemas.microsoft.com/office/powerpoint/2010/main" val="37149573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a:t>
            </a:fld>
            <a:endParaRPr lang="en-US"/>
          </a:p>
        </p:txBody>
      </p:sp>
    </p:spTree>
    <p:extLst>
      <p:ext uri="{BB962C8B-B14F-4D97-AF65-F5344CB8AC3E}">
        <p14:creationId xmlns:p14="http://schemas.microsoft.com/office/powerpoint/2010/main" val="141040267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120</a:t>
            </a:fld>
            <a:endParaRPr lang="en-US"/>
          </a:p>
        </p:txBody>
      </p:sp>
    </p:spTree>
    <p:extLst>
      <p:ext uri="{BB962C8B-B14F-4D97-AF65-F5344CB8AC3E}">
        <p14:creationId xmlns:p14="http://schemas.microsoft.com/office/powerpoint/2010/main" val="34681906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121</a:t>
            </a:fld>
            <a:endParaRPr lang="en-US"/>
          </a:p>
        </p:txBody>
      </p:sp>
    </p:spTree>
    <p:extLst>
      <p:ext uri="{BB962C8B-B14F-4D97-AF65-F5344CB8AC3E}">
        <p14:creationId xmlns:p14="http://schemas.microsoft.com/office/powerpoint/2010/main" val="355122589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122</a:t>
            </a:fld>
            <a:endParaRPr lang="en-US"/>
          </a:p>
        </p:txBody>
      </p:sp>
    </p:spTree>
    <p:extLst>
      <p:ext uri="{BB962C8B-B14F-4D97-AF65-F5344CB8AC3E}">
        <p14:creationId xmlns:p14="http://schemas.microsoft.com/office/powerpoint/2010/main" val="770109647"/>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123</a:t>
            </a:fld>
            <a:endParaRPr lang="en-US"/>
          </a:p>
        </p:txBody>
      </p:sp>
    </p:spTree>
    <p:extLst>
      <p:ext uri="{BB962C8B-B14F-4D97-AF65-F5344CB8AC3E}">
        <p14:creationId xmlns:p14="http://schemas.microsoft.com/office/powerpoint/2010/main" val="4223688981"/>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124</a:t>
            </a:fld>
            <a:endParaRPr lang="en-US"/>
          </a:p>
        </p:txBody>
      </p:sp>
    </p:spTree>
    <p:extLst>
      <p:ext uri="{BB962C8B-B14F-4D97-AF65-F5344CB8AC3E}">
        <p14:creationId xmlns:p14="http://schemas.microsoft.com/office/powerpoint/2010/main" val="1914390317"/>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125</a:t>
            </a:fld>
            <a:endParaRPr lang="en-US"/>
          </a:p>
        </p:txBody>
      </p:sp>
    </p:spTree>
    <p:extLst>
      <p:ext uri="{BB962C8B-B14F-4D97-AF65-F5344CB8AC3E}">
        <p14:creationId xmlns:p14="http://schemas.microsoft.com/office/powerpoint/2010/main" val="353086737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126</a:t>
            </a:fld>
            <a:endParaRPr lang="en-US"/>
          </a:p>
        </p:txBody>
      </p:sp>
    </p:spTree>
    <p:extLst>
      <p:ext uri="{BB962C8B-B14F-4D97-AF65-F5344CB8AC3E}">
        <p14:creationId xmlns:p14="http://schemas.microsoft.com/office/powerpoint/2010/main" val="2322226324"/>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127</a:t>
            </a:fld>
            <a:endParaRPr lang="en-US"/>
          </a:p>
        </p:txBody>
      </p:sp>
    </p:spTree>
    <p:extLst>
      <p:ext uri="{BB962C8B-B14F-4D97-AF65-F5344CB8AC3E}">
        <p14:creationId xmlns:p14="http://schemas.microsoft.com/office/powerpoint/2010/main" val="3819947799"/>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128</a:t>
            </a:fld>
            <a:endParaRPr lang="en-US"/>
          </a:p>
        </p:txBody>
      </p:sp>
    </p:spTree>
    <p:extLst>
      <p:ext uri="{BB962C8B-B14F-4D97-AF65-F5344CB8AC3E}">
        <p14:creationId xmlns:p14="http://schemas.microsoft.com/office/powerpoint/2010/main" val="3517167460"/>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129</a:t>
            </a:fld>
            <a:endParaRPr lang="en-US"/>
          </a:p>
        </p:txBody>
      </p:sp>
    </p:spTree>
    <p:extLst>
      <p:ext uri="{BB962C8B-B14F-4D97-AF65-F5344CB8AC3E}">
        <p14:creationId xmlns:p14="http://schemas.microsoft.com/office/powerpoint/2010/main" val="4897839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a:t>
            </a:fld>
            <a:endParaRPr lang="en-US"/>
          </a:p>
        </p:txBody>
      </p:sp>
    </p:spTree>
    <p:extLst>
      <p:ext uri="{BB962C8B-B14F-4D97-AF65-F5344CB8AC3E}">
        <p14:creationId xmlns:p14="http://schemas.microsoft.com/office/powerpoint/2010/main" val="603109262"/>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130</a:t>
            </a:fld>
            <a:endParaRPr lang="en-US"/>
          </a:p>
        </p:txBody>
      </p:sp>
    </p:spTree>
    <p:extLst>
      <p:ext uri="{BB962C8B-B14F-4D97-AF65-F5344CB8AC3E}">
        <p14:creationId xmlns:p14="http://schemas.microsoft.com/office/powerpoint/2010/main" val="1420675863"/>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131</a:t>
            </a:fld>
            <a:endParaRPr lang="en-US"/>
          </a:p>
        </p:txBody>
      </p:sp>
    </p:spTree>
    <p:extLst>
      <p:ext uri="{BB962C8B-B14F-4D97-AF65-F5344CB8AC3E}">
        <p14:creationId xmlns:p14="http://schemas.microsoft.com/office/powerpoint/2010/main" val="2314446892"/>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132</a:t>
            </a:fld>
            <a:endParaRPr lang="en-US"/>
          </a:p>
        </p:txBody>
      </p:sp>
    </p:spTree>
    <p:extLst>
      <p:ext uri="{BB962C8B-B14F-4D97-AF65-F5344CB8AC3E}">
        <p14:creationId xmlns:p14="http://schemas.microsoft.com/office/powerpoint/2010/main" val="594035693"/>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133</a:t>
            </a:fld>
            <a:endParaRPr lang="en-US"/>
          </a:p>
        </p:txBody>
      </p:sp>
    </p:spTree>
    <p:extLst>
      <p:ext uri="{BB962C8B-B14F-4D97-AF65-F5344CB8AC3E}">
        <p14:creationId xmlns:p14="http://schemas.microsoft.com/office/powerpoint/2010/main" val="658392918"/>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134</a:t>
            </a:fld>
            <a:endParaRPr lang="en-US"/>
          </a:p>
        </p:txBody>
      </p:sp>
    </p:spTree>
    <p:extLst>
      <p:ext uri="{BB962C8B-B14F-4D97-AF65-F5344CB8AC3E}">
        <p14:creationId xmlns:p14="http://schemas.microsoft.com/office/powerpoint/2010/main" val="1809382829"/>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135</a:t>
            </a:fld>
            <a:endParaRPr lang="en-US"/>
          </a:p>
        </p:txBody>
      </p:sp>
    </p:spTree>
    <p:extLst>
      <p:ext uri="{BB962C8B-B14F-4D97-AF65-F5344CB8AC3E}">
        <p14:creationId xmlns:p14="http://schemas.microsoft.com/office/powerpoint/2010/main" val="2690034583"/>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136</a:t>
            </a:fld>
            <a:endParaRPr lang="en-US"/>
          </a:p>
        </p:txBody>
      </p:sp>
    </p:spTree>
    <p:extLst>
      <p:ext uri="{BB962C8B-B14F-4D97-AF65-F5344CB8AC3E}">
        <p14:creationId xmlns:p14="http://schemas.microsoft.com/office/powerpoint/2010/main" val="3785016063"/>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137</a:t>
            </a:fld>
            <a:endParaRPr lang="en-US"/>
          </a:p>
        </p:txBody>
      </p:sp>
    </p:spTree>
    <p:extLst>
      <p:ext uri="{BB962C8B-B14F-4D97-AF65-F5344CB8AC3E}">
        <p14:creationId xmlns:p14="http://schemas.microsoft.com/office/powerpoint/2010/main" val="909021163"/>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138</a:t>
            </a:fld>
            <a:endParaRPr lang="en-US"/>
          </a:p>
        </p:txBody>
      </p:sp>
    </p:spTree>
    <p:extLst>
      <p:ext uri="{BB962C8B-B14F-4D97-AF65-F5344CB8AC3E}">
        <p14:creationId xmlns:p14="http://schemas.microsoft.com/office/powerpoint/2010/main" val="3039366126"/>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139</a:t>
            </a:fld>
            <a:endParaRPr lang="en-US"/>
          </a:p>
        </p:txBody>
      </p:sp>
    </p:spTree>
    <p:extLst>
      <p:ext uri="{BB962C8B-B14F-4D97-AF65-F5344CB8AC3E}">
        <p14:creationId xmlns:p14="http://schemas.microsoft.com/office/powerpoint/2010/main" val="3094478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14</a:t>
            </a:fld>
            <a:endParaRPr lang="en-US"/>
          </a:p>
        </p:txBody>
      </p:sp>
    </p:spTree>
    <p:extLst>
      <p:ext uri="{BB962C8B-B14F-4D97-AF65-F5344CB8AC3E}">
        <p14:creationId xmlns:p14="http://schemas.microsoft.com/office/powerpoint/2010/main" val="21129156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15</a:t>
            </a:fld>
            <a:endParaRPr lang="en-US"/>
          </a:p>
        </p:txBody>
      </p:sp>
    </p:spTree>
    <p:extLst>
      <p:ext uri="{BB962C8B-B14F-4D97-AF65-F5344CB8AC3E}">
        <p14:creationId xmlns:p14="http://schemas.microsoft.com/office/powerpoint/2010/main" val="36103593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16</a:t>
            </a:fld>
            <a:endParaRPr lang="en-US"/>
          </a:p>
        </p:txBody>
      </p:sp>
    </p:spTree>
    <p:extLst>
      <p:ext uri="{BB962C8B-B14F-4D97-AF65-F5344CB8AC3E}">
        <p14:creationId xmlns:p14="http://schemas.microsoft.com/office/powerpoint/2010/main" val="13027432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17</a:t>
            </a:fld>
            <a:endParaRPr lang="en-US"/>
          </a:p>
        </p:txBody>
      </p:sp>
    </p:spTree>
    <p:extLst>
      <p:ext uri="{BB962C8B-B14F-4D97-AF65-F5344CB8AC3E}">
        <p14:creationId xmlns:p14="http://schemas.microsoft.com/office/powerpoint/2010/main" val="6547439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18</a:t>
            </a:fld>
            <a:endParaRPr lang="en-US"/>
          </a:p>
        </p:txBody>
      </p:sp>
    </p:spTree>
    <p:extLst>
      <p:ext uri="{BB962C8B-B14F-4D97-AF65-F5344CB8AC3E}">
        <p14:creationId xmlns:p14="http://schemas.microsoft.com/office/powerpoint/2010/main" val="32139104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19</a:t>
            </a:fld>
            <a:endParaRPr lang="en-US"/>
          </a:p>
        </p:txBody>
      </p:sp>
    </p:spTree>
    <p:extLst>
      <p:ext uri="{BB962C8B-B14F-4D97-AF65-F5344CB8AC3E}">
        <p14:creationId xmlns:p14="http://schemas.microsoft.com/office/powerpoint/2010/main" val="2132061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a:t>
            </a:fld>
            <a:endParaRPr lang="en-US"/>
          </a:p>
        </p:txBody>
      </p:sp>
    </p:spTree>
    <p:extLst>
      <p:ext uri="{BB962C8B-B14F-4D97-AF65-F5344CB8AC3E}">
        <p14:creationId xmlns:p14="http://schemas.microsoft.com/office/powerpoint/2010/main" val="30603285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20</a:t>
            </a:fld>
            <a:endParaRPr lang="en-US"/>
          </a:p>
        </p:txBody>
      </p:sp>
    </p:spTree>
    <p:extLst>
      <p:ext uri="{BB962C8B-B14F-4D97-AF65-F5344CB8AC3E}">
        <p14:creationId xmlns:p14="http://schemas.microsoft.com/office/powerpoint/2010/main" val="4722379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21</a:t>
            </a:fld>
            <a:endParaRPr lang="en-US"/>
          </a:p>
        </p:txBody>
      </p:sp>
    </p:spTree>
    <p:extLst>
      <p:ext uri="{BB962C8B-B14F-4D97-AF65-F5344CB8AC3E}">
        <p14:creationId xmlns:p14="http://schemas.microsoft.com/office/powerpoint/2010/main" val="14452326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22</a:t>
            </a:fld>
            <a:endParaRPr lang="en-US"/>
          </a:p>
        </p:txBody>
      </p:sp>
    </p:spTree>
    <p:extLst>
      <p:ext uri="{BB962C8B-B14F-4D97-AF65-F5344CB8AC3E}">
        <p14:creationId xmlns:p14="http://schemas.microsoft.com/office/powerpoint/2010/main" val="22627591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23</a:t>
            </a:fld>
            <a:endParaRPr lang="en-US"/>
          </a:p>
        </p:txBody>
      </p:sp>
    </p:spTree>
    <p:extLst>
      <p:ext uri="{BB962C8B-B14F-4D97-AF65-F5344CB8AC3E}">
        <p14:creationId xmlns:p14="http://schemas.microsoft.com/office/powerpoint/2010/main" val="30055829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24</a:t>
            </a:fld>
            <a:endParaRPr lang="en-US"/>
          </a:p>
        </p:txBody>
      </p:sp>
    </p:spTree>
    <p:extLst>
      <p:ext uri="{BB962C8B-B14F-4D97-AF65-F5344CB8AC3E}">
        <p14:creationId xmlns:p14="http://schemas.microsoft.com/office/powerpoint/2010/main" val="1786033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25</a:t>
            </a:fld>
            <a:endParaRPr lang="en-US"/>
          </a:p>
        </p:txBody>
      </p:sp>
    </p:spTree>
    <p:extLst>
      <p:ext uri="{BB962C8B-B14F-4D97-AF65-F5344CB8AC3E}">
        <p14:creationId xmlns:p14="http://schemas.microsoft.com/office/powerpoint/2010/main" val="31678817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26</a:t>
            </a:fld>
            <a:endParaRPr lang="en-US"/>
          </a:p>
        </p:txBody>
      </p:sp>
    </p:spTree>
    <p:extLst>
      <p:ext uri="{BB962C8B-B14F-4D97-AF65-F5344CB8AC3E}">
        <p14:creationId xmlns:p14="http://schemas.microsoft.com/office/powerpoint/2010/main" val="3007719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337C0-1FBA-0602-1633-672EF92D12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1AC859-D4C8-EC13-11A5-EB27DFA23F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B2C0AD-374C-B8BB-358A-BD8E705D6D2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65BDA19-FC7A-7071-D950-83FB51DAFAFB}"/>
              </a:ext>
            </a:extLst>
          </p:cNvPr>
          <p:cNvSpPr>
            <a:spLocks noGrp="1"/>
          </p:cNvSpPr>
          <p:nvPr>
            <p:ph type="sldNum" sz="quarter" idx="5"/>
          </p:nvPr>
        </p:nvSpPr>
        <p:spPr/>
        <p:txBody>
          <a:bodyPr/>
          <a:lstStyle/>
          <a:p>
            <a:fld id="{303A7350-5235-4471-83CB-C566E33F8B14}" type="slidenum">
              <a:rPr lang="en-US" smtClean="0"/>
              <a:t>27</a:t>
            </a:fld>
            <a:endParaRPr lang="en-US"/>
          </a:p>
        </p:txBody>
      </p:sp>
    </p:spTree>
    <p:extLst>
      <p:ext uri="{BB962C8B-B14F-4D97-AF65-F5344CB8AC3E}">
        <p14:creationId xmlns:p14="http://schemas.microsoft.com/office/powerpoint/2010/main" val="27971806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28</a:t>
            </a:fld>
            <a:endParaRPr lang="en-US"/>
          </a:p>
        </p:txBody>
      </p:sp>
    </p:spTree>
    <p:extLst>
      <p:ext uri="{BB962C8B-B14F-4D97-AF65-F5344CB8AC3E}">
        <p14:creationId xmlns:p14="http://schemas.microsoft.com/office/powerpoint/2010/main" val="29135596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29</a:t>
            </a:fld>
            <a:endParaRPr lang="en-US"/>
          </a:p>
        </p:txBody>
      </p:sp>
    </p:spTree>
    <p:extLst>
      <p:ext uri="{BB962C8B-B14F-4D97-AF65-F5344CB8AC3E}">
        <p14:creationId xmlns:p14="http://schemas.microsoft.com/office/powerpoint/2010/main" val="41199775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a:t>
            </a:fld>
            <a:endParaRPr lang="en-US"/>
          </a:p>
        </p:txBody>
      </p:sp>
    </p:spTree>
    <p:extLst>
      <p:ext uri="{BB962C8B-B14F-4D97-AF65-F5344CB8AC3E}">
        <p14:creationId xmlns:p14="http://schemas.microsoft.com/office/powerpoint/2010/main" val="10751952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30</a:t>
            </a:fld>
            <a:endParaRPr lang="en-US"/>
          </a:p>
        </p:txBody>
      </p:sp>
    </p:spTree>
    <p:extLst>
      <p:ext uri="{BB962C8B-B14F-4D97-AF65-F5344CB8AC3E}">
        <p14:creationId xmlns:p14="http://schemas.microsoft.com/office/powerpoint/2010/main" val="41363435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31</a:t>
            </a:fld>
            <a:endParaRPr lang="en-US"/>
          </a:p>
        </p:txBody>
      </p:sp>
    </p:spTree>
    <p:extLst>
      <p:ext uri="{BB962C8B-B14F-4D97-AF65-F5344CB8AC3E}">
        <p14:creationId xmlns:p14="http://schemas.microsoft.com/office/powerpoint/2010/main" val="9873862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32</a:t>
            </a:fld>
            <a:endParaRPr lang="en-US"/>
          </a:p>
        </p:txBody>
      </p:sp>
    </p:spTree>
    <p:extLst>
      <p:ext uri="{BB962C8B-B14F-4D97-AF65-F5344CB8AC3E}">
        <p14:creationId xmlns:p14="http://schemas.microsoft.com/office/powerpoint/2010/main" val="6885250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A59C34-DA07-9E7E-CCD0-E491A50461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0EFA0C-D59B-812A-E302-5D95520A10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7C9794-5405-47BE-04EB-0BB6032BC0D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0D7029A-F289-7BC6-C92D-BE15FB6F97BB}"/>
              </a:ext>
            </a:extLst>
          </p:cNvPr>
          <p:cNvSpPr>
            <a:spLocks noGrp="1"/>
          </p:cNvSpPr>
          <p:nvPr>
            <p:ph type="sldNum" sz="quarter" idx="5"/>
          </p:nvPr>
        </p:nvSpPr>
        <p:spPr/>
        <p:txBody>
          <a:bodyPr/>
          <a:lstStyle/>
          <a:p>
            <a:fld id="{303A7350-5235-4471-83CB-C566E33F8B14}" type="slidenum">
              <a:rPr lang="en-US" smtClean="0"/>
              <a:t>33</a:t>
            </a:fld>
            <a:endParaRPr lang="en-US"/>
          </a:p>
        </p:txBody>
      </p:sp>
    </p:spTree>
    <p:extLst>
      <p:ext uri="{BB962C8B-B14F-4D97-AF65-F5344CB8AC3E}">
        <p14:creationId xmlns:p14="http://schemas.microsoft.com/office/powerpoint/2010/main" val="16478006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34</a:t>
            </a:fld>
            <a:endParaRPr lang="en-US"/>
          </a:p>
        </p:txBody>
      </p:sp>
    </p:spTree>
    <p:extLst>
      <p:ext uri="{BB962C8B-B14F-4D97-AF65-F5344CB8AC3E}">
        <p14:creationId xmlns:p14="http://schemas.microsoft.com/office/powerpoint/2010/main" val="164341643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35</a:t>
            </a:fld>
            <a:endParaRPr lang="en-US"/>
          </a:p>
        </p:txBody>
      </p:sp>
    </p:spTree>
    <p:extLst>
      <p:ext uri="{BB962C8B-B14F-4D97-AF65-F5344CB8AC3E}">
        <p14:creationId xmlns:p14="http://schemas.microsoft.com/office/powerpoint/2010/main" val="12076198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36</a:t>
            </a:fld>
            <a:endParaRPr lang="en-US"/>
          </a:p>
        </p:txBody>
      </p:sp>
    </p:spTree>
    <p:extLst>
      <p:ext uri="{BB962C8B-B14F-4D97-AF65-F5344CB8AC3E}">
        <p14:creationId xmlns:p14="http://schemas.microsoft.com/office/powerpoint/2010/main" val="8248953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18E2A5-04B3-3FC0-EF72-F5970EBC13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111B2A-EFAF-52B2-DCC6-846C419129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C56A88-BCF2-CB10-7EE2-0D5A9986C97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9D63B29-C288-F7FC-E325-3E981F47B885}"/>
              </a:ext>
            </a:extLst>
          </p:cNvPr>
          <p:cNvSpPr>
            <a:spLocks noGrp="1"/>
          </p:cNvSpPr>
          <p:nvPr>
            <p:ph type="sldNum" sz="quarter" idx="5"/>
          </p:nvPr>
        </p:nvSpPr>
        <p:spPr/>
        <p:txBody>
          <a:bodyPr/>
          <a:lstStyle/>
          <a:p>
            <a:fld id="{303A7350-5235-4471-83CB-C566E33F8B14}" type="slidenum">
              <a:rPr lang="en-US" smtClean="0"/>
              <a:t>37</a:t>
            </a:fld>
            <a:endParaRPr lang="en-US"/>
          </a:p>
        </p:txBody>
      </p:sp>
    </p:spTree>
    <p:extLst>
      <p:ext uri="{BB962C8B-B14F-4D97-AF65-F5344CB8AC3E}">
        <p14:creationId xmlns:p14="http://schemas.microsoft.com/office/powerpoint/2010/main" val="5044079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38</a:t>
            </a:fld>
            <a:endParaRPr lang="en-US"/>
          </a:p>
        </p:txBody>
      </p:sp>
    </p:spTree>
    <p:extLst>
      <p:ext uri="{BB962C8B-B14F-4D97-AF65-F5344CB8AC3E}">
        <p14:creationId xmlns:p14="http://schemas.microsoft.com/office/powerpoint/2010/main" val="243271375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39</a:t>
            </a:fld>
            <a:endParaRPr lang="en-US"/>
          </a:p>
        </p:txBody>
      </p:sp>
    </p:spTree>
    <p:extLst>
      <p:ext uri="{BB962C8B-B14F-4D97-AF65-F5344CB8AC3E}">
        <p14:creationId xmlns:p14="http://schemas.microsoft.com/office/powerpoint/2010/main" val="3516113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4</a:t>
            </a:fld>
            <a:endParaRPr lang="en-US"/>
          </a:p>
        </p:txBody>
      </p:sp>
    </p:spTree>
    <p:extLst>
      <p:ext uri="{BB962C8B-B14F-4D97-AF65-F5344CB8AC3E}">
        <p14:creationId xmlns:p14="http://schemas.microsoft.com/office/powerpoint/2010/main" val="22904287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40</a:t>
            </a:fld>
            <a:endParaRPr lang="en-US"/>
          </a:p>
        </p:txBody>
      </p:sp>
    </p:spTree>
    <p:extLst>
      <p:ext uri="{BB962C8B-B14F-4D97-AF65-F5344CB8AC3E}">
        <p14:creationId xmlns:p14="http://schemas.microsoft.com/office/powerpoint/2010/main" val="33440686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41</a:t>
            </a:fld>
            <a:endParaRPr lang="en-US"/>
          </a:p>
        </p:txBody>
      </p:sp>
    </p:spTree>
    <p:extLst>
      <p:ext uri="{BB962C8B-B14F-4D97-AF65-F5344CB8AC3E}">
        <p14:creationId xmlns:p14="http://schemas.microsoft.com/office/powerpoint/2010/main" val="19535594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DE69C-07B6-5F5B-4FFF-42A7DBB687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29DF7D-1799-E6F7-6B78-18B390E173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E5C8A9-837D-C23A-E30A-705D6CD210F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EFDFB98-7374-5559-F8A3-77289FB77623}"/>
              </a:ext>
            </a:extLst>
          </p:cNvPr>
          <p:cNvSpPr>
            <a:spLocks noGrp="1"/>
          </p:cNvSpPr>
          <p:nvPr>
            <p:ph type="sldNum" sz="quarter" idx="5"/>
          </p:nvPr>
        </p:nvSpPr>
        <p:spPr/>
        <p:txBody>
          <a:bodyPr/>
          <a:lstStyle/>
          <a:p>
            <a:fld id="{303A7350-5235-4471-83CB-C566E33F8B14}" type="slidenum">
              <a:rPr lang="en-US" smtClean="0"/>
              <a:t>42</a:t>
            </a:fld>
            <a:endParaRPr lang="en-US"/>
          </a:p>
        </p:txBody>
      </p:sp>
    </p:spTree>
    <p:extLst>
      <p:ext uri="{BB962C8B-B14F-4D97-AF65-F5344CB8AC3E}">
        <p14:creationId xmlns:p14="http://schemas.microsoft.com/office/powerpoint/2010/main" val="16497840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5ACD5-814E-FDD3-9501-C9B2D6D0AC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1AA9E2-9CA7-6B4C-50EA-9481C19538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41B20D-5DBB-8B93-C7AB-CCD0949AF33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0C93E96-4543-043D-83AD-8CCAB7B33294}"/>
              </a:ext>
            </a:extLst>
          </p:cNvPr>
          <p:cNvSpPr>
            <a:spLocks noGrp="1"/>
          </p:cNvSpPr>
          <p:nvPr>
            <p:ph type="sldNum" sz="quarter" idx="5"/>
          </p:nvPr>
        </p:nvSpPr>
        <p:spPr/>
        <p:txBody>
          <a:bodyPr/>
          <a:lstStyle/>
          <a:p>
            <a:fld id="{303A7350-5235-4471-83CB-C566E33F8B14}" type="slidenum">
              <a:rPr lang="en-US" smtClean="0"/>
              <a:t>43</a:t>
            </a:fld>
            <a:endParaRPr lang="en-US"/>
          </a:p>
        </p:txBody>
      </p:sp>
    </p:spTree>
    <p:extLst>
      <p:ext uri="{BB962C8B-B14F-4D97-AF65-F5344CB8AC3E}">
        <p14:creationId xmlns:p14="http://schemas.microsoft.com/office/powerpoint/2010/main" val="4292282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3CE05-DAF8-2ACA-DB09-F040C07EF1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74940D-6437-3B66-7BBB-A47F0DE049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4EE30F-1665-4140-A553-0FFA5F6605C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6AD7B18-4A93-4832-EF49-A8CD9A446D77}"/>
              </a:ext>
            </a:extLst>
          </p:cNvPr>
          <p:cNvSpPr>
            <a:spLocks noGrp="1"/>
          </p:cNvSpPr>
          <p:nvPr>
            <p:ph type="sldNum" sz="quarter" idx="5"/>
          </p:nvPr>
        </p:nvSpPr>
        <p:spPr/>
        <p:txBody>
          <a:bodyPr/>
          <a:lstStyle/>
          <a:p>
            <a:fld id="{303A7350-5235-4471-83CB-C566E33F8B14}" type="slidenum">
              <a:rPr lang="en-US" smtClean="0"/>
              <a:t>44</a:t>
            </a:fld>
            <a:endParaRPr lang="en-US"/>
          </a:p>
        </p:txBody>
      </p:sp>
    </p:spTree>
    <p:extLst>
      <p:ext uri="{BB962C8B-B14F-4D97-AF65-F5344CB8AC3E}">
        <p14:creationId xmlns:p14="http://schemas.microsoft.com/office/powerpoint/2010/main" val="20746010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29F7E8-07F0-19C6-BF6F-459BCBB09C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521B7A-D774-0EBF-FF92-27870123E6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52CCE7-D93A-BFB8-E775-149EE9A1578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330F01A-39EB-D53D-F62A-142378E1A7D8}"/>
              </a:ext>
            </a:extLst>
          </p:cNvPr>
          <p:cNvSpPr>
            <a:spLocks noGrp="1"/>
          </p:cNvSpPr>
          <p:nvPr>
            <p:ph type="sldNum" sz="quarter" idx="5"/>
          </p:nvPr>
        </p:nvSpPr>
        <p:spPr/>
        <p:txBody>
          <a:bodyPr/>
          <a:lstStyle/>
          <a:p>
            <a:fld id="{303A7350-5235-4471-83CB-C566E33F8B14}" type="slidenum">
              <a:rPr lang="en-US" smtClean="0"/>
              <a:t>45</a:t>
            </a:fld>
            <a:endParaRPr lang="en-US"/>
          </a:p>
        </p:txBody>
      </p:sp>
    </p:spTree>
    <p:extLst>
      <p:ext uri="{BB962C8B-B14F-4D97-AF65-F5344CB8AC3E}">
        <p14:creationId xmlns:p14="http://schemas.microsoft.com/office/powerpoint/2010/main" val="13350342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8B2421-DD08-7B87-1890-8E4BD08D91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B8B0F7-6D93-E5AF-AA41-4AE017F844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8B4DEF-D8D6-2328-BEB2-F37A6A145A3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D13F2D1-A10D-8B2D-83D7-217054FEF129}"/>
              </a:ext>
            </a:extLst>
          </p:cNvPr>
          <p:cNvSpPr>
            <a:spLocks noGrp="1"/>
          </p:cNvSpPr>
          <p:nvPr>
            <p:ph type="sldNum" sz="quarter" idx="5"/>
          </p:nvPr>
        </p:nvSpPr>
        <p:spPr/>
        <p:txBody>
          <a:bodyPr/>
          <a:lstStyle/>
          <a:p>
            <a:fld id="{303A7350-5235-4471-83CB-C566E33F8B14}" type="slidenum">
              <a:rPr lang="en-US" smtClean="0"/>
              <a:t>46</a:t>
            </a:fld>
            <a:endParaRPr lang="en-US"/>
          </a:p>
        </p:txBody>
      </p:sp>
    </p:spTree>
    <p:extLst>
      <p:ext uri="{BB962C8B-B14F-4D97-AF65-F5344CB8AC3E}">
        <p14:creationId xmlns:p14="http://schemas.microsoft.com/office/powerpoint/2010/main" val="371184166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134F8A-C2EA-2802-6680-F1D614B38A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5DEAFD-62C8-5B7D-7ED3-0BF7625993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8E7EEA-691C-1067-9AC5-991A5DDEAE6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E834234-FA92-51AF-E365-DF774DDDE088}"/>
              </a:ext>
            </a:extLst>
          </p:cNvPr>
          <p:cNvSpPr>
            <a:spLocks noGrp="1"/>
          </p:cNvSpPr>
          <p:nvPr>
            <p:ph type="sldNum" sz="quarter" idx="5"/>
          </p:nvPr>
        </p:nvSpPr>
        <p:spPr/>
        <p:txBody>
          <a:bodyPr/>
          <a:lstStyle/>
          <a:p>
            <a:fld id="{303A7350-5235-4471-83CB-C566E33F8B14}" type="slidenum">
              <a:rPr lang="en-US" smtClean="0"/>
              <a:t>47</a:t>
            </a:fld>
            <a:endParaRPr lang="en-US"/>
          </a:p>
        </p:txBody>
      </p:sp>
    </p:spTree>
    <p:extLst>
      <p:ext uri="{BB962C8B-B14F-4D97-AF65-F5344CB8AC3E}">
        <p14:creationId xmlns:p14="http://schemas.microsoft.com/office/powerpoint/2010/main" val="4471102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587FB5-8CF6-E349-3F6A-ABA1C7E35F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E65EBC-9B64-87D6-BAF4-C36180EC78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FBEEE4-2324-F4CB-087F-BDE048E15DF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57F303A-17CA-5EE2-7FE3-F94DC4538D0A}"/>
              </a:ext>
            </a:extLst>
          </p:cNvPr>
          <p:cNvSpPr>
            <a:spLocks noGrp="1"/>
          </p:cNvSpPr>
          <p:nvPr>
            <p:ph type="sldNum" sz="quarter" idx="5"/>
          </p:nvPr>
        </p:nvSpPr>
        <p:spPr/>
        <p:txBody>
          <a:bodyPr/>
          <a:lstStyle/>
          <a:p>
            <a:fld id="{303A7350-5235-4471-83CB-C566E33F8B14}" type="slidenum">
              <a:rPr lang="en-US" smtClean="0"/>
              <a:t>48</a:t>
            </a:fld>
            <a:endParaRPr lang="en-US"/>
          </a:p>
        </p:txBody>
      </p:sp>
    </p:spTree>
    <p:extLst>
      <p:ext uri="{BB962C8B-B14F-4D97-AF65-F5344CB8AC3E}">
        <p14:creationId xmlns:p14="http://schemas.microsoft.com/office/powerpoint/2010/main" val="22199892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6169B-08D9-6180-1305-B4E17E6EDB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22A34E-E0F2-4602-8650-0484D10628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2B11A4-CAF8-EF90-24A8-7303827A5FD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950B86C-5AE2-92BB-B883-67E88925A7E3}"/>
              </a:ext>
            </a:extLst>
          </p:cNvPr>
          <p:cNvSpPr>
            <a:spLocks noGrp="1"/>
          </p:cNvSpPr>
          <p:nvPr>
            <p:ph type="sldNum" sz="quarter" idx="5"/>
          </p:nvPr>
        </p:nvSpPr>
        <p:spPr/>
        <p:txBody>
          <a:bodyPr/>
          <a:lstStyle/>
          <a:p>
            <a:fld id="{303A7350-5235-4471-83CB-C566E33F8B14}" type="slidenum">
              <a:rPr lang="en-US" smtClean="0"/>
              <a:t>49</a:t>
            </a:fld>
            <a:endParaRPr lang="en-US"/>
          </a:p>
        </p:txBody>
      </p:sp>
    </p:spTree>
    <p:extLst>
      <p:ext uri="{BB962C8B-B14F-4D97-AF65-F5344CB8AC3E}">
        <p14:creationId xmlns:p14="http://schemas.microsoft.com/office/powerpoint/2010/main" val="26014814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5</a:t>
            </a:fld>
            <a:endParaRPr lang="en-US"/>
          </a:p>
        </p:txBody>
      </p:sp>
    </p:spTree>
    <p:extLst>
      <p:ext uri="{BB962C8B-B14F-4D97-AF65-F5344CB8AC3E}">
        <p14:creationId xmlns:p14="http://schemas.microsoft.com/office/powerpoint/2010/main" val="4693513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6031AB-D5C2-C5D4-2497-8F7743ACDD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FD9675-B636-FBAA-4CFB-CAA439EBEC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C724A2-1043-7FB1-EC85-C7305B03C31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09795CC-4A01-1ABF-7D1C-ED7A4184DC2A}"/>
              </a:ext>
            </a:extLst>
          </p:cNvPr>
          <p:cNvSpPr>
            <a:spLocks noGrp="1"/>
          </p:cNvSpPr>
          <p:nvPr>
            <p:ph type="sldNum" sz="quarter" idx="5"/>
          </p:nvPr>
        </p:nvSpPr>
        <p:spPr/>
        <p:txBody>
          <a:bodyPr/>
          <a:lstStyle/>
          <a:p>
            <a:fld id="{303A7350-5235-4471-83CB-C566E33F8B14}" type="slidenum">
              <a:rPr lang="en-US" smtClean="0"/>
              <a:t>50</a:t>
            </a:fld>
            <a:endParaRPr lang="en-US"/>
          </a:p>
        </p:txBody>
      </p:sp>
    </p:spTree>
    <p:extLst>
      <p:ext uri="{BB962C8B-B14F-4D97-AF65-F5344CB8AC3E}">
        <p14:creationId xmlns:p14="http://schemas.microsoft.com/office/powerpoint/2010/main" val="312873784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B63490-9E57-789F-EEC4-2BCAA0EA6D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549C0D-6CED-0E6B-3AE2-A6B1C563BB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81B6B4-D0FD-2D36-F069-C5C55CEE89A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6B6B8EF-5E26-AC2E-9FB9-76D2103D6933}"/>
              </a:ext>
            </a:extLst>
          </p:cNvPr>
          <p:cNvSpPr>
            <a:spLocks noGrp="1"/>
          </p:cNvSpPr>
          <p:nvPr>
            <p:ph type="sldNum" sz="quarter" idx="5"/>
          </p:nvPr>
        </p:nvSpPr>
        <p:spPr/>
        <p:txBody>
          <a:bodyPr/>
          <a:lstStyle/>
          <a:p>
            <a:fld id="{303A7350-5235-4471-83CB-C566E33F8B14}" type="slidenum">
              <a:rPr lang="en-US" smtClean="0"/>
              <a:t>51</a:t>
            </a:fld>
            <a:endParaRPr lang="en-US"/>
          </a:p>
        </p:txBody>
      </p:sp>
    </p:spTree>
    <p:extLst>
      <p:ext uri="{BB962C8B-B14F-4D97-AF65-F5344CB8AC3E}">
        <p14:creationId xmlns:p14="http://schemas.microsoft.com/office/powerpoint/2010/main" val="204265694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D86462-A7A6-E31E-18F1-D78F248957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88E982-0CAC-7FE8-6127-73EF9E6311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CA84CE-00BA-47D3-9199-DC16512190B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19DEC1E-24B1-5007-BAFC-3E4BFCBABBA1}"/>
              </a:ext>
            </a:extLst>
          </p:cNvPr>
          <p:cNvSpPr>
            <a:spLocks noGrp="1"/>
          </p:cNvSpPr>
          <p:nvPr>
            <p:ph type="sldNum" sz="quarter" idx="5"/>
          </p:nvPr>
        </p:nvSpPr>
        <p:spPr/>
        <p:txBody>
          <a:bodyPr/>
          <a:lstStyle/>
          <a:p>
            <a:fld id="{303A7350-5235-4471-83CB-C566E33F8B14}" type="slidenum">
              <a:rPr lang="en-US" smtClean="0"/>
              <a:t>52</a:t>
            </a:fld>
            <a:endParaRPr lang="en-US"/>
          </a:p>
        </p:txBody>
      </p:sp>
    </p:spTree>
    <p:extLst>
      <p:ext uri="{BB962C8B-B14F-4D97-AF65-F5344CB8AC3E}">
        <p14:creationId xmlns:p14="http://schemas.microsoft.com/office/powerpoint/2010/main" val="26527162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F3E5C4-0AF5-6402-DAD7-B2DDAAA6EE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8C45AF-F69F-1323-7097-7B362FBA27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258188-A955-74D8-86AE-9FEDE6154F3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1F07979-D237-4B8D-1880-B455BF96087D}"/>
              </a:ext>
            </a:extLst>
          </p:cNvPr>
          <p:cNvSpPr>
            <a:spLocks noGrp="1"/>
          </p:cNvSpPr>
          <p:nvPr>
            <p:ph type="sldNum" sz="quarter" idx="5"/>
          </p:nvPr>
        </p:nvSpPr>
        <p:spPr/>
        <p:txBody>
          <a:bodyPr/>
          <a:lstStyle/>
          <a:p>
            <a:fld id="{303A7350-5235-4471-83CB-C566E33F8B14}" type="slidenum">
              <a:rPr lang="en-US" smtClean="0"/>
              <a:t>53</a:t>
            </a:fld>
            <a:endParaRPr lang="en-US"/>
          </a:p>
        </p:txBody>
      </p:sp>
    </p:spTree>
    <p:extLst>
      <p:ext uri="{BB962C8B-B14F-4D97-AF65-F5344CB8AC3E}">
        <p14:creationId xmlns:p14="http://schemas.microsoft.com/office/powerpoint/2010/main" val="196807602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FA04C-5B20-18D3-C23C-1562E81A18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A3C1EF-19BC-73E9-67F1-9DBDF31AA7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194CE3-F742-A1C9-2CF5-C00DA26DB7D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FFFD096-7E9A-5A1F-8DB4-BBD3E3F13B0D}"/>
              </a:ext>
            </a:extLst>
          </p:cNvPr>
          <p:cNvSpPr>
            <a:spLocks noGrp="1"/>
          </p:cNvSpPr>
          <p:nvPr>
            <p:ph type="sldNum" sz="quarter" idx="5"/>
          </p:nvPr>
        </p:nvSpPr>
        <p:spPr/>
        <p:txBody>
          <a:bodyPr/>
          <a:lstStyle/>
          <a:p>
            <a:fld id="{303A7350-5235-4471-83CB-C566E33F8B14}" type="slidenum">
              <a:rPr lang="en-US" smtClean="0"/>
              <a:t>54</a:t>
            </a:fld>
            <a:endParaRPr lang="en-US"/>
          </a:p>
        </p:txBody>
      </p:sp>
    </p:spTree>
    <p:extLst>
      <p:ext uri="{BB962C8B-B14F-4D97-AF65-F5344CB8AC3E}">
        <p14:creationId xmlns:p14="http://schemas.microsoft.com/office/powerpoint/2010/main" val="49694553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98161C-1132-4025-0500-0A83A41F9D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C5298C-D8CB-F2A9-EE36-9731830035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A06E7A-CCB9-C861-465D-776A8EADDC0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6AB2F73-B84C-E66F-B715-F8425936602A}"/>
              </a:ext>
            </a:extLst>
          </p:cNvPr>
          <p:cNvSpPr>
            <a:spLocks noGrp="1"/>
          </p:cNvSpPr>
          <p:nvPr>
            <p:ph type="sldNum" sz="quarter" idx="5"/>
          </p:nvPr>
        </p:nvSpPr>
        <p:spPr/>
        <p:txBody>
          <a:bodyPr/>
          <a:lstStyle/>
          <a:p>
            <a:fld id="{303A7350-5235-4471-83CB-C566E33F8B14}" type="slidenum">
              <a:rPr lang="en-US" smtClean="0"/>
              <a:t>55</a:t>
            </a:fld>
            <a:endParaRPr lang="en-US"/>
          </a:p>
        </p:txBody>
      </p:sp>
    </p:spTree>
    <p:extLst>
      <p:ext uri="{BB962C8B-B14F-4D97-AF65-F5344CB8AC3E}">
        <p14:creationId xmlns:p14="http://schemas.microsoft.com/office/powerpoint/2010/main" val="393425134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6012A-7E3F-EE30-25E4-8A10D6DD82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FDED88-56B3-AF20-4A37-4C6BF83073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94BAEB-93DB-C951-EF28-E932DDE2817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5281AC9-19AC-8384-7563-2F5F137A5494}"/>
              </a:ext>
            </a:extLst>
          </p:cNvPr>
          <p:cNvSpPr>
            <a:spLocks noGrp="1"/>
          </p:cNvSpPr>
          <p:nvPr>
            <p:ph type="sldNum" sz="quarter" idx="5"/>
          </p:nvPr>
        </p:nvSpPr>
        <p:spPr/>
        <p:txBody>
          <a:bodyPr/>
          <a:lstStyle/>
          <a:p>
            <a:fld id="{303A7350-5235-4471-83CB-C566E33F8B14}" type="slidenum">
              <a:rPr lang="en-US" smtClean="0"/>
              <a:t>56</a:t>
            </a:fld>
            <a:endParaRPr lang="en-US"/>
          </a:p>
        </p:txBody>
      </p:sp>
    </p:spTree>
    <p:extLst>
      <p:ext uri="{BB962C8B-B14F-4D97-AF65-F5344CB8AC3E}">
        <p14:creationId xmlns:p14="http://schemas.microsoft.com/office/powerpoint/2010/main" val="73934153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9BEF1E-2125-AB8A-1467-E9BF3DD7EB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1E74B0-D98F-C221-3ADA-12984398CE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0B724A-CF9B-8B02-95C5-8E0D244C080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EA6AA08-B0C3-0AEE-2506-8E5C3BDA6BE3}"/>
              </a:ext>
            </a:extLst>
          </p:cNvPr>
          <p:cNvSpPr>
            <a:spLocks noGrp="1"/>
          </p:cNvSpPr>
          <p:nvPr>
            <p:ph type="sldNum" sz="quarter" idx="5"/>
          </p:nvPr>
        </p:nvSpPr>
        <p:spPr/>
        <p:txBody>
          <a:bodyPr/>
          <a:lstStyle/>
          <a:p>
            <a:fld id="{303A7350-5235-4471-83CB-C566E33F8B14}" type="slidenum">
              <a:rPr lang="en-US" smtClean="0"/>
              <a:t>57</a:t>
            </a:fld>
            <a:endParaRPr lang="en-US"/>
          </a:p>
        </p:txBody>
      </p:sp>
    </p:spTree>
    <p:extLst>
      <p:ext uri="{BB962C8B-B14F-4D97-AF65-F5344CB8AC3E}">
        <p14:creationId xmlns:p14="http://schemas.microsoft.com/office/powerpoint/2010/main" val="306121318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482526-1F03-4F08-B86B-346EB24C0D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9D51EB-636D-7918-20E4-D722225A82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C3C6D6-8112-AF18-EB10-A30215D4160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AE5898C-CF64-1C93-1C39-8AAFAE2C2119}"/>
              </a:ext>
            </a:extLst>
          </p:cNvPr>
          <p:cNvSpPr>
            <a:spLocks noGrp="1"/>
          </p:cNvSpPr>
          <p:nvPr>
            <p:ph type="sldNum" sz="quarter" idx="5"/>
          </p:nvPr>
        </p:nvSpPr>
        <p:spPr/>
        <p:txBody>
          <a:bodyPr/>
          <a:lstStyle/>
          <a:p>
            <a:fld id="{303A7350-5235-4471-83CB-C566E33F8B14}" type="slidenum">
              <a:rPr lang="en-US" smtClean="0"/>
              <a:t>58</a:t>
            </a:fld>
            <a:endParaRPr lang="en-US"/>
          </a:p>
        </p:txBody>
      </p:sp>
    </p:spTree>
    <p:extLst>
      <p:ext uri="{BB962C8B-B14F-4D97-AF65-F5344CB8AC3E}">
        <p14:creationId xmlns:p14="http://schemas.microsoft.com/office/powerpoint/2010/main" val="206515974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78722D-D6B3-1C45-C72D-40E319F11A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6293CD-9BA1-8ADD-473C-C1BA292D36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9BD41C-3DB4-F698-F427-9AF9BEA2C75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878D090-15BC-2EB7-9D62-A53764FC569A}"/>
              </a:ext>
            </a:extLst>
          </p:cNvPr>
          <p:cNvSpPr>
            <a:spLocks noGrp="1"/>
          </p:cNvSpPr>
          <p:nvPr>
            <p:ph type="sldNum" sz="quarter" idx="5"/>
          </p:nvPr>
        </p:nvSpPr>
        <p:spPr/>
        <p:txBody>
          <a:bodyPr/>
          <a:lstStyle/>
          <a:p>
            <a:fld id="{303A7350-5235-4471-83CB-C566E33F8B14}" type="slidenum">
              <a:rPr lang="en-US" smtClean="0"/>
              <a:t>59</a:t>
            </a:fld>
            <a:endParaRPr lang="en-US"/>
          </a:p>
        </p:txBody>
      </p:sp>
    </p:spTree>
    <p:extLst>
      <p:ext uri="{BB962C8B-B14F-4D97-AF65-F5344CB8AC3E}">
        <p14:creationId xmlns:p14="http://schemas.microsoft.com/office/powerpoint/2010/main" val="4234698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6</a:t>
            </a:fld>
            <a:endParaRPr lang="en-US"/>
          </a:p>
        </p:txBody>
      </p:sp>
    </p:spTree>
    <p:extLst>
      <p:ext uri="{BB962C8B-B14F-4D97-AF65-F5344CB8AC3E}">
        <p14:creationId xmlns:p14="http://schemas.microsoft.com/office/powerpoint/2010/main" val="21587224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4518C0-DB61-751A-DED2-423BDB6B59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29A48D-DE4F-C827-B6B2-E314FD2F28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098A35-C11C-0C5E-9A8D-016FFE658F1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F1178FC-EFE0-F110-A405-A4EE49CA5F07}"/>
              </a:ext>
            </a:extLst>
          </p:cNvPr>
          <p:cNvSpPr>
            <a:spLocks noGrp="1"/>
          </p:cNvSpPr>
          <p:nvPr>
            <p:ph type="sldNum" sz="quarter" idx="5"/>
          </p:nvPr>
        </p:nvSpPr>
        <p:spPr/>
        <p:txBody>
          <a:bodyPr/>
          <a:lstStyle/>
          <a:p>
            <a:fld id="{303A7350-5235-4471-83CB-C566E33F8B14}" type="slidenum">
              <a:rPr lang="en-US" smtClean="0"/>
              <a:t>60</a:t>
            </a:fld>
            <a:endParaRPr lang="en-US"/>
          </a:p>
        </p:txBody>
      </p:sp>
    </p:spTree>
    <p:extLst>
      <p:ext uri="{BB962C8B-B14F-4D97-AF65-F5344CB8AC3E}">
        <p14:creationId xmlns:p14="http://schemas.microsoft.com/office/powerpoint/2010/main" val="428073796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4187BC-67CD-0BA3-E71B-AF8993AECB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8D68ED-D6CE-36BD-1D0C-6FED9514CE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1E5CBC-6F84-8B3C-43CB-4359C2A07AB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1B5C1C3-28B9-693E-9F6B-8B58D8D7A431}"/>
              </a:ext>
            </a:extLst>
          </p:cNvPr>
          <p:cNvSpPr>
            <a:spLocks noGrp="1"/>
          </p:cNvSpPr>
          <p:nvPr>
            <p:ph type="sldNum" sz="quarter" idx="5"/>
          </p:nvPr>
        </p:nvSpPr>
        <p:spPr/>
        <p:txBody>
          <a:bodyPr/>
          <a:lstStyle/>
          <a:p>
            <a:fld id="{303A7350-5235-4471-83CB-C566E33F8B14}" type="slidenum">
              <a:rPr lang="en-US" smtClean="0"/>
              <a:t>61</a:t>
            </a:fld>
            <a:endParaRPr lang="en-US"/>
          </a:p>
        </p:txBody>
      </p:sp>
    </p:spTree>
    <p:extLst>
      <p:ext uri="{BB962C8B-B14F-4D97-AF65-F5344CB8AC3E}">
        <p14:creationId xmlns:p14="http://schemas.microsoft.com/office/powerpoint/2010/main" val="92846503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C4509-0826-9584-6A86-14E627CE29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950AB6-95FE-FFE4-B884-11780F5DA7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CE05CD-77C0-DC2E-B462-7CE99BA2F53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A9348ED-4283-9145-981C-C00BA30C68B0}"/>
              </a:ext>
            </a:extLst>
          </p:cNvPr>
          <p:cNvSpPr>
            <a:spLocks noGrp="1"/>
          </p:cNvSpPr>
          <p:nvPr>
            <p:ph type="sldNum" sz="quarter" idx="5"/>
          </p:nvPr>
        </p:nvSpPr>
        <p:spPr/>
        <p:txBody>
          <a:bodyPr/>
          <a:lstStyle/>
          <a:p>
            <a:fld id="{303A7350-5235-4471-83CB-C566E33F8B14}" type="slidenum">
              <a:rPr lang="en-US" smtClean="0"/>
              <a:t>62</a:t>
            </a:fld>
            <a:endParaRPr lang="en-US"/>
          </a:p>
        </p:txBody>
      </p:sp>
    </p:spTree>
    <p:extLst>
      <p:ext uri="{BB962C8B-B14F-4D97-AF65-F5344CB8AC3E}">
        <p14:creationId xmlns:p14="http://schemas.microsoft.com/office/powerpoint/2010/main" val="40792762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196DFB-F9DC-389C-CF06-73E6953D22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2347B8-488A-0A1A-8C65-EF1303CA13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2006AD-7C0E-ADF5-A667-0D46D38DA65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6158C15-8D69-79DF-FD72-4364A9C8F9DB}"/>
              </a:ext>
            </a:extLst>
          </p:cNvPr>
          <p:cNvSpPr>
            <a:spLocks noGrp="1"/>
          </p:cNvSpPr>
          <p:nvPr>
            <p:ph type="sldNum" sz="quarter" idx="5"/>
          </p:nvPr>
        </p:nvSpPr>
        <p:spPr/>
        <p:txBody>
          <a:bodyPr/>
          <a:lstStyle/>
          <a:p>
            <a:fld id="{303A7350-5235-4471-83CB-C566E33F8B14}" type="slidenum">
              <a:rPr lang="en-US" smtClean="0"/>
              <a:t>63</a:t>
            </a:fld>
            <a:endParaRPr lang="en-US"/>
          </a:p>
        </p:txBody>
      </p:sp>
    </p:spTree>
    <p:extLst>
      <p:ext uri="{BB962C8B-B14F-4D97-AF65-F5344CB8AC3E}">
        <p14:creationId xmlns:p14="http://schemas.microsoft.com/office/powerpoint/2010/main" val="222667244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6FD0BE-37F0-5261-C56C-6B259AA593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D75528-019E-1708-C3CE-0B087A8B66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86BA22-E88A-E068-98F8-EACCC7A8F92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E0FCC92-55C4-E06D-B4A8-1900B74CA560}"/>
              </a:ext>
            </a:extLst>
          </p:cNvPr>
          <p:cNvSpPr>
            <a:spLocks noGrp="1"/>
          </p:cNvSpPr>
          <p:nvPr>
            <p:ph type="sldNum" sz="quarter" idx="5"/>
          </p:nvPr>
        </p:nvSpPr>
        <p:spPr/>
        <p:txBody>
          <a:bodyPr/>
          <a:lstStyle/>
          <a:p>
            <a:fld id="{303A7350-5235-4471-83CB-C566E33F8B14}" type="slidenum">
              <a:rPr lang="en-US" smtClean="0"/>
              <a:t>64</a:t>
            </a:fld>
            <a:endParaRPr lang="en-US"/>
          </a:p>
        </p:txBody>
      </p:sp>
    </p:spTree>
    <p:extLst>
      <p:ext uri="{BB962C8B-B14F-4D97-AF65-F5344CB8AC3E}">
        <p14:creationId xmlns:p14="http://schemas.microsoft.com/office/powerpoint/2010/main" val="130946974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7DDDAC-631D-D46A-21DA-000D0D9684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B83E2E-2575-559E-AF19-07A210B709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D407C0-02F9-E929-89F0-882019FFBB4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8B8FBC7-B6BF-C07E-BAAC-85FE446D7DF8}"/>
              </a:ext>
            </a:extLst>
          </p:cNvPr>
          <p:cNvSpPr>
            <a:spLocks noGrp="1"/>
          </p:cNvSpPr>
          <p:nvPr>
            <p:ph type="sldNum" sz="quarter" idx="5"/>
          </p:nvPr>
        </p:nvSpPr>
        <p:spPr/>
        <p:txBody>
          <a:bodyPr/>
          <a:lstStyle/>
          <a:p>
            <a:fld id="{303A7350-5235-4471-83CB-C566E33F8B14}" type="slidenum">
              <a:rPr lang="en-US" smtClean="0"/>
              <a:t>65</a:t>
            </a:fld>
            <a:endParaRPr lang="en-US"/>
          </a:p>
        </p:txBody>
      </p:sp>
    </p:spTree>
    <p:extLst>
      <p:ext uri="{BB962C8B-B14F-4D97-AF65-F5344CB8AC3E}">
        <p14:creationId xmlns:p14="http://schemas.microsoft.com/office/powerpoint/2010/main" val="307811056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E9FE11-0C8C-FFF3-2373-1927279660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CDB52C-C900-6F3D-6485-467E046129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47F45D-15D8-AA16-3415-C2377FA166E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094DD5B-C468-C6CE-3069-B08229B2A253}"/>
              </a:ext>
            </a:extLst>
          </p:cNvPr>
          <p:cNvSpPr>
            <a:spLocks noGrp="1"/>
          </p:cNvSpPr>
          <p:nvPr>
            <p:ph type="sldNum" sz="quarter" idx="5"/>
          </p:nvPr>
        </p:nvSpPr>
        <p:spPr/>
        <p:txBody>
          <a:bodyPr/>
          <a:lstStyle/>
          <a:p>
            <a:fld id="{303A7350-5235-4471-83CB-C566E33F8B14}" type="slidenum">
              <a:rPr lang="en-US" smtClean="0"/>
              <a:t>66</a:t>
            </a:fld>
            <a:endParaRPr lang="en-US"/>
          </a:p>
        </p:txBody>
      </p:sp>
    </p:spTree>
    <p:extLst>
      <p:ext uri="{BB962C8B-B14F-4D97-AF65-F5344CB8AC3E}">
        <p14:creationId xmlns:p14="http://schemas.microsoft.com/office/powerpoint/2010/main" val="35181826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439C22-0898-B067-5609-54DA706A83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B52C27-4EE3-0172-AA61-36D3023FD9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665957-B207-09B9-DEE2-5732732B5C9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E0BB652-01B2-E53F-9CA9-63C05EAEEF7E}"/>
              </a:ext>
            </a:extLst>
          </p:cNvPr>
          <p:cNvSpPr>
            <a:spLocks noGrp="1"/>
          </p:cNvSpPr>
          <p:nvPr>
            <p:ph type="sldNum" sz="quarter" idx="5"/>
          </p:nvPr>
        </p:nvSpPr>
        <p:spPr/>
        <p:txBody>
          <a:bodyPr/>
          <a:lstStyle/>
          <a:p>
            <a:fld id="{303A7350-5235-4471-83CB-C566E33F8B14}" type="slidenum">
              <a:rPr lang="en-US" smtClean="0"/>
              <a:t>67</a:t>
            </a:fld>
            <a:endParaRPr lang="en-US"/>
          </a:p>
        </p:txBody>
      </p:sp>
    </p:spTree>
    <p:extLst>
      <p:ext uri="{BB962C8B-B14F-4D97-AF65-F5344CB8AC3E}">
        <p14:creationId xmlns:p14="http://schemas.microsoft.com/office/powerpoint/2010/main" val="80039194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A09A11-1497-B78A-0D5E-54FB5B5155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1F4257-F202-50B8-DB03-8DF76832CD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BC47D6-ACA9-552A-66F5-91332B99A16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6FED7AB-BD8D-A797-5C8D-F775678510EB}"/>
              </a:ext>
            </a:extLst>
          </p:cNvPr>
          <p:cNvSpPr>
            <a:spLocks noGrp="1"/>
          </p:cNvSpPr>
          <p:nvPr>
            <p:ph type="sldNum" sz="quarter" idx="5"/>
          </p:nvPr>
        </p:nvSpPr>
        <p:spPr/>
        <p:txBody>
          <a:bodyPr/>
          <a:lstStyle/>
          <a:p>
            <a:fld id="{303A7350-5235-4471-83CB-C566E33F8B14}" type="slidenum">
              <a:rPr lang="en-US" smtClean="0"/>
              <a:t>68</a:t>
            </a:fld>
            <a:endParaRPr lang="en-US"/>
          </a:p>
        </p:txBody>
      </p:sp>
    </p:spTree>
    <p:extLst>
      <p:ext uri="{BB962C8B-B14F-4D97-AF65-F5344CB8AC3E}">
        <p14:creationId xmlns:p14="http://schemas.microsoft.com/office/powerpoint/2010/main" val="69294235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32068C-B2F4-7F36-C839-6E9E4FBE62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DB2EE4-405B-7BC4-EB33-9955688E65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AAB652-F1E3-1E41-A6D3-30CA706F1DE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B10A370-FD67-2773-FAE4-4E87D6E88F9F}"/>
              </a:ext>
            </a:extLst>
          </p:cNvPr>
          <p:cNvSpPr>
            <a:spLocks noGrp="1"/>
          </p:cNvSpPr>
          <p:nvPr>
            <p:ph type="sldNum" sz="quarter" idx="5"/>
          </p:nvPr>
        </p:nvSpPr>
        <p:spPr/>
        <p:txBody>
          <a:bodyPr/>
          <a:lstStyle/>
          <a:p>
            <a:fld id="{303A7350-5235-4471-83CB-C566E33F8B14}" type="slidenum">
              <a:rPr lang="en-US" smtClean="0"/>
              <a:t>69</a:t>
            </a:fld>
            <a:endParaRPr lang="en-US"/>
          </a:p>
        </p:txBody>
      </p:sp>
    </p:spTree>
    <p:extLst>
      <p:ext uri="{BB962C8B-B14F-4D97-AF65-F5344CB8AC3E}">
        <p14:creationId xmlns:p14="http://schemas.microsoft.com/office/powerpoint/2010/main" val="21872443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7</a:t>
            </a:fld>
            <a:endParaRPr lang="en-US"/>
          </a:p>
        </p:txBody>
      </p:sp>
    </p:spTree>
    <p:extLst>
      <p:ext uri="{BB962C8B-B14F-4D97-AF65-F5344CB8AC3E}">
        <p14:creationId xmlns:p14="http://schemas.microsoft.com/office/powerpoint/2010/main" val="357781106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CADB98-F0C2-6D42-7A83-396EE40CB7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84955D-801F-4EB1-5C80-9184E2528B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5D6FAB-C408-67E8-874B-95B4F2F50F7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0E35D80-DF3B-8CA1-28B2-7C8CC99CFA21}"/>
              </a:ext>
            </a:extLst>
          </p:cNvPr>
          <p:cNvSpPr>
            <a:spLocks noGrp="1"/>
          </p:cNvSpPr>
          <p:nvPr>
            <p:ph type="sldNum" sz="quarter" idx="5"/>
          </p:nvPr>
        </p:nvSpPr>
        <p:spPr/>
        <p:txBody>
          <a:bodyPr/>
          <a:lstStyle/>
          <a:p>
            <a:fld id="{303A7350-5235-4471-83CB-C566E33F8B14}" type="slidenum">
              <a:rPr lang="en-US" smtClean="0"/>
              <a:t>70</a:t>
            </a:fld>
            <a:endParaRPr lang="en-US"/>
          </a:p>
        </p:txBody>
      </p:sp>
    </p:spTree>
    <p:extLst>
      <p:ext uri="{BB962C8B-B14F-4D97-AF65-F5344CB8AC3E}">
        <p14:creationId xmlns:p14="http://schemas.microsoft.com/office/powerpoint/2010/main" val="45233593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71</a:t>
            </a:fld>
            <a:endParaRPr lang="en-US"/>
          </a:p>
        </p:txBody>
      </p:sp>
    </p:spTree>
    <p:extLst>
      <p:ext uri="{BB962C8B-B14F-4D97-AF65-F5344CB8AC3E}">
        <p14:creationId xmlns:p14="http://schemas.microsoft.com/office/powerpoint/2010/main" val="406042995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B8734-3BC8-638B-3A19-2539352538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AEA708-CD9D-1B13-FBF1-F35178210E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4028B7-9460-3012-476A-71EE0281622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E1276C9-B3AB-6C72-6D8F-38403D91D0D4}"/>
              </a:ext>
            </a:extLst>
          </p:cNvPr>
          <p:cNvSpPr>
            <a:spLocks noGrp="1"/>
          </p:cNvSpPr>
          <p:nvPr>
            <p:ph type="sldNum" sz="quarter" idx="5"/>
          </p:nvPr>
        </p:nvSpPr>
        <p:spPr/>
        <p:txBody>
          <a:bodyPr/>
          <a:lstStyle/>
          <a:p>
            <a:fld id="{303A7350-5235-4471-83CB-C566E33F8B14}" type="slidenum">
              <a:rPr lang="en-US" smtClean="0"/>
              <a:t>72</a:t>
            </a:fld>
            <a:endParaRPr lang="en-US"/>
          </a:p>
        </p:txBody>
      </p:sp>
    </p:spTree>
    <p:extLst>
      <p:ext uri="{BB962C8B-B14F-4D97-AF65-F5344CB8AC3E}">
        <p14:creationId xmlns:p14="http://schemas.microsoft.com/office/powerpoint/2010/main" val="10495265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7CAAE-2DBE-3B0B-3403-85CDE7D854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8E62DD-F232-6B67-A04E-EC27ED0E70E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FA744F-EBF1-94BE-4E53-1A18EACDF50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209669F-B01B-EED1-4018-44B78ACDCC83}"/>
              </a:ext>
            </a:extLst>
          </p:cNvPr>
          <p:cNvSpPr>
            <a:spLocks noGrp="1"/>
          </p:cNvSpPr>
          <p:nvPr>
            <p:ph type="sldNum" sz="quarter" idx="5"/>
          </p:nvPr>
        </p:nvSpPr>
        <p:spPr/>
        <p:txBody>
          <a:bodyPr/>
          <a:lstStyle/>
          <a:p>
            <a:fld id="{303A7350-5235-4471-83CB-C566E33F8B14}" type="slidenum">
              <a:rPr lang="en-US" smtClean="0"/>
              <a:t>73</a:t>
            </a:fld>
            <a:endParaRPr lang="en-US"/>
          </a:p>
        </p:txBody>
      </p:sp>
    </p:spTree>
    <p:extLst>
      <p:ext uri="{BB962C8B-B14F-4D97-AF65-F5344CB8AC3E}">
        <p14:creationId xmlns:p14="http://schemas.microsoft.com/office/powerpoint/2010/main" val="25242412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94F12-BF89-04C2-E668-28EA123BC1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A80213-CF40-38E8-E6E1-91C82A4841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932234-2C41-291E-D6D5-41F27F0952A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9632823-E97B-0FA1-DAFD-8C9A561C3271}"/>
              </a:ext>
            </a:extLst>
          </p:cNvPr>
          <p:cNvSpPr>
            <a:spLocks noGrp="1"/>
          </p:cNvSpPr>
          <p:nvPr>
            <p:ph type="sldNum" sz="quarter" idx="5"/>
          </p:nvPr>
        </p:nvSpPr>
        <p:spPr/>
        <p:txBody>
          <a:bodyPr/>
          <a:lstStyle/>
          <a:p>
            <a:fld id="{303A7350-5235-4471-83CB-C566E33F8B14}" type="slidenum">
              <a:rPr lang="en-US" smtClean="0"/>
              <a:t>74</a:t>
            </a:fld>
            <a:endParaRPr lang="en-US"/>
          </a:p>
        </p:txBody>
      </p:sp>
    </p:spTree>
    <p:extLst>
      <p:ext uri="{BB962C8B-B14F-4D97-AF65-F5344CB8AC3E}">
        <p14:creationId xmlns:p14="http://schemas.microsoft.com/office/powerpoint/2010/main" val="72591249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62248F-EA14-AB9F-4BF5-25BA091422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B5CE28-931A-1D1C-62CA-DFCC269198F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938F56-B194-10CA-4126-6A5617698A4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999E9C6-A6C2-B9EA-C673-93CF3B9BEBAF}"/>
              </a:ext>
            </a:extLst>
          </p:cNvPr>
          <p:cNvSpPr>
            <a:spLocks noGrp="1"/>
          </p:cNvSpPr>
          <p:nvPr>
            <p:ph type="sldNum" sz="quarter" idx="5"/>
          </p:nvPr>
        </p:nvSpPr>
        <p:spPr/>
        <p:txBody>
          <a:bodyPr/>
          <a:lstStyle/>
          <a:p>
            <a:fld id="{303A7350-5235-4471-83CB-C566E33F8B14}" type="slidenum">
              <a:rPr lang="en-US" smtClean="0"/>
              <a:t>75</a:t>
            </a:fld>
            <a:endParaRPr lang="en-US"/>
          </a:p>
        </p:txBody>
      </p:sp>
    </p:spTree>
    <p:extLst>
      <p:ext uri="{BB962C8B-B14F-4D97-AF65-F5344CB8AC3E}">
        <p14:creationId xmlns:p14="http://schemas.microsoft.com/office/powerpoint/2010/main" val="109430654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76</a:t>
            </a:fld>
            <a:endParaRPr lang="en-US"/>
          </a:p>
        </p:txBody>
      </p:sp>
    </p:spTree>
    <p:extLst>
      <p:ext uri="{BB962C8B-B14F-4D97-AF65-F5344CB8AC3E}">
        <p14:creationId xmlns:p14="http://schemas.microsoft.com/office/powerpoint/2010/main" val="118209004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77</a:t>
            </a:fld>
            <a:endParaRPr lang="en-US"/>
          </a:p>
        </p:txBody>
      </p:sp>
    </p:spTree>
    <p:extLst>
      <p:ext uri="{BB962C8B-B14F-4D97-AF65-F5344CB8AC3E}">
        <p14:creationId xmlns:p14="http://schemas.microsoft.com/office/powerpoint/2010/main" val="389797670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232E77-6464-7200-51C5-8D19804924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A422B2-6661-4B2A-6827-29442D351C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BFB477-D09E-658B-0E7F-C8C204D6330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4C4C177-D70E-1887-5DC3-CF78AD751E8D}"/>
              </a:ext>
            </a:extLst>
          </p:cNvPr>
          <p:cNvSpPr>
            <a:spLocks noGrp="1"/>
          </p:cNvSpPr>
          <p:nvPr>
            <p:ph type="sldNum" sz="quarter" idx="5"/>
          </p:nvPr>
        </p:nvSpPr>
        <p:spPr/>
        <p:txBody>
          <a:bodyPr/>
          <a:lstStyle/>
          <a:p>
            <a:fld id="{303A7350-5235-4471-83CB-C566E33F8B14}" type="slidenum">
              <a:rPr lang="en-US" smtClean="0"/>
              <a:t>78</a:t>
            </a:fld>
            <a:endParaRPr lang="en-US"/>
          </a:p>
        </p:txBody>
      </p:sp>
    </p:spTree>
    <p:extLst>
      <p:ext uri="{BB962C8B-B14F-4D97-AF65-F5344CB8AC3E}">
        <p14:creationId xmlns:p14="http://schemas.microsoft.com/office/powerpoint/2010/main" val="374749568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79</a:t>
            </a:fld>
            <a:endParaRPr lang="en-US"/>
          </a:p>
        </p:txBody>
      </p:sp>
    </p:spTree>
    <p:extLst>
      <p:ext uri="{BB962C8B-B14F-4D97-AF65-F5344CB8AC3E}">
        <p14:creationId xmlns:p14="http://schemas.microsoft.com/office/powerpoint/2010/main" val="42653857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8</a:t>
            </a:fld>
            <a:endParaRPr lang="en-US"/>
          </a:p>
        </p:txBody>
      </p:sp>
    </p:spTree>
    <p:extLst>
      <p:ext uri="{BB962C8B-B14F-4D97-AF65-F5344CB8AC3E}">
        <p14:creationId xmlns:p14="http://schemas.microsoft.com/office/powerpoint/2010/main" val="422623024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80</a:t>
            </a:fld>
            <a:endParaRPr lang="en-US"/>
          </a:p>
        </p:txBody>
      </p:sp>
    </p:spTree>
    <p:extLst>
      <p:ext uri="{BB962C8B-B14F-4D97-AF65-F5344CB8AC3E}">
        <p14:creationId xmlns:p14="http://schemas.microsoft.com/office/powerpoint/2010/main" val="378206764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81</a:t>
            </a:fld>
            <a:endParaRPr lang="en-US"/>
          </a:p>
        </p:txBody>
      </p:sp>
    </p:spTree>
    <p:extLst>
      <p:ext uri="{BB962C8B-B14F-4D97-AF65-F5344CB8AC3E}">
        <p14:creationId xmlns:p14="http://schemas.microsoft.com/office/powerpoint/2010/main" val="284063778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82</a:t>
            </a:fld>
            <a:endParaRPr lang="en-US"/>
          </a:p>
        </p:txBody>
      </p:sp>
    </p:spTree>
    <p:extLst>
      <p:ext uri="{BB962C8B-B14F-4D97-AF65-F5344CB8AC3E}">
        <p14:creationId xmlns:p14="http://schemas.microsoft.com/office/powerpoint/2010/main" val="200304878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00AB2B-A15D-827A-DD9B-4DEDDAD15B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F8BC8B-3C76-8F69-5761-DA9F76C9A0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1837D9-CF45-EDCD-5C1C-798570D3498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283110F-A84A-DF85-FC44-8E8AF4578B92}"/>
              </a:ext>
            </a:extLst>
          </p:cNvPr>
          <p:cNvSpPr>
            <a:spLocks noGrp="1"/>
          </p:cNvSpPr>
          <p:nvPr>
            <p:ph type="sldNum" sz="quarter" idx="5"/>
          </p:nvPr>
        </p:nvSpPr>
        <p:spPr/>
        <p:txBody>
          <a:bodyPr/>
          <a:lstStyle/>
          <a:p>
            <a:fld id="{303A7350-5235-4471-83CB-C566E33F8B14}" type="slidenum">
              <a:rPr lang="en-US" smtClean="0"/>
              <a:t>83</a:t>
            </a:fld>
            <a:endParaRPr lang="en-US"/>
          </a:p>
        </p:txBody>
      </p:sp>
    </p:spTree>
    <p:extLst>
      <p:ext uri="{BB962C8B-B14F-4D97-AF65-F5344CB8AC3E}">
        <p14:creationId xmlns:p14="http://schemas.microsoft.com/office/powerpoint/2010/main" val="185839322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CAD216-9356-10EB-2A95-76B9DA9A0A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1D1494-693D-8F98-1A7D-5EB2080877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9E2133-0451-EEF0-C9A8-36D0AC489D6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EA6E45D-A80E-75F8-35A5-F2F13E4CB4BA}"/>
              </a:ext>
            </a:extLst>
          </p:cNvPr>
          <p:cNvSpPr>
            <a:spLocks noGrp="1"/>
          </p:cNvSpPr>
          <p:nvPr>
            <p:ph type="sldNum" sz="quarter" idx="5"/>
          </p:nvPr>
        </p:nvSpPr>
        <p:spPr/>
        <p:txBody>
          <a:bodyPr/>
          <a:lstStyle/>
          <a:p>
            <a:fld id="{303A7350-5235-4471-83CB-C566E33F8B14}" type="slidenum">
              <a:rPr lang="en-US" smtClean="0"/>
              <a:t>84</a:t>
            </a:fld>
            <a:endParaRPr lang="en-US"/>
          </a:p>
        </p:txBody>
      </p:sp>
    </p:spTree>
    <p:extLst>
      <p:ext uri="{BB962C8B-B14F-4D97-AF65-F5344CB8AC3E}">
        <p14:creationId xmlns:p14="http://schemas.microsoft.com/office/powerpoint/2010/main" val="390800786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85</a:t>
            </a:fld>
            <a:endParaRPr lang="en-US"/>
          </a:p>
        </p:txBody>
      </p:sp>
    </p:spTree>
    <p:extLst>
      <p:ext uri="{BB962C8B-B14F-4D97-AF65-F5344CB8AC3E}">
        <p14:creationId xmlns:p14="http://schemas.microsoft.com/office/powerpoint/2010/main" val="205391997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86</a:t>
            </a:fld>
            <a:endParaRPr lang="en-US"/>
          </a:p>
        </p:txBody>
      </p:sp>
    </p:spTree>
    <p:extLst>
      <p:ext uri="{BB962C8B-B14F-4D97-AF65-F5344CB8AC3E}">
        <p14:creationId xmlns:p14="http://schemas.microsoft.com/office/powerpoint/2010/main" val="203171895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34BCC-F719-A23F-BBA0-F950F5D9B6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577AF0-AC7C-6058-76A2-3F2B3778F25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E70012F-9B1E-65B3-DDE5-B7F4C8DD3E2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DA490A1-0D15-CF43-D8CA-3B5BCE973893}"/>
              </a:ext>
            </a:extLst>
          </p:cNvPr>
          <p:cNvSpPr>
            <a:spLocks noGrp="1"/>
          </p:cNvSpPr>
          <p:nvPr>
            <p:ph type="sldNum" sz="quarter" idx="5"/>
          </p:nvPr>
        </p:nvSpPr>
        <p:spPr/>
        <p:txBody>
          <a:bodyPr/>
          <a:lstStyle/>
          <a:p>
            <a:fld id="{303A7350-5235-4471-83CB-C566E33F8B14}" type="slidenum">
              <a:rPr lang="en-US" smtClean="0"/>
              <a:t>87</a:t>
            </a:fld>
            <a:endParaRPr lang="en-US"/>
          </a:p>
        </p:txBody>
      </p:sp>
    </p:spTree>
    <p:extLst>
      <p:ext uri="{BB962C8B-B14F-4D97-AF65-F5344CB8AC3E}">
        <p14:creationId xmlns:p14="http://schemas.microsoft.com/office/powerpoint/2010/main" val="263788650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88</a:t>
            </a:fld>
            <a:endParaRPr lang="en-US"/>
          </a:p>
        </p:txBody>
      </p:sp>
    </p:spTree>
    <p:extLst>
      <p:ext uri="{BB962C8B-B14F-4D97-AF65-F5344CB8AC3E}">
        <p14:creationId xmlns:p14="http://schemas.microsoft.com/office/powerpoint/2010/main" val="166618392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89</a:t>
            </a:fld>
            <a:endParaRPr lang="en-US"/>
          </a:p>
        </p:txBody>
      </p:sp>
    </p:spTree>
    <p:extLst>
      <p:ext uri="{BB962C8B-B14F-4D97-AF65-F5344CB8AC3E}">
        <p14:creationId xmlns:p14="http://schemas.microsoft.com/office/powerpoint/2010/main" val="3028697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a:t>
            </a:fld>
            <a:endParaRPr lang="en-US"/>
          </a:p>
        </p:txBody>
      </p:sp>
    </p:spTree>
    <p:extLst>
      <p:ext uri="{BB962C8B-B14F-4D97-AF65-F5344CB8AC3E}">
        <p14:creationId xmlns:p14="http://schemas.microsoft.com/office/powerpoint/2010/main" val="318736697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90</a:t>
            </a:fld>
            <a:endParaRPr lang="en-US"/>
          </a:p>
        </p:txBody>
      </p:sp>
    </p:spTree>
    <p:extLst>
      <p:ext uri="{BB962C8B-B14F-4D97-AF65-F5344CB8AC3E}">
        <p14:creationId xmlns:p14="http://schemas.microsoft.com/office/powerpoint/2010/main" val="397194189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91</a:t>
            </a:fld>
            <a:endParaRPr lang="en-US"/>
          </a:p>
        </p:txBody>
      </p:sp>
    </p:spTree>
    <p:extLst>
      <p:ext uri="{BB962C8B-B14F-4D97-AF65-F5344CB8AC3E}">
        <p14:creationId xmlns:p14="http://schemas.microsoft.com/office/powerpoint/2010/main" val="205925622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92</a:t>
            </a:fld>
            <a:endParaRPr lang="en-US"/>
          </a:p>
        </p:txBody>
      </p:sp>
    </p:spTree>
    <p:extLst>
      <p:ext uri="{BB962C8B-B14F-4D97-AF65-F5344CB8AC3E}">
        <p14:creationId xmlns:p14="http://schemas.microsoft.com/office/powerpoint/2010/main" val="97886124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93</a:t>
            </a:fld>
            <a:endParaRPr lang="en-US"/>
          </a:p>
        </p:txBody>
      </p:sp>
    </p:spTree>
    <p:extLst>
      <p:ext uri="{BB962C8B-B14F-4D97-AF65-F5344CB8AC3E}">
        <p14:creationId xmlns:p14="http://schemas.microsoft.com/office/powerpoint/2010/main" val="260416387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94</a:t>
            </a:fld>
            <a:endParaRPr lang="en-US"/>
          </a:p>
        </p:txBody>
      </p:sp>
    </p:spTree>
    <p:extLst>
      <p:ext uri="{BB962C8B-B14F-4D97-AF65-F5344CB8AC3E}">
        <p14:creationId xmlns:p14="http://schemas.microsoft.com/office/powerpoint/2010/main" val="386356725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95</a:t>
            </a:fld>
            <a:endParaRPr lang="en-US"/>
          </a:p>
        </p:txBody>
      </p:sp>
    </p:spTree>
    <p:extLst>
      <p:ext uri="{BB962C8B-B14F-4D97-AF65-F5344CB8AC3E}">
        <p14:creationId xmlns:p14="http://schemas.microsoft.com/office/powerpoint/2010/main" val="41235360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96</a:t>
            </a:fld>
            <a:endParaRPr lang="en-US"/>
          </a:p>
        </p:txBody>
      </p:sp>
    </p:spTree>
    <p:extLst>
      <p:ext uri="{BB962C8B-B14F-4D97-AF65-F5344CB8AC3E}">
        <p14:creationId xmlns:p14="http://schemas.microsoft.com/office/powerpoint/2010/main" val="316180452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97</a:t>
            </a:fld>
            <a:endParaRPr lang="en-US"/>
          </a:p>
        </p:txBody>
      </p:sp>
    </p:spTree>
    <p:extLst>
      <p:ext uri="{BB962C8B-B14F-4D97-AF65-F5344CB8AC3E}">
        <p14:creationId xmlns:p14="http://schemas.microsoft.com/office/powerpoint/2010/main" val="177316745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98</a:t>
            </a:fld>
            <a:endParaRPr lang="en-US"/>
          </a:p>
        </p:txBody>
      </p:sp>
    </p:spTree>
    <p:extLst>
      <p:ext uri="{BB962C8B-B14F-4D97-AF65-F5344CB8AC3E}">
        <p14:creationId xmlns:p14="http://schemas.microsoft.com/office/powerpoint/2010/main" val="995127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48D62-991A-9273-2CAC-C4C2205A21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092078-B011-422A-F763-D170619FA4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83D811-6729-DF5B-68F8-6C305B68141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6A3FFBC-7A77-D4A6-360C-57DEADBB5A52}"/>
              </a:ext>
            </a:extLst>
          </p:cNvPr>
          <p:cNvSpPr>
            <a:spLocks noGrp="1"/>
          </p:cNvSpPr>
          <p:nvPr>
            <p:ph type="sldNum" sz="quarter" idx="5"/>
          </p:nvPr>
        </p:nvSpPr>
        <p:spPr/>
        <p:txBody>
          <a:bodyPr/>
          <a:lstStyle/>
          <a:p>
            <a:fld id="{303A7350-5235-4471-83CB-C566E33F8B14}" type="slidenum">
              <a:rPr lang="en-US" smtClean="0"/>
              <a:t>99</a:t>
            </a:fld>
            <a:endParaRPr lang="en-US"/>
          </a:p>
        </p:txBody>
      </p:sp>
    </p:spTree>
    <p:extLst>
      <p:ext uri="{BB962C8B-B14F-4D97-AF65-F5344CB8AC3E}">
        <p14:creationId xmlns:p14="http://schemas.microsoft.com/office/powerpoint/2010/main" val="1930326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1C9EFB-247F-4FEA-AF59-A4C644C3CE9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DD3C705-D80E-4E38-B3F2-27C65BABB3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C7E5FBF-A054-4AFA-BB84-6B026DE4DAB6}"/>
              </a:ext>
            </a:extLst>
          </p:cNvPr>
          <p:cNvSpPr>
            <a:spLocks noGrp="1"/>
          </p:cNvSpPr>
          <p:nvPr>
            <p:ph type="dt" sz="half" idx="10"/>
          </p:nvPr>
        </p:nvSpPr>
        <p:spPr/>
        <p:txBody>
          <a:bodyPr/>
          <a:lstStyle/>
          <a:p>
            <a:fld id="{43B4C23C-8E10-4EC1-BE78-AEC21A409AE6}" type="datetimeFigureOut">
              <a:rPr lang="en-US" smtClean="0"/>
              <a:t>7/5/2025</a:t>
            </a:fld>
            <a:endParaRPr lang="en-US"/>
          </a:p>
        </p:txBody>
      </p:sp>
      <p:sp>
        <p:nvSpPr>
          <p:cNvPr id="5" name="Footer Placeholder 4">
            <a:extLst>
              <a:ext uri="{FF2B5EF4-FFF2-40B4-BE49-F238E27FC236}">
                <a16:creationId xmlns:a16="http://schemas.microsoft.com/office/drawing/2014/main" id="{D5916EF4-544A-4B78-860D-93E7000539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331172-3573-45C8-88CC-A5682553682B}"/>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1820981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39EC60-6539-4463-9AF2-EEDB3BE72B5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96EC29A-C12B-41C4-AC9B-C85C063A6C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2A8F37-9BE7-4730-AF15-3F6280FDEAC7}"/>
              </a:ext>
            </a:extLst>
          </p:cNvPr>
          <p:cNvSpPr>
            <a:spLocks noGrp="1"/>
          </p:cNvSpPr>
          <p:nvPr>
            <p:ph type="dt" sz="half" idx="10"/>
          </p:nvPr>
        </p:nvSpPr>
        <p:spPr/>
        <p:txBody>
          <a:bodyPr/>
          <a:lstStyle/>
          <a:p>
            <a:fld id="{43B4C23C-8E10-4EC1-BE78-AEC21A409AE6}" type="datetimeFigureOut">
              <a:rPr lang="en-US" smtClean="0"/>
              <a:t>7/5/2025</a:t>
            </a:fld>
            <a:endParaRPr lang="en-US"/>
          </a:p>
        </p:txBody>
      </p:sp>
      <p:sp>
        <p:nvSpPr>
          <p:cNvPr id="5" name="Footer Placeholder 4">
            <a:extLst>
              <a:ext uri="{FF2B5EF4-FFF2-40B4-BE49-F238E27FC236}">
                <a16:creationId xmlns:a16="http://schemas.microsoft.com/office/drawing/2014/main" id="{55745C73-128A-4A44-B3B9-949F0E4B65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655777-1BFA-4D07-AA69-B4D21C163CC2}"/>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6075275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E193ABA-0609-4F87-BB9A-1493D6A60FE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284AB7F-B220-4CFC-B957-9B966B87FDD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56EE45-AC1F-4632-89F8-75F47F91F549}"/>
              </a:ext>
            </a:extLst>
          </p:cNvPr>
          <p:cNvSpPr>
            <a:spLocks noGrp="1"/>
          </p:cNvSpPr>
          <p:nvPr>
            <p:ph type="dt" sz="half" idx="10"/>
          </p:nvPr>
        </p:nvSpPr>
        <p:spPr/>
        <p:txBody>
          <a:bodyPr/>
          <a:lstStyle/>
          <a:p>
            <a:fld id="{43B4C23C-8E10-4EC1-BE78-AEC21A409AE6}" type="datetimeFigureOut">
              <a:rPr lang="en-US" smtClean="0"/>
              <a:t>7/5/2025</a:t>
            </a:fld>
            <a:endParaRPr lang="en-US"/>
          </a:p>
        </p:txBody>
      </p:sp>
      <p:sp>
        <p:nvSpPr>
          <p:cNvPr id="5" name="Footer Placeholder 4">
            <a:extLst>
              <a:ext uri="{FF2B5EF4-FFF2-40B4-BE49-F238E27FC236}">
                <a16:creationId xmlns:a16="http://schemas.microsoft.com/office/drawing/2014/main" id="{DF24D3D2-E21D-41B1-9272-E51DBE09F6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D3F86E-C55E-4DF0-894B-CD256C2AC5C2}"/>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3895625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0D495-97CD-4025-96DC-0C7D38B36A8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B36BD7-30FC-4729-BEDC-D92B45B0647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839AD6-7898-485F-95F1-77E2DBD9CD8F}"/>
              </a:ext>
            </a:extLst>
          </p:cNvPr>
          <p:cNvSpPr>
            <a:spLocks noGrp="1"/>
          </p:cNvSpPr>
          <p:nvPr>
            <p:ph type="dt" sz="half" idx="10"/>
          </p:nvPr>
        </p:nvSpPr>
        <p:spPr/>
        <p:txBody>
          <a:bodyPr/>
          <a:lstStyle/>
          <a:p>
            <a:fld id="{43B4C23C-8E10-4EC1-BE78-AEC21A409AE6}" type="datetimeFigureOut">
              <a:rPr lang="en-US" smtClean="0"/>
              <a:t>7/5/2025</a:t>
            </a:fld>
            <a:endParaRPr lang="en-US"/>
          </a:p>
        </p:txBody>
      </p:sp>
      <p:sp>
        <p:nvSpPr>
          <p:cNvPr id="5" name="Footer Placeholder 4">
            <a:extLst>
              <a:ext uri="{FF2B5EF4-FFF2-40B4-BE49-F238E27FC236}">
                <a16:creationId xmlns:a16="http://schemas.microsoft.com/office/drawing/2014/main" id="{A9242F38-F26D-4B26-ACE5-D139795928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789299-5FFB-4FC9-B6FA-52C2C17682B7}"/>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3400047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31EE93-FB6A-424F-B9E4-0036A665E7F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00343D-90AD-4353-B7FD-6178B619D68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8D90F56-6376-4D1E-BFB0-4BFC7D96EB78}"/>
              </a:ext>
            </a:extLst>
          </p:cNvPr>
          <p:cNvSpPr>
            <a:spLocks noGrp="1"/>
          </p:cNvSpPr>
          <p:nvPr>
            <p:ph type="dt" sz="half" idx="10"/>
          </p:nvPr>
        </p:nvSpPr>
        <p:spPr/>
        <p:txBody>
          <a:bodyPr/>
          <a:lstStyle/>
          <a:p>
            <a:fld id="{43B4C23C-8E10-4EC1-BE78-AEC21A409AE6}" type="datetimeFigureOut">
              <a:rPr lang="en-US" smtClean="0"/>
              <a:t>7/5/2025</a:t>
            </a:fld>
            <a:endParaRPr lang="en-US"/>
          </a:p>
        </p:txBody>
      </p:sp>
      <p:sp>
        <p:nvSpPr>
          <p:cNvPr id="5" name="Footer Placeholder 4">
            <a:extLst>
              <a:ext uri="{FF2B5EF4-FFF2-40B4-BE49-F238E27FC236}">
                <a16:creationId xmlns:a16="http://schemas.microsoft.com/office/drawing/2014/main" id="{87921F6E-B17B-4F37-9BFD-392396DAF4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3DF437-EE36-4992-B533-A62D1DB2BCF6}"/>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913030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E1CA1-32AB-4316-9885-BE67A15DA2F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16CBC17-6D53-4CA4-987E-54BD27EDDFD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BF6EDAC-28E7-49EE-B59D-DAF5181777D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84DE826-49E1-4688-B998-B2F7BD49CD81}"/>
              </a:ext>
            </a:extLst>
          </p:cNvPr>
          <p:cNvSpPr>
            <a:spLocks noGrp="1"/>
          </p:cNvSpPr>
          <p:nvPr>
            <p:ph type="dt" sz="half" idx="10"/>
          </p:nvPr>
        </p:nvSpPr>
        <p:spPr/>
        <p:txBody>
          <a:bodyPr/>
          <a:lstStyle/>
          <a:p>
            <a:fld id="{43B4C23C-8E10-4EC1-BE78-AEC21A409AE6}" type="datetimeFigureOut">
              <a:rPr lang="en-US" smtClean="0"/>
              <a:t>7/5/2025</a:t>
            </a:fld>
            <a:endParaRPr lang="en-US"/>
          </a:p>
        </p:txBody>
      </p:sp>
      <p:sp>
        <p:nvSpPr>
          <p:cNvPr id="6" name="Footer Placeholder 5">
            <a:extLst>
              <a:ext uri="{FF2B5EF4-FFF2-40B4-BE49-F238E27FC236}">
                <a16:creationId xmlns:a16="http://schemas.microsoft.com/office/drawing/2014/main" id="{5EE1D6BB-CBEA-4A14-B4CF-FF5D8FC4620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942E714-BAE0-4C2F-9EA5-115B6F704EC1}"/>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715481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B1EA4-8F9D-4201-B0F8-A9BF4EAB935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ED6BB62-458C-4429-A8ED-11C9948A09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69D709-2454-4BD3-BC05-2CED3D149E3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5038C10-4BF9-4105-9DB8-B9214CE9CE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8C24426-877A-4B01-95DA-71AEBD9765C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C4D13F1-A00C-4EA0-A2FD-955AA885E616}"/>
              </a:ext>
            </a:extLst>
          </p:cNvPr>
          <p:cNvSpPr>
            <a:spLocks noGrp="1"/>
          </p:cNvSpPr>
          <p:nvPr>
            <p:ph type="dt" sz="half" idx="10"/>
          </p:nvPr>
        </p:nvSpPr>
        <p:spPr/>
        <p:txBody>
          <a:bodyPr/>
          <a:lstStyle/>
          <a:p>
            <a:fld id="{43B4C23C-8E10-4EC1-BE78-AEC21A409AE6}" type="datetimeFigureOut">
              <a:rPr lang="en-US" smtClean="0"/>
              <a:t>7/5/2025</a:t>
            </a:fld>
            <a:endParaRPr lang="en-US"/>
          </a:p>
        </p:txBody>
      </p:sp>
      <p:sp>
        <p:nvSpPr>
          <p:cNvPr id="8" name="Footer Placeholder 7">
            <a:extLst>
              <a:ext uri="{FF2B5EF4-FFF2-40B4-BE49-F238E27FC236}">
                <a16:creationId xmlns:a16="http://schemas.microsoft.com/office/drawing/2014/main" id="{F5F9AD41-74F8-4314-974E-F0FC101CCB5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78B4241-6642-466F-9641-01074328E37F}"/>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863442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49E4E-0278-48CD-B563-BFA20047469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41B0676-9A0E-41E9-8046-BCD586625062}"/>
              </a:ext>
            </a:extLst>
          </p:cNvPr>
          <p:cNvSpPr>
            <a:spLocks noGrp="1"/>
          </p:cNvSpPr>
          <p:nvPr>
            <p:ph type="dt" sz="half" idx="10"/>
          </p:nvPr>
        </p:nvSpPr>
        <p:spPr/>
        <p:txBody>
          <a:bodyPr/>
          <a:lstStyle/>
          <a:p>
            <a:fld id="{43B4C23C-8E10-4EC1-BE78-AEC21A409AE6}" type="datetimeFigureOut">
              <a:rPr lang="en-US" smtClean="0"/>
              <a:t>7/5/2025</a:t>
            </a:fld>
            <a:endParaRPr lang="en-US"/>
          </a:p>
        </p:txBody>
      </p:sp>
      <p:sp>
        <p:nvSpPr>
          <p:cNvPr id="4" name="Footer Placeholder 3">
            <a:extLst>
              <a:ext uri="{FF2B5EF4-FFF2-40B4-BE49-F238E27FC236}">
                <a16:creationId xmlns:a16="http://schemas.microsoft.com/office/drawing/2014/main" id="{A67BE729-FF47-46AC-8B63-A038D817AFD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4C8415-6A43-488F-B274-23A24CAEC96C}"/>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17867805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FB8CEAC-3258-449A-B569-4197056B8300}"/>
              </a:ext>
            </a:extLst>
          </p:cNvPr>
          <p:cNvSpPr>
            <a:spLocks noGrp="1"/>
          </p:cNvSpPr>
          <p:nvPr>
            <p:ph type="dt" sz="half" idx="10"/>
          </p:nvPr>
        </p:nvSpPr>
        <p:spPr/>
        <p:txBody>
          <a:bodyPr/>
          <a:lstStyle/>
          <a:p>
            <a:fld id="{43B4C23C-8E10-4EC1-BE78-AEC21A409AE6}" type="datetimeFigureOut">
              <a:rPr lang="en-US" smtClean="0"/>
              <a:t>7/5/2025</a:t>
            </a:fld>
            <a:endParaRPr lang="en-US"/>
          </a:p>
        </p:txBody>
      </p:sp>
      <p:sp>
        <p:nvSpPr>
          <p:cNvPr id="3" name="Footer Placeholder 2">
            <a:extLst>
              <a:ext uri="{FF2B5EF4-FFF2-40B4-BE49-F238E27FC236}">
                <a16:creationId xmlns:a16="http://schemas.microsoft.com/office/drawing/2014/main" id="{9AC195A0-46F4-4AE8-985D-A1D75F6AC42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55289DE-679B-454E-AD4B-E31E16F0CB26}"/>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37490044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62C8B-10AF-477F-AC9E-5A720DCF18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F6D80CB-B621-4E69-8CEB-850B3A8D20B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E3EF743-CF52-4359-8D46-E9866B3993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6447F7F-F509-412E-B92A-894F4442D9A3}"/>
              </a:ext>
            </a:extLst>
          </p:cNvPr>
          <p:cNvSpPr>
            <a:spLocks noGrp="1"/>
          </p:cNvSpPr>
          <p:nvPr>
            <p:ph type="dt" sz="half" idx="10"/>
          </p:nvPr>
        </p:nvSpPr>
        <p:spPr/>
        <p:txBody>
          <a:bodyPr/>
          <a:lstStyle/>
          <a:p>
            <a:fld id="{43B4C23C-8E10-4EC1-BE78-AEC21A409AE6}" type="datetimeFigureOut">
              <a:rPr lang="en-US" smtClean="0"/>
              <a:t>7/5/2025</a:t>
            </a:fld>
            <a:endParaRPr lang="en-US"/>
          </a:p>
        </p:txBody>
      </p:sp>
      <p:sp>
        <p:nvSpPr>
          <p:cNvPr id="6" name="Footer Placeholder 5">
            <a:extLst>
              <a:ext uri="{FF2B5EF4-FFF2-40B4-BE49-F238E27FC236}">
                <a16:creationId xmlns:a16="http://schemas.microsoft.com/office/drawing/2014/main" id="{4EF35D43-F8A5-433F-86FB-219E39018CD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8B0799-086A-4315-AC03-EBD8AAACF7B0}"/>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2144865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42D85F-9E6A-4CF3-ADF6-FA9AF41090A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53C4463-9D85-4D86-A12C-47BCC0266ED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FDA0E32-5909-48BD-ACB1-4DF4595846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E64CF84-980C-45FF-9BAF-BE10D21F384F}"/>
              </a:ext>
            </a:extLst>
          </p:cNvPr>
          <p:cNvSpPr>
            <a:spLocks noGrp="1"/>
          </p:cNvSpPr>
          <p:nvPr>
            <p:ph type="dt" sz="half" idx="10"/>
          </p:nvPr>
        </p:nvSpPr>
        <p:spPr/>
        <p:txBody>
          <a:bodyPr/>
          <a:lstStyle/>
          <a:p>
            <a:fld id="{43B4C23C-8E10-4EC1-BE78-AEC21A409AE6}" type="datetimeFigureOut">
              <a:rPr lang="en-US" smtClean="0"/>
              <a:t>7/5/2025</a:t>
            </a:fld>
            <a:endParaRPr lang="en-US"/>
          </a:p>
        </p:txBody>
      </p:sp>
      <p:sp>
        <p:nvSpPr>
          <p:cNvPr id="6" name="Footer Placeholder 5">
            <a:extLst>
              <a:ext uri="{FF2B5EF4-FFF2-40B4-BE49-F238E27FC236}">
                <a16:creationId xmlns:a16="http://schemas.microsoft.com/office/drawing/2014/main" id="{79BE92BD-1612-453A-A2C7-D63E698C3F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EB4525-37D7-4144-87C4-0D329812A5BA}"/>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14058387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61F0D8-5659-4CF1-89E0-88B2F1252A1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773EE59-E633-494B-8564-26ED8C8D14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BB41C5-C028-4611-936B-030F5B0935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B4C23C-8E10-4EC1-BE78-AEC21A409AE6}" type="datetimeFigureOut">
              <a:rPr lang="en-US" smtClean="0"/>
              <a:t>7/5/2025</a:t>
            </a:fld>
            <a:endParaRPr lang="en-US"/>
          </a:p>
        </p:txBody>
      </p:sp>
      <p:sp>
        <p:nvSpPr>
          <p:cNvPr id="5" name="Footer Placeholder 4">
            <a:extLst>
              <a:ext uri="{FF2B5EF4-FFF2-40B4-BE49-F238E27FC236}">
                <a16:creationId xmlns:a16="http://schemas.microsoft.com/office/drawing/2014/main" id="{69AEB8E7-CD4C-4ECE-97E3-80D83E6BA1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C4A56DA-38FE-4EFB-95DD-3DC697CEE1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778D45-874B-4AF7-BDEA-914DF75D1577}" type="slidenum">
              <a:rPr lang="en-US" smtClean="0"/>
              <a:t>‹#›</a:t>
            </a:fld>
            <a:endParaRPr lang="en-US"/>
          </a:p>
        </p:txBody>
      </p:sp>
    </p:spTree>
    <p:extLst>
      <p:ext uri="{BB962C8B-B14F-4D97-AF65-F5344CB8AC3E}">
        <p14:creationId xmlns:p14="http://schemas.microsoft.com/office/powerpoint/2010/main" val="6812967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customXml" Target="../ink/ink1.xml"/><Relationship Id="rId7" Type="http://schemas.openxmlformats.org/officeDocument/2006/relationships/customXml" Target="../ink/ink3.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customXml" Target="../ink/ink2.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customXml" Target="../ink/ink21.xml"/><Relationship Id="rId3" Type="http://schemas.openxmlformats.org/officeDocument/2006/relationships/customXml" Target="../ink/ink18.xml"/><Relationship Id="rId7" Type="http://schemas.openxmlformats.org/officeDocument/2006/relationships/image" Target="../media/image146.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customXml" Target="../ink/ink20.xml"/><Relationship Id="rId5" Type="http://schemas.openxmlformats.org/officeDocument/2006/relationships/customXml" Target="../ink/ink19.xml"/><Relationship Id="rId4" Type="http://schemas.openxmlformats.org/officeDocument/2006/relationships/image" Target="../media/image1311.png"/></Relationships>
</file>

<file path=ppt/slides/_rels/slide100.xml.rels><?xml version="1.0" encoding="UTF-8" standalone="yes"?>
<Relationships xmlns="http://schemas.openxmlformats.org/package/2006/relationships"><Relationship Id="rId8" Type="http://schemas.openxmlformats.org/officeDocument/2006/relationships/customXml" Target="../ink/ink264.xml"/><Relationship Id="rId3" Type="http://schemas.openxmlformats.org/officeDocument/2006/relationships/image" Target="../media/image178.png"/><Relationship Id="rId7" Type="http://schemas.openxmlformats.org/officeDocument/2006/relationships/image" Target="../media/image1600.png"/><Relationship Id="rId2" Type="http://schemas.openxmlformats.org/officeDocument/2006/relationships/notesSlide" Target="../notesSlides/notesSlide100.xml"/><Relationship Id="rId1" Type="http://schemas.openxmlformats.org/officeDocument/2006/relationships/slideLayout" Target="../slideLayouts/slideLayout7.xml"/><Relationship Id="rId6" Type="http://schemas.openxmlformats.org/officeDocument/2006/relationships/customXml" Target="../ink/ink263.xml"/><Relationship Id="rId5" Type="http://schemas.openxmlformats.org/officeDocument/2006/relationships/image" Target="../media/image1590.png"/><Relationship Id="rId4" Type="http://schemas.openxmlformats.org/officeDocument/2006/relationships/customXml" Target="../ink/ink262.xml"/><Relationship Id="rId9" Type="http://schemas.openxmlformats.org/officeDocument/2006/relationships/image" Target="../media/image1610.png"/></Relationships>
</file>

<file path=ppt/slides/_rels/slide101.xml.rels><?xml version="1.0" encoding="UTF-8" standalone="yes"?>
<Relationships xmlns="http://schemas.openxmlformats.org/package/2006/relationships"><Relationship Id="rId8" Type="http://schemas.openxmlformats.org/officeDocument/2006/relationships/customXml" Target="../ink/ink266.xml"/><Relationship Id="rId13" Type="http://schemas.openxmlformats.org/officeDocument/2006/relationships/image" Target="../media/image1570.png"/><Relationship Id="rId3" Type="http://schemas.openxmlformats.org/officeDocument/2006/relationships/image" Target="../media/image177.png"/><Relationship Id="rId7" Type="http://schemas.openxmlformats.org/officeDocument/2006/relationships/image" Target="../media/image1550.png"/><Relationship Id="rId12" Type="http://schemas.openxmlformats.org/officeDocument/2006/relationships/customXml" Target="../ink/ink268.xml"/><Relationship Id="rId2" Type="http://schemas.openxmlformats.org/officeDocument/2006/relationships/notesSlide" Target="../notesSlides/notesSlide101.xml"/><Relationship Id="rId1" Type="http://schemas.openxmlformats.org/officeDocument/2006/relationships/slideLayout" Target="../slideLayouts/slideLayout7.xml"/><Relationship Id="rId11" Type="http://schemas.openxmlformats.org/officeDocument/2006/relationships/image" Target="../media/image1540.png"/><Relationship Id="rId10" Type="http://schemas.openxmlformats.org/officeDocument/2006/relationships/customXml" Target="../ink/ink267.xml"/><Relationship Id="rId4" Type="http://schemas.openxmlformats.org/officeDocument/2006/relationships/customXml" Target="../ink/ink265.xml"/><Relationship Id="rId9" Type="http://schemas.openxmlformats.org/officeDocument/2006/relationships/image" Target="../media/image1560.png"/></Relationships>
</file>

<file path=ppt/slides/_rels/slide102.xml.rels><?xml version="1.0" encoding="UTF-8" standalone="yes"?>
<Relationships xmlns="http://schemas.openxmlformats.org/package/2006/relationships"><Relationship Id="rId8" Type="http://schemas.openxmlformats.org/officeDocument/2006/relationships/customXml" Target="../ink/ink271.xml"/><Relationship Id="rId3" Type="http://schemas.openxmlformats.org/officeDocument/2006/relationships/image" Target="../media/image179.png"/><Relationship Id="rId7" Type="http://schemas.openxmlformats.org/officeDocument/2006/relationships/image" Target="../media/image1600.png"/><Relationship Id="rId2" Type="http://schemas.openxmlformats.org/officeDocument/2006/relationships/notesSlide" Target="../notesSlides/notesSlide102.xml"/><Relationship Id="rId1" Type="http://schemas.openxmlformats.org/officeDocument/2006/relationships/slideLayout" Target="../slideLayouts/slideLayout7.xml"/><Relationship Id="rId6" Type="http://schemas.openxmlformats.org/officeDocument/2006/relationships/customXml" Target="../ink/ink270.xml"/><Relationship Id="rId5" Type="http://schemas.openxmlformats.org/officeDocument/2006/relationships/image" Target="../media/image1590.png"/><Relationship Id="rId4" Type="http://schemas.openxmlformats.org/officeDocument/2006/relationships/customXml" Target="../ink/ink269.xml"/><Relationship Id="rId9" Type="http://schemas.openxmlformats.org/officeDocument/2006/relationships/image" Target="../media/image1610.png"/></Relationships>
</file>

<file path=ppt/slides/_rels/slide103.xml.rels><?xml version="1.0" encoding="UTF-8" standalone="yes"?>
<Relationships xmlns="http://schemas.openxmlformats.org/package/2006/relationships"><Relationship Id="rId8" Type="http://schemas.openxmlformats.org/officeDocument/2006/relationships/customXml" Target="../ink/ink273.xml"/><Relationship Id="rId13" Type="http://schemas.openxmlformats.org/officeDocument/2006/relationships/image" Target="../media/image1570.png"/><Relationship Id="rId3" Type="http://schemas.openxmlformats.org/officeDocument/2006/relationships/image" Target="../media/image177.png"/><Relationship Id="rId7" Type="http://schemas.openxmlformats.org/officeDocument/2006/relationships/image" Target="../media/image1550.png"/><Relationship Id="rId12" Type="http://schemas.openxmlformats.org/officeDocument/2006/relationships/customXml" Target="../ink/ink275.xml"/><Relationship Id="rId2" Type="http://schemas.openxmlformats.org/officeDocument/2006/relationships/notesSlide" Target="../notesSlides/notesSlide103.xml"/><Relationship Id="rId1" Type="http://schemas.openxmlformats.org/officeDocument/2006/relationships/slideLayout" Target="../slideLayouts/slideLayout7.xml"/><Relationship Id="rId11" Type="http://schemas.openxmlformats.org/officeDocument/2006/relationships/image" Target="../media/image1540.png"/><Relationship Id="rId10" Type="http://schemas.openxmlformats.org/officeDocument/2006/relationships/customXml" Target="../ink/ink274.xml"/><Relationship Id="rId4" Type="http://schemas.openxmlformats.org/officeDocument/2006/relationships/customXml" Target="../ink/ink272.xml"/><Relationship Id="rId9" Type="http://schemas.openxmlformats.org/officeDocument/2006/relationships/image" Target="../media/image1560.png"/></Relationships>
</file>

<file path=ppt/slides/_rels/slide104.xml.rels><?xml version="1.0" encoding="UTF-8" standalone="yes"?>
<Relationships xmlns="http://schemas.openxmlformats.org/package/2006/relationships"><Relationship Id="rId8" Type="http://schemas.openxmlformats.org/officeDocument/2006/relationships/customXml" Target="../ink/ink278.xml"/><Relationship Id="rId3" Type="http://schemas.openxmlformats.org/officeDocument/2006/relationships/image" Target="../media/image181.png"/><Relationship Id="rId7" Type="http://schemas.openxmlformats.org/officeDocument/2006/relationships/image" Target="../media/image1600.png"/><Relationship Id="rId2" Type="http://schemas.openxmlformats.org/officeDocument/2006/relationships/notesSlide" Target="../notesSlides/notesSlide104.xml"/><Relationship Id="rId1" Type="http://schemas.openxmlformats.org/officeDocument/2006/relationships/slideLayout" Target="../slideLayouts/slideLayout7.xml"/><Relationship Id="rId6" Type="http://schemas.openxmlformats.org/officeDocument/2006/relationships/customXml" Target="../ink/ink277.xml"/><Relationship Id="rId5" Type="http://schemas.openxmlformats.org/officeDocument/2006/relationships/image" Target="../media/image1640.png"/><Relationship Id="rId4" Type="http://schemas.openxmlformats.org/officeDocument/2006/relationships/customXml" Target="../ink/ink276.xml"/><Relationship Id="rId9" Type="http://schemas.openxmlformats.org/officeDocument/2006/relationships/image" Target="../media/image1610.png"/></Relationships>
</file>

<file path=ppt/slides/_rels/slide105.xml.rels><?xml version="1.0" encoding="UTF-8" standalone="yes"?>
<Relationships xmlns="http://schemas.openxmlformats.org/package/2006/relationships"><Relationship Id="rId3" Type="http://schemas.openxmlformats.org/officeDocument/2006/relationships/image" Target="../media/image182.png"/><Relationship Id="rId7" Type="http://schemas.openxmlformats.org/officeDocument/2006/relationships/image" Target="../media/image183.png"/><Relationship Id="rId2" Type="http://schemas.openxmlformats.org/officeDocument/2006/relationships/notesSlide" Target="../notesSlides/notesSlide105.xml"/><Relationship Id="rId1" Type="http://schemas.openxmlformats.org/officeDocument/2006/relationships/slideLayout" Target="../slideLayouts/slideLayout7.xml"/><Relationship Id="rId6" Type="http://schemas.openxmlformats.org/officeDocument/2006/relationships/customXml" Target="../ink/ink280.xml"/><Relationship Id="rId5" Type="http://schemas.openxmlformats.org/officeDocument/2006/relationships/image" Target="../media/image1820.png"/><Relationship Id="rId4" Type="http://schemas.openxmlformats.org/officeDocument/2006/relationships/customXml" Target="../ink/ink279.xml"/></Relationships>
</file>

<file path=ppt/slides/_rels/slide106.xml.rels><?xml version="1.0" encoding="UTF-8" standalone="yes"?>
<Relationships xmlns="http://schemas.openxmlformats.org/package/2006/relationships"><Relationship Id="rId8" Type="http://schemas.openxmlformats.org/officeDocument/2006/relationships/customXml" Target="../ink/ink283.xml"/><Relationship Id="rId3" Type="http://schemas.openxmlformats.org/officeDocument/2006/relationships/image" Target="../media/image184.png"/><Relationship Id="rId7" Type="http://schemas.openxmlformats.org/officeDocument/2006/relationships/image" Target="../media/image186.png"/><Relationship Id="rId12" Type="http://schemas.openxmlformats.org/officeDocument/2006/relationships/image" Target="../media/image189.png"/><Relationship Id="rId2" Type="http://schemas.openxmlformats.org/officeDocument/2006/relationships/notesSlide" Target="../notesSlides/notesSlide106.xml"/><Relationship Id="rId1" Type="http://schemas.openxmlformats.org/officeDocument/2006/relationships/slideLayout" Target="../slideLayouts/slideLayout7.xml"/><Relationship Id="rId6" Type="http://schemas.openxmlformats.org/officeDocument/2006/relationships/customXml" Target="../ink/ink282.xml"/><Relationship Id="rId11" Type="http://schemas.openxmlformats.org/officeDocument/2006/relationships/customXml" Target="../ink/ink284.xml"/><Relationship Id="rId5" Type="http://schemas.openxmlformats.org/officeDocument/2006/relationships/image" Target="../media/image185.png"/><Relationship Id="rId10" Type="http://schemas.openxmlformats.org/officeDocument/2006/relationships/image" Target="../media/image188.png"/><Relationship Id="rId4" Type="http://schemas.openxmlformats.org/officeDocument/2006/relationships/customXml" Target="../ink/ink281.xml"/><Relationship Id="rId9" Type="http://schemas.openxmlformats.org/officeDocument/2006/relationships/image" Target="../media/image187.png"/></Relationships>
</file>

<file path=ppt/slides/_rels/slide107.xml.rels><?xml version="1.0" encoding="UTF-8" standalone="yes"?>
<Relationships xmlns="http://schemas.openxmlformats.org/package/2006/relationships"><Relationship Id="rId3" Type="http://schemas.openxmlformats.org/officeDocument/2006/relationships/image" Target="../media/image191.png"/><Relationship Id="rId7" Type="http://schemas.openxmlformats.org/officeDocument/2006/relationships/image" Target="../media/image183.png"/><Relationship Id="rId2" Type="http://schemas.openxmlformats.org/officeDocument/2006/relationships/notesSlide" Target="../notesSlides/notesSlide107.xml"/><Relationship Id="rId1" Type="http://schemas.openxmlformats.org/officeDocument/2006/relationships/slideLayout" Target="../slideLayouts/slideLayout7.xml"/><Relationship Id="rId6" Type="http://schemas.openxmlformats.org/officeDocument/2006/relationships/customXml" Target="../ink/ink286.xml"/><Relationship Id="rId5" Type="http://schemas.openxmlformats.org/officeDocument/2006/relationships/image" Target="../media/image1820.png"/><Relationship Id="rId4" Type="http://schemas.openxmlformats.org/officeDocument/2006/relationships/customXml" Target="../ink/ink285.xml"/></Relationships>
</file>

<file path=ppt/slides/_rels/slide108.xml.rels><?xml version="1.0" encoding="UTF-8" standalone="yes"?>
<Relationships xmlns="http://schemas.openxmlformats.org/package/2006/relationships"><Relationship Id="rId8" Type="http://schemas.openxmlformats.org/officeDocument/2006/relationships/image" Target="../media/image186.png"/><Relationship Id="rId3" Type="http://schemas.openxmlformats.org/officeDocument/2006/relationships/image" Target="../media/image192.png"/><Relationship Id="rId7" Type="http://schemas.openxmlformats.org/officeDocument/2006/relationships/customXml" Target="../ink/ink288.xml"/><Relationship Id="rId12" Type="http://schemas.openxmlformats.org/officeDocument/2006/relationships/image" Target="../media/image189.png"/><Relationship Id="rId2" Type="http://schemas.openxmlformats.org/officeDocument/2006/relationships/notesSlide" Target="../notesSlides/notesSlide108.xml"/><Relationship Id="rId1" Type="http://schemas.openxmlformats.org/officeDocument/2006/relationships/slideLayout" Target="../slideLayouts/slideLayout7.xml"/><Relationship Id="rId6" Type="http://schemas.openxmlformats.org/officeDocument/2006/relationships/image" Target="../media/image185.png"/><Relationship Id="rId11" Type="http://schemas.openxmlformats.org/officeDocument/2006/relationships/customXml" Target="../ink/ink290.xml"/><Relationship Id="rId5" Type="http://schemas.openxmlformats.org/officeDocument/2006/relationships/customXml" Target="../ink/ink287.xml"/><Relationship Id="rId10" Type="http://schemas.openxmlformats.org/officeDocument/2006/relationships/image" Target="../media/image187.png"/><Relationship Id="rId4" Type="http://schemas.openxmlformats.org/officeDocument/2006/relationships/image" Target="../media/image193.png"/><Relationship Id="rId9" Type="http://schemas.openxmlformats.org/officeDocument/2006/relationships/customXml" Target="../ink/ink289.xml"/></Relationships>
</file>

<file path=ppt/slides/_rels/slide109.xml.rels><?xml version="1.0" encoding="UTF-8" standalone="yes"?>
<Relationships xmlns="http://schemas.openxmlformats.org/package/2006/relationships"><Relationship Id="rId8" Type="http://schemas.openxmlformats.org/officeDocument/2006/relationships/customXml" Target="../ink/ink293.xml"/><Relationship Id="rId3" Type="http://schemas.openxmlformats.org/officeDocument/2006/relationships/customXml" Target="../ink/ink291.xml"/><Relationship Id="rId7" Type="http://schemas.openxmlformats.org/officeDocument/2006/relationships/image" Target="../media/image195.png"/><Relationship Id="rId2" Type="http://schemas.openxmlformats.org/officeDocument/2006/relationships/notesSlide" Target="../notesSlides/notesSlide109.xml"/><Relationship Id="rId1" Type="http://schemas.openxmlformats.org/officeDocument/2006/relationships/slideLayout" Target="../slideLayouts/slideLayout7.xml"/><Relationship Id="rId6" Type="http://schemas.openxmlformats.org/officeDocument/2006/relationships/image" Target="../media/image194.png"/><Relationship Id="rId5" Type="http://schemas.openxmlformats.org/officeDocument/2006/relationships/customXml" Target="../ink/ink292.xml"/><Relationship Id="rId4" Type="http://schemas.openxmlformats.org/officeDocument/2006/relationships/image" Target="../media/image974.png"/></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customXml" Target="../ink/ink22.xml"/><Relationship Id="rId7" Type="http://schemas.openxmlformats.org/officeDocument/2006/relationships/customXml" Target="../ink/ink25.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customXml" Target="../ink/ink24.xml"/><Relationship Id="rId5" Type="http://schemas.openxmlformats.org/officeDocument/2006/relationships/customXml" Target="../ink/ink23.xml"/><Relationship Id="rId4" Type="http://schemas.openxmlformats.org/officeDocument/2006/relationships/image" Target="../media/image1311.png"/><Relationship Id="rId9" Type="http://schemas.openxmlformats.org/officeDocument/2006/relationships/image" Target="../media/image18.wmf"/></Relationships>
</file>

<file path=ppt/slides/_rels/slide110.xml.rels><?xml version="1.0" encoding="UTF-8" standalone="yes"?>
<Relationships xmlns="http://schemas.openxmlformats.org/package/2006/relationships"><Relationship Id="rId8" Type="http://schemas.openxmlformats.org/officeDocument/2006/relationships/image" Target="../media/image197.png"/><Relationship Id="rId3" Type="http://schemas.openxmlformats.org/officeDocument/2006/relationships/image" Target="../media/image196.png"/><Relationship Id="rId7" Type="http://schemas.openxmlformats.org/officeDocument/2006/relationships/customXml" Target="../ink/ink296.xml"/><Relationship Id="rId2" Type="http://schemas.openxmlformats.org/officeDocument/2006/relationships/notesSlide" Target="../notesSlides/notesSlide110.xml"/><Relationship Id="rId1" Type="http://schemas.openxmlformats.org/officeDocument/2006/relationships/slideLayout" Target="../slideLayouts/slideLayout7.xml"/><Relationship Id="rId6" Type="http://schemas.openxmlformats.org/officeDocument/2006/relationships/customXml" Target="../ink/ink295.xml"/><Relationship Id="rId5" Type="http://schemas.openxmlformats.org/officeDocument/2006/relationships/image" Target="../media/image974.png"/><Relationship Id="rId4" Type="http://schemas.openxmlformats.org/officeDocument/2006/relationships/customXml" Target="../ink/ink294.xml"/></Relationships>
</file>

<file path=ppt/slides/_rels/slide111.xml.rels><?xml version="1.0" encoding="UTF-8" standalone="yes"?>
<Relationships xmlns="http://schemas.openxmlformats.org/package/2006/relationships"><Relationship Id="rId8" Type="http://schemas.openxmlformats.org/officeDocument/2006/relationships/image" Target="../media/image990.png"/><Relationship Id="rId3" Type="http://schemas.openxmlformats.org/officeDocument/2006/relationships/customXml" Target="../ink/ink297.xml"/><Relationship Id="rId7" Type="http://schemas.openxmlformats.org/officeDocument/2006/relationships/customXml" Target="../ink/ink299.xml"/><Relationship Id="rId2" Type="http://schemas.openxmlformats.org/officeDocument/2006/relationships/notesSlide" Target="../notesSlides/notesSlide111.xml"/><Relationship Id="rId1" Type="http://schemas.openxmlformats.org/officeDocument/2006/relationships/slideLayout" Target="../slideLayouts/slideLayout7.xml"/><Relationship Id="rId6" Type="http://schemas.openxmlformats.org/officeDocument/2006/relationships/image" Target="../media/image981.png"/><Relationship Id="rId5" Type="http://schemas.openxmlformats.org/officeDocument/2006/relationships/customXml" Target="../ink/ink298.xml"/><Relationship Id="rId4" Type="http://schemas.openxmlformats.org/officeDocument/2006/relationships/image" Target="../media/image973.png"/></Relationships>
</file>

<file path=ppt/slides/_rels/slide112.xml.rels><?xml version="1.0" encoding="UTF-8" standalone="yes"?>
<Relationships xmlns="http://schemas.openxmlformats.org/package/2006/relationships"><Relationship Id="rId8" Type="http://schemas.openxmlformats.org/officeDocument/2006/relationships/image" Target="../media/image972.png"/><Relationship Id="rId3" Type="http://schemas.openxmlformats.org/officeDocument/2006/relationships/customXml" Target="../ink/ink300.xml"/><Relationship Id="rId7" Type="http://schemas.openxmlformats.org/officeDocument/2006/relationships/customXml" Target="../ink/ink302.xml"/><Relationship Id="rId2" Type="http://schemas.openxmlformats.org/officeDocument/2006/relationships/notesSlide" Target="../notesSlides/notesSlide112.xml"/><Relationship Id="rId1" Type="http://schemas.openxmlformats.org/officeDocument/2006/relationships/slideLayout" Target="../slideLayouts/slideLayout7.xml"/><Relationship Id="rId6" Type="http://schemas.openxmlformats.org/officeDocument/2006/relationships/image" Target="../media/image990.png"/><Relationship Id="rId5" Type="http://schemas.openxmlformats.org/officeDocument/2006/relationships/customXml" Target="../ink/ink301.xml"/><Relationship Id="rId4" Type="http://schemas.openxmlformats.org/officeDocument/2006/relationships/image" Target="../media/image1001.png"/><Relationship Id="rId9" Type="http://schemas.openxmlformats.org/officeDocument/2006/relationships/customXml" Target="../ink/ink303.xml"/></Relationships>
</file>

<file path=ppt/slides/_rels/slide113.xml.rels><?xml version="1.0" encoding="UTF-8" standalone="yes"?>
<Relationships xmlns="http://schemas.openxmlformats.org/package/2006/relationships"><Relationship Id="rId8" Type="http://schemas.openxmlformats.org/officeDocument/2006/relationships/image" Target="../media/image1061.png"/><Relationship Id="rId3" Type="http://schemas.openxmlformats.org/officeDocument/2006/relationships/image" Target="../media/image198.png"/><Relationship Id="rId7" Type="http://schemas.openxmlformats.org/officeDocument/2006/relationships/customXml" Target="../ink/ink304.xml"/><Relationship Id="rId2" Type="http://schemas.openxmlformats.org/officeDocument/2006/relationships/notesSlide" Target="../notesSlides/notesSlide113.xml"/><Relationship Id="rId1" Type="http://schemas.openxmlformats.org/officeDocument/2006/relationships/slideLayout" Target="../slideLayouts/slideLayout7.xml"/><Relationship Id="rId6" Type="http://schemas.openxmlformats.org/officeDocument/2006/relationships/image" Target="../media/image201.png"/><Relationship Id="rId5" Type="http://schemas.openxmlformats.org/officeDocument/2006/relationships/image" Target="../media/image200.png"/><Relationship Id="rId4" Type="http://schemas.openxmlformats.org/officeDocument/2006/relationships/image" Target="../media/image199.png"/></Relationships>
</file>

<file path=ppt/slides/_rels/slide114.xml.rels><?xml version="1.0" encoding="UTF-8" standalone="yes"?>
<Relationships xmlns="http://schemas.openxmlformats.org/package/2006/relationships"><Relationship Id="rId8" Type="http://schemas.openxmlformats.org/officeDocument/2006/relationships/image" Target="../media/image203.png"/><Relationship Id="rId3" Type="http://schemas.openxmlformats.org/officeDocument/2006/relationships/image" Target="../media/image198.png"/><Relationship Id="rId7" Type="http://schemas.openxmlformats.org/officeDocument/2006/relationships/image" Target="../media/image202.png"/><Relationship Id="rId12" Type="http://schemas.openxmlformats.org/officeDocument/2006/relationships/image" Target="../media/image206.png"/><Relationship Id="rId2" Type="http://schemas.openxmlformats.org/officeDocument/2006/relationships/notesSlide" Target="../notesSlides/notesSlide114.xml"/><Relationship Id="rId1" Type="http://schemas.openxmlformats.org/officeDocument/2006/relationships/slideLayout" Target="../slideLayouts/slideLayout7.xml"/><Relationship Id="rId6" Type="http://schemas.openxmlformats.org/officeDocument/2006/relationships/image" Target="../media/image1070.png"/><Relationship Id="rId11" Type="http://schemas.openxmlformats.org/officeDocument/2006/relationships/customXml" Target="../ink/ink306.xml"/><Relationship Id="rId5" Type="http://schemas.openxmlformats.org/officeDocument/2006/relationships/customXml" Target="../ink/ink305.xml"/><Relationship Id="rId10" Type="http://schemas.openxmlformats.org/officeDocument/2006/relationships/image" Target="../media/image205.png"/><Relationship Id="rId4" Type="http://schemas.openxmlformats.org/officeDocument/2006/relationships/image" Target="../media/image200.png"/><Relationship Id="rId9" Type="http://schemas.openxmlformats.org/officeDocument/2006/relationships/image" Target="../media/image204.png"/></Relationships>
</file>

<file path=ppt/slides/_rels/slide115.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notesSlide" Target="../notesSlides/notesSlide115.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8" Type="http://schemas.openxmlformats.org/officeDocument/2006/relationships/customXml" Target="../ink/ink309.xml"/><Relationship Id="rId3" Type="http://schemas.openxmlformats.org/officeDocument/2006/relationships/image" Target="../media/image208.png"/><Relationship Id="rId7" Type="http://schemas.openxmlformats.org/officeDocument/2006/relationships/image" Target="../media/image1161.png"/><Relationship Id="rId2" Type="http://schemas.openxmlformats.org/officeDocument/2006/relationships/notesSlide" Target="../notesSlides/notesSlide116.xml"/><Relationship Id="rId1" Type="http://schemas.openxmlformats.org/officeDocument/2006/relationships/slideLayout" Target="../slideLayouts/slideLayout7.xml"/><Relationship Id="rId6" Type="http://schemas.openxmlformats.org/officeDocument/2006/relationships/customXml" Target="../ink/ink308.xml"/><Relationship Id="rId11" Type="http://schemas.openxmlformats.org/officeDocument/2006/relationships/image" Target="../media/image1181.png"/><Relationship Id="rId5" Type="http://schemas.openxmlformats.org/officeDocument/2006/relationships/image" Target="../media/image1150.png"/><Relationship Id="rId10" Type="http://schemas.openxmlformats.org/officeDocument/2006/relationships/customXml" Target="../ink/ink310.xml"/><Relationship Id="rId4" Type="http://schemas.openxmlformats.org/officeDocument/2006/relationships/customXml" Target="../ink/ink307.xml"/><Relationship Id="rId9" Type="http://schemas.openxmlformats.org/officeDocument/2006/relationships/image" Target="../media/image1171.png"/></Relationships>
</file>

<file path=ppt/slides/_rels/slide117.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notesSlide" Target="../notesSlides/notesSlide117.xml"/><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210.png"/><Relationship Id="rId7" Type="http://schemas.openxmlformats.org/officeDocument/2006/relationships/image" Target="../media/image430.png"/><Relationship Id="rId2" Type="http://schemas.openxmlformats.org/officeDocument/2006/relationships/notesSlide" Target="../notesSlides/notesSlide118.xml"/><Relationship Id="rId1" Type="http://schemas.openxmlformats.org/officeDocument/2006/relationships/slideLayout" Target="../slideLayouts/slideLayout7.xml"/><Relationship Id="rId6" Type="http://schemas.openxmlformats.org/officeDocument/2006/relationships/customXml" Target="../ink/ink312.xml"/><Relationship Id="rId5" Type="http://schemas.openxmlformats.org/officeDocument/2006/relationships/image" Target="../media/image421.png"/><Relationship Id="rId4" Type="http://schemas.openxmlformats.org/officeDocument/2006/relationships/customXml" Target="../ink/ink311.xml"/></Relationships>
</file>

<file path=ppt/slides/_rels/slide119.xml.rels><?xml version="1.0" encoding="UTF-8" standalone="yes"?>
<Relationships xmlns="http://schemas.openxmlformats.org/package/2006/relationships"><Relationship Id="rId3" Type="http://schemas.openxmlformats.org/officeDocument/2006/relationships/image" Target="../media/image211.png"/><Relationship Id="rId7" Type="http://schemas.openxmlformats.org/officeDocument/2006/relationships/image" Target="../media/image460.png"/><Relationship Id="rId2" Type="http://schemas.openxmlformats.org/officeDocument/2006/relationships/notesSlide" Target="../notesSlides/notesSlide119.xml"/><Relationship Id="rId1" Type="http://schemas.openxmlformats.org/officeDocument/2006/relationships/slideLayout" Target="../slideLayouts/slideLayout7.xml"/><Relationship Id="rId6" Type="http://schemas.openxmlformats.org/officeDocument/2006/relationships/customXml" Target="../ink/ink314.xml"/><Relationship Id="rId5" Type="http://schemas.openxmlformats.org/officeDocument/2006/relationships/image" Target="../media/image450.png"/><Relationship Id="rId4" Type="http://schemas.openxmlformats.org/officeDocument/2006/relationships/customXml" Target="../ink/ink313.xml"/></Relationships>
</file>

<file path=ppt/slides/_rels/slide12.xml.rels><?xml version="1.0" encoding="UTF-8" standalone="yes"?>
<Relationships xmlns="http://schemas.openxmlformats.org/package/2006/relationships"><Relationship Id="rId8" Type="http://schemas.openxmlformats.org/officeDocument/2006/relationships/customXml" Target="../ink/ink29.xml"/><Relationship Id="rId3" Type="http://schemas.openxmlformats.org/officeDocument/2006/relationships/customXml" Target="../ink/ink26.xml"/><Relationship Id="rId7" Type="http://schemas.openxmlformats.org/officeDocument/2006/relationships/image" Target="../media/image150.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customXml" Target="../ink/ink28.xml"/><Relationship Id="rId5" Type="http://schemas.openxmlformats.org/officeDocument/2006/relationships/customXml" Target="../ink/ink27.xml"/><Relationship Id="rId4" Type="http://schemas.openxmlformats.org/officeDocument/2006/relationships/image" Target="../media/image137.png"/><Relationship Id="rId9" Type="http://schemas.openxmlformats.org/officeDocument/2006/relationships/customXml" Target="../ink/ink30.xml"/></Relationships>
</file>

<file path=ppt/slides/_rels/slide120.xml.rels><?xml version="1.0" encoding="UTF-8" standalone="yes"?>
<Relationships xmlns="http://schemas.openxmlformats.org/package/2006/relationships"><Relationship Id="rId8" Type="http://schemas.openxmlformats.org/officeDocument/2006/relationships/customXml" Target="../ink/ink316.xml"/><Relationship Id="rId3" Type="http://schemas.openxmlformats.org/officeDocument/2006/relationships/image" Target="../media/image212.png"/><Relationship Id="rId7" Type="http://schemas.openxmlformats.org/officeDocument/2006/relationships/image" Target="../media/image500.png"/><Relationship Id="rId2" Type="http://schemas.openxmlformats.org/officeDocument/2006/relationships/notesSlide" Target="../notesSlides/notesSlide120.xml"/><Relationship Id="rId1" Type="http://schemas.openxmlformats.org/officeDocument/2006/relationships/slideLayout" Target="../slideLayouts/slideLayout7.xml"/><Relationship Id="rId6" Type="http://schemas.openxmlformats.org/officeDocument/2006/relationships/customXml" Target="../ink/ink315.xml"/><Relationship Id="rId11" Type="http://schemas.openxmlformats.org/officeDocument/2006/relationships/image" Target="../media/image520.png"/><Relationship Id="rId5" Type="http://schemas.openxmlformats.org/officeDocument/2006/relationships/image" Target="../media/image214.png"/><Relationship Id="rId10" Type="http://schemas.openxmlformats.org/officeDocument/2006/relationships/customXml" Target="../ink/ink317.xml"/><Relationship Id="rId4" Type="http://schemas.openxmlformats.org/officeDocument/2006/relationships/image" Target="../media/image213.png"/><Relationship Id="rId9" Type="http://schemas.openxmlformats.org/officeDocument/2006/relationships/image" Target="../media/image510.png"/></Relationships>
</file>

<file path=ppt/slides/_rels/slide121.xml.rels><?xml version="1.0" encoding="UTF-8" standalone="yes"?>
<Relationships xmlns="http://schemas.openxmlformats.org/package/2006/relationships"><Relationship Id="rId8" Type="http://schemas.openxmlformats.org/officeDocument/2006/relationships/image" Target="../media/image550.png"/><Relationship Id="rId3" Type="http://schemas.openxmlformats.org/officeDocument/2006/relationships/customXml" Target="../ink/ink318.xml"/><Relationship Id="rId7" Type="http://schemas.openxmlformats.org/officeDocument/2006/relationships/customXml" Target="../ink/ink320.xml"/><Relationship Id="rId2" Type="http://schemas.openxmlformats.org/officeDocument/2006/relationships/notesSlide" Target="../notesSlides/notesSlide121.xml"/><Relationship Id="rId1" Type="http://schemas.openxmlformats.org/officeDocument/2006/relationships/slideLayout" Target="../slideLayouts/slideLayout7.xml"/><Relationship Id="rId6" Type="http://schemas.openxmlformats.org/officeDocument/2006/relationships/image" Target="../media/image540.png"/><Relationship Id="rId5" Type="http://schemas.openxmlformats.org/officeDocument/2006/relationships/customXml" Target="../ink/ink319.xml"/><Relationship Id="rId4" Type="http://schemas.openxmlformats.org/officeDocument/2006/relationships/image" Target="../media/image530.png"/></Relationships>
</file>

<file path=ppt/slides/_rels/slide122.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notesSlide" Target="../notesSlides/notesSlide122.xml"/><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8" Type="http://schemas.openxmlformats.org/officeDocument/2006/relationships/image" Target="../media/image600.png"/><Relationship Id="rId3" Type="http://schemas.openxmlformats.org/officeDocument/2006/relationships/hyperlink" Target="https://github.com/topics/yolo" TargetMode="External"/><Relationship Id="rId7" Type="http://schemas.openxmlformats.org/officeDocument/2006/relationships/customXml" Target="../ink/ink322.xml"/><Relationship Id="rId2" Type="http://schemas.openxmlformats.org/officeDocument/2006/relationships/notesSlide" Target="../notesSlides/notesSlide123.xml"/><Relationship Id="rId1" Type="http://schemas.openxmlformats.org/officeDocument/2006/relationships/slideLayout" Target="../slideLayouts/slideLayout7.xml"/><Relationship Id="rId6" Type="http://schemas.openxmlformats.org/officeDocument/2006/relationships/image" Target="../media/image590.png"/><Relationship Id="rId5" Type="http://schemas.openxmlformats.org/officeDocument/2006/relationships/customXml" Target="../ink/ink321.xml"/><Relationship Id="rId10" Type="http://schemas.openxmlformats.org/officeDocument/2006/relationships/image" Target="../media/image610.png"/><Relationship Id="rId4" Type="http://schemas.openxmlformats.org/officeDocument/2006/relationships/image" Target="../media/image216.png"/><Relationship Id="rId9" Type="http://schemas.openxmlformats.org/officeDocument/2006/relationships/customXml" Target="../ink/ink323.xml"/></Relationships>
</file>

<file path=ppt/slides/_rels/slide124.xml.rels><?xml version="1.0" encoding="UTF-8" standalone="yes"?>
<Relationships xmlns="http://schemas.openxmlformats.org/package/2006/relationships"><Relationship Id="rId8" Type="http://schemas.openxmlformats.org/officeDocument/2006/relationships/image" Target="../media/image640.png"/><Relationship Id="rId13" Type="http://schemas.openxmlformats.org/officeDocument/2006/relationships/customXml" Target="../ink/ink327.xml"/><Relationship Id="rId3" Type="http://schemas.openxmlformats.org/officeDocument/2006/relationships/customXml" Target="../ink/ink324.xml"/><Relationship Id="rId7" Type="http://schemas.openxmlformats.org/officeDocument/2006/relationships/customXml" Target="../ink/ink325.xml"/><Relationship Id="rId12" Type="http://schemas.openxmlformats.org/officeDocument/2006/relationships/image" Target="../media/image670.png"/><Relationship Id="rId17" Type="http://schemas.openxmlformats.org/officeDocument/2006/relationships/image" Target="../media/image223.png"/><Relationship Id="rId2" Type="http://schemas.openxmlformats.org/officeDocument/2006/relationships/notesSlide" Target="../notesSlides/notesSlide124.xml"/><Relationship Id="rId16" Type="http://schemas.openxmlformats.org/officeDocument/2006/relationships/image" Target="../media/image690.png"/><Relationship Id="rId1" Type="http://schemas.openxmlformats.org/officeDocument/2006/relationships/slideLayout" Target="../slideLayouts/slideLayout7.xml"/><Relationship Id="rId6" Type="http://schemas.openxmlformats.org/officeDocument/2006/relationships/image" Target="../media/image218.png"/><Relationship Id="rId11" Type="http://schemas.openxmlformats.org/officeDocument/2006/relationships/customXml" Target="../ink/ink326.xml"/><Relationship Id="rId5" Type="http://schemas.openxmlformats.org/officeDocument/2006/relationships/image" Target="../media/image217.png"/><Relationship Id="rId15" Type="http://schemas.openxmlformats.org/officeDocument/2006/relationships/customXml" Target="../ink/ink328.xml"/><Relationship Id="rId10" Type="http://schemas.openxmlformats.org/officeDocument/2006/relationships/image" Target="../media/image222.png"/><Relationship Id="rId4" Type="http://schemas.openxmlformats.org/officeDocument/2006/relationships/image" Target="../media/image600.png"/><Relationship Id="rId9" Type="http://schemas.openxmlformats.org/officeDocument/2006/relationships/image" Target="../media/image219.png"/><Relationship Id="rId14" Type="http://schemas.openxmlformats.org/officeDocument/2006/relationships/image" Target="../media/image680.png"/></Relationships>
</file>

<file path=ppt/slides/_rels/slide125.xml.rels><?xml version="1.0" encoding="UTF-8" standalone="yes"?>
<Relationships xmlns="http://schemas.openxmlformats.org/package/2006/relationships"><Relationship Id="rId3" Type="http://schemas.openxmlformats.org/officeDocument/2006/relationships/customXml" Target="../ink/ink329.xml"/><Relationship Id="rId7" Type="http://schemas.openxmlformats.org/officeDocument/2006/relationships/image" Target="../media/image720.png"/><Relationship Id="rId2" Type="http://schemas.openxmlformats.org/officeDocument/2006/relationships/notesSlide" Target="../notesSlides/notesSlide125.xml"/><Relationship Id="rId1" Type="http://schemas.openxmlformats.org/officeDocument/2006/relationships/slideLayout" Target="../slideLayouts/slideLayout7.xml"/><Relationship Id="rId6" Type="http://schemas.openxmlformats.org/officeDocument/2006/relationships/customXml" Target="../ink/ink330.xml"/><Relationship Id="rId5" Type="http://schemas.openxmlformats.org/officeDocument/2006/relationships/image" Target="../media/image224.png"/><Relationship Id="rId4" Type="http://schemas.openxmlformats.org/officeDocument/2006/relationships/image" Target="../media/image600.png"/></Relationships>
</file>

<file path=ppt/slides/_rels/slide126.xml.rels><?xml version="1.0" encoding="UTF-8" standalone="yes"?>
<Relationships xmlns="http://schemas.openxmlformats.org/package/2006/relationships"><Relationship Id="rId3" Type="http://schemas.openxmlformats.org/officeDocument/2006/relationships/image" Target="../media/image225.png"/><Relationship Id="rId7" Type="http://schemas.openxmlformats.org/officeDocument/2006/relationships/image" Target="../media/image720.png"/><Relationship Id="rId2" Type="http://schemas.openxmlformats.org/officeDocument/2006/relationships/notesSlide" Target="../notesSlides/notesSlide126.xml"/><Relationship Id="rId1" Type="http://schemas.openxmlformats.org/officeDocument/2006/relationships/slideLayout" Target="../slideLayouts/slideLayout7.xml"/><Relationship Id="rId6" Type="http://schemas.openxmlformats.org/officeDocument/2006/relationships/customXml" Target="../ink/ink332.xml"/><Relationship Id="rId5" Type="http://schemas.openxmlformats.org/officeDocument/2006/relationships/image" Target="../media/image600.png"/><Relationship Id="rId4" Type="http://schemas.openxmlformats.org/officeDocument/2006/relationships/customXml" Target="../ink/ink331.xml"/></Relationships>
</file>

<file path=ppt/slides/_rels/slide127.xml.rels><?xml version="1.0" encoding="UTF-8" standalone="yes"?>
<Relationships xmlns="http://schemas.openxmlformats.org/package/2006/relationships"><Relationship Id="rId3" Type="http://schemas.openxmlformats.org/officeDocument/2006/relationships/image" Target="../media/image226.png"/><Relationship Id="rId7" Type="http://schemas.openxmlformats.org/officeDocument/2006/relationships/image" Target="../media/image720.png"/><Relationship Id="rId2" Type="http://schemas.openxmlformats.org/officeDocument/2006/relationships/notesSlide" Target="../notesSlides/notesSlide127.xml"/><Relationship Id="rId1" Type="http://schemas.openxmlformats.org/officeDocument/2006/relationships/slideLayout" Target="../slideLayouts/slideLayout7.xml"/><Relationship Id="rId6" Type="http://schemas.openxmlformats.org/officeDocument/2006/relationships/customXml" Target="../ink/ink334.xml"/><Relationship Id="rId5" Type="http://schemas.openxmlformats.org/officeDocument/2006/relationships/image" Target="../media/image600.png"/><Relationship Id="rId4" Type="http://schemas.openxmlformats.org/officeDocument/2006/relationships/customXml" Target="../ink/ink333.xml"/></Relationships>
</file>

<file path=ppt/slides/_rels/slide128.xml.rels><?xml version="1.0" encoding="UTF-8" standalone="yes"?>
<Relationships xmlns="http://schemas.openxmlformats.org/package/2006/relationships"><Relationship Id="rId8" Type="http://schemas.openxmlformats.org/officeDocument/2006/relationships/customXml" Target="../ink/ink337.xml"/><Relationship Id="rId3" Type="http://schemas.openxmlformats.org/officeDocument/2006/relationships/customXml" Target="../ink/ink335.xml"/><Relationship Id="rId7" Type="http://schemas.openxmlformats.org/officeDocument/2006/relationships/image" Target="../media/image761.png"/><Relationship Id="rId2" Type="http://schemas.openxmlformats.org/officeDocument/2006/relationships/notesSlide" Target="../notesSlides/notesSlide128.xml"/><Relationship Id="rId1" Type="http://schemas.openxmlformats.org/officeDocument/2006/relationships/slideLayout" Target="../slideLayouts/slideLayout7.xml"/><Relationship Id="rId6" Type="http://schemas.openxmlformats.org/officeDocument/2006/relationships/customXml" Target="../ink/ink336.xml"/><Relationship Id="rId5" Type="http://schemas.openxmlformats.org/officeDocument/2006/relationships/image" Target="../media/image227.png"/><Relationship Id="rId4" Type="http://schemas.openxmlformats.org/officeDocument/2006/relationships/image" Target="../media/image600.png"/><Relationship Id="rId9" Type="http://schemas.openxmlformats.org/officeDocument/2006/relationships/image" Target="../media/image771.png"/></Relationships>
</file>

<file path=ppt/slides/_rels/slide129.xml.rels><?xml version="1.0" encoding="UTF-8" standalone="yes"?>
<Relationships xmlns="http://schemas.openxmlformats.org/package/2006/relationships"><Relationship Id="rId8" Type="http://schemas.openxmlformats.org/officeDocument/2006/relationships/image" Target="../media/image231.png"/><Relationship Id="rId3" Type="http://schemas.openxmlformats.org/officeDocument/2006/relationships/image" Target="../media/image228.png"/><Relationship Id="rId7" Type="http://schemas.openxmlformats.org/officeDocument/2006/relationships/image" Target="../media/image230.png"/><Relationship Id="rId12" Type="http://schemas.openxmlformats.org/officeDocument/2006/relationships/image" Target="../media/image830.png"/><Relationship Id="rId2" Type="http://schemas.openxmlformats.org/officeDocument/2006/relationships/notesSlide" Target="../notesSlides/notesSlide129.xml"/><Relationship Id="rId1" Type="http://schemas.openxmlformats.org/officeDocument/2006/relationships/slideLayout" Target="../slideLayouts/slideLayout7.xml"/><Relationship Id="rId6" Type="http://schemas.openxmlformats.org/officeDocument/2006/relationships/image" Target="../media/image600.png"/><Relationship Id="rId11" Type="http://schemas.openxmlformats.org/officeDocument/2006/relationships/customXml" Target="../ink/ink340.xml"/><Relationship Id="rId5" Type="http://schemas.openxmlformats.org/officeDocument/2006/relationships/customXml" Target="../ink/ink338.xml"/><Relationship Id="rId10" Type="http://schemas.openxmlformats.org/officeDocument/2006/relationships/image" Target="../media/image820.png"/><Relationship Id="rId4" Type="http://schemas.openxmlformats.org/officeDocument/2006/relationships/image" Target="../media/image229.png"/><Relationship Id="rId9" Type="http://schemas.openxmlformats.org/officeDocument/2006/relationships/customXml" Target="../ink/ink339.xml"/></Relationships>
</file>

<file path=ppt/slides/_rels/slide1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2.png"/><Relationship Id="rId7" Type="http://schemas.openxmlformats.org/officeDocument/2006/relationships/customXml" Target="../ink/ink32.xm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70.png"/><Relationship Id="rId5" Type="http://schemas.openxmlformats.org/officeDocument/2006/relationships/customXml" Target="../ink/ink31.xml"/><Relationship Id="rId10" Type="http://schemas.openxmlformats.org/officeDocument/2006/relationships/image" Target="../media/image26.png"/><Relationship Id="rId4" Type="http://schemas.openxmlformats.org/officeDocument/2006/relationships/image" Target="../media/image23.png"/><Relationship Id="rId9" Type="http://schemas.openxmlformats.org/officeDocument/2006/relationships/image" Target="../media/image25.png"/></Relationships>
</file>

<file path=ppt/slides/_rels/slide130.xml.rels><?xml version="1.0" encoding="UTF-8" standalone="yes"?>
<Relationships xmlns="http://schemas.openxmlformats.org/package/2006/relationships"><Relationship Id="rId8" Type="http://schemas.openxmlformats.org/officeDocument/2006/relationships/image" Target="../media/image850.png"/><Relationship Id="rId13" Type="http://schemas.openxmlformats.org/officeDocument/2006/relationships/image" Target="../media/image870.png"/><Relationship Id="rId18" Type="http://schemas.openxmlformats.org/officeDocument/2006/relationships/customXml" Target="../ink/ink348.xml"/><Relationship Id="rId3" Type="http://schemas.openxmlformats.org/officeDocument/2006/relationships/image" Target="../media/image232.png"/><Relationship Id="rId7" Type="http://schemas.openxmlformats.org/officeDocument/2006/relationships/customXml" Target="../ink/ink342.xml"/><Relationship Id="rId12" Type="http://schemas.openxmlformats.org/officeDocument/2006/relationships/customXml" Target="../ink/ink345.xml"/><Relationship Id="rId17" Type="http://schemas.openxmlformats.org/officeDocument/2006/relationships/image" Target="../media/image890.png"/><Relationship Id="rId2" Type="http://schemas.openxmlformats.org/officeDocument/2006/relationships/notesSlide" Target="../notesSlides/notesSlide130.xml"/><Relationship Id="rId16" Type="http://schemas.openxmlformats.org/officeDocument/2006/relationships/customXml" Target="../ink/ink347.xml"/><Relationship Id="rId1" Type="http://schemas.openxmlformats.org/officeDocument/2006/relationships/slideLayout" Target="../slideLayouts/slideLayout7.xml"/><Relationship Id="rId6" Type="http://schemas.openxmlformats.org/officeDocument/2006/relationships/image" Target="../media/image600.png"/><Relationship Id="rId11" Type="http://schemas.openxmlformats.org/officeDocument/2006/relationships/customXml" Target="../ink/ink344.xml"/><Relationship Id="rId5" Type="http://schemas.openxmlformats.org/officeDocument/2006/relationships/customXml" Target="../ink/ink341.xml"/><Relationship Id="rId15" Type="http://schemas.openxmlformats.org/officeDocument/2006/relationships/image" Target="../media/image880.png"/><Relationship Id="rId10" Type="http://schemas.openxmlformats.org/officeDocument/2006/relationships/image" Target="../media/image860.png"/><Relationship Id="rId19" Type="http://schemas.openxmlformats.org/officeDocument/2006/relationships/image" Target="../media/image900.png"/><Relationship Id="rId4" Type="http://schemas.openxmlformats.org/officeDocument/2006/relationships/hyperlink" Target="http://www.tensorflow.org/hub" TargetMode="External"/><Relationship Id="rId9" Type="http://schemas.openxmlformats.org/officeDocument/2006/relationships/customXml" Target="../ink/ink343.xml"/><Relationship Id="rId14" Type="http://schemas.openxmlformats.org/officeDocument/2006/relationships/customXml" Target="../ink/ink346.xml"/></Relationships>
</file>

<file path=ppt/slides/_rels/slide131.xml.rels><?xml version="1.0" encoding="UTF-8" standalone="yes"?>
<Relationships xmlns="http://schemas.openxmlformats.org/package/2006/relationships"><Relationship Id="rId8" Type="http://schemas.openxmlformats.org/officeDocument/2006/relationships/customXml" Target="../ink/ink351.xml"/><Relationship Id="rId13" Type="http://schemas.openxmlformats.org/officeDocument/2006/relationships/image" Target="../media/image940.png"/><Relationship Id="rId18" Type="http://schemas.openxmlformats.org/officeDocument/2006/relationships/image" Target="../media/image960.png"/><Relationship Id="rId3" Type="http://schemas.openxmlformats.org/officeDocument/2006/relationships/customXml" Target="../ink/ink349.xml"/><Relationship Id="rId7" Type="http://schemas.openxmlformats.org/officeDocument/2006/relationships/image" Target="../media/image912.png"/><Relationship Id="rId12" Type="http://schemas.openxmlformats.org/officeDocument/2006/relationships/customXml" Target="../ink/ink353.xml"/><Relationship Id="rId17" Type="http://schemas.openxmlformats.org/officeDocument/2006/relationships/customXml" Target="../ink/ink356.xml"/><Relationship Id="rId2" Type="http://schemas.openxmlformats.org/officeDocument/2006/relationships/notesSlide" Target="../notesSlides/notesSlide131.xml"/><Relationship Id="rId16" Type="http://schemas.openxmlformats.org/officeDocument/2006/relationships/customXml" Target="../ink/ink355.xml"/><Relationship Id="rId20" Type="http://schemas.openxmlformats.org/officeDocument/2006/relationships/image" Target="../media/image860.png"/><Relationship Id="rId1" Type="http://schemas.openxmlformats.org/officeDocument/2006/relationships/slideLayout" Target="../slideLayouts/slideLayout7.xml"/><Relationship Id="rId6" Type="http://schemas.openxmlformats.org/officeDocument/2006/relationships/customXml" Target="../ink/ink350.xml"/><Relationship Id="rId11" Type="http://schemas.openxmlformats.org/officeDocument/2006/relationships/image" Target="../media/image930.png"/><Relationship Id="rId5" Type="http://schemas.openxmlformats.org/officeDocument/2006/relationships/image" Target="../media/image600.png"/><Relationship Id="rId15" Type="http://schemas.openxmlformats.org/officeDocument/2006/relationships/image" Target="../media/image951.png"/><Relationship Id="rId10" Type="http://schemas.openxmlformats.org/officeDocument/2006/relationships/customXml" Target="../ink/ink352.xml"/><Relationship Id="rId19" Type="http://schemas.openxmlformats.org/officeDocument/2006/relationships/customXml" Target="../ink/ink357.xml"/><Relationship Id="rId9" Type="http://schemas.openxmlformats.org/officeDocument/2006/relationships/image" Target="../media/image920.png"/><Relationship Id="rId14" Type="http://schemas.openxmlformats.org/officeDocument/2006/relationships/customXml" Target="../ink/ink354.xml"/></Relationships>
</file>

<file path=ppt/slides/_rels/slide132.xml.rels><?xml version="1.0" encoding="UTF-8" standalone="yes"?>
<Relationships xmlns="http://schemas.openxmlformats.org/package/2006/relationships"><Relationship Id="rId8" Type="http://schemas.openxmlformats.org/officeDocument/2006/relationships/customXml" Target="../ink/ink360.xml"/><Relationship Id="rId3" Type="http://schemas.openxmlformats.org/officeDocument/2006/relationships/customXml" Target="../ink/ink358.xml"/><Relationship Id="rId7" Type="http://schemas.openxmlformats.org/officeDocument/2006/relationships/image" Target="../media/image971.png"/><Relationship Id="rId2" Type="http://schemas.openxmlformats.org/officeDocument/2006/relationships/notesSlide" Target="../notesSlides/notesSlide132.xml"/><Relationship Id="rId1" Type="http://schemas.openxmlformats.org/officeDocument/2006/relationships/slideLayout" Target="../slideLayouts/slideLayout7.xml"/><Relationship Id="rId6" Type="http://schemas.openxmlformats.org/officeDocument/2006/relationships/customXml" Target="../ink/ink359.xml"/><Relationship Id="rId11" Type="http://schemas.openxmlformats.org/officeDocument/2006/relationships/image" Target="../media/image233.wmf"/><Relationship Id="rId5" Type="http://schemas.openxmlformats.org/officeDocument/2006/relationships/image" Target="../media/image600.png"/><Relationship Id="rId10" Type="http://schemas.openxmlformats.org/officeDocument/2006/relationships/oleObject" Target="../embeddings/oleObject8.bin"/><Relationship Id="rId9" Type="http://schemas.openxmlformats.org/officeDocument/2006/relationships/image" Target="../media/image980.png"/></Relationships>
</file>

<file path=ppt/slides/_rels/slide133.xml.rels><?xml version="1.0" encoding="UTF-8" standalone="yes"?>
<Relationships xmlns="http://schemas.openxmlformats.org/package/2006/relationships"><Relationship Id="rId8" Type="http://schemas.openxmlformats.org/officeDocument/2006/relationships/customXml" Target="../ink/ink363.xml"/><Relationship Id="rId3" Type="http://schemas.openxmlformats.org/officeDocument/2006/relationships/customXml" Target="../ink/ink361.xml"/><Relationship Id="rId7" Type="http://schemas.openxmlformats.org/officeDocument/2006/relationships/image" Target="../media/image1000.png"/><Relationship Id="rId2" Type="http://schemas.openxmlformats.org/officeDocument/2006/relationships/notesSlide" Target="../notesSlides/notesSlide133.xml"/><Relationship Id="rId1" Type="http://schemas.openxmlformats.org/officeDocument/2006/relationships/slideLayout" Target="../slideLayouts/slideLayout7.xml"/><Relationship Id="rId6" Type="http://schemas.openxmlformats.org/officeDocument/2006/relationships/customXml" Target="../ink/ink362.xml"/><Relationship Id="rId11" Type="http://schemas.openxmlformats.org/officeDocument/2006/relationships/image" Target="../media/image234.wmf"/><Relationship Id="rId5" Type="http://schemas.openxmlformats.org/officeDocument/2006/relationships/image" Target="../media/image600.png"/><Relationship Id="rId10" Type="http://schemas.openxmlformats.org/officeDocument/2006/relationships/oleObject" Target="../embeddings/oleObject9.bin"/><Relationship Id="rId9" Type="http://schemas.openxmlformats.org/officeDocument/2006/relationships/image" Target="../media/image1011.png"/></Relationships>
</file>

<file path=ppt/slides/_rels/slide134.xml.rels><?xml version="1.0" encoding="UTF-8" standalone="yes"?>
<Relationships xmlns="http://schemas.openxmlformats.org/package/2006/relationships"><Relationship Id="rId3" Type="http://schemas.openxmlformats.org/officeDocument/2006/relationships/customXml" Target="../ink/ink364.xml"/><Relationship Id="rId2" Type="http://schemas.openxmlformats.org/officeDocument/2006/relationships/notesSlide" Target="../notesSlides/notesSlide134.xml"/><Relationship Id="rId1" Type="http://schemas.openxmlformats.org/officeDocument/2006/relationships/slideLayout" Target="../slideLayouts/slideLayout7.xml"/><Relationship Id="rId5" Type="http://schemas.openxmlformats.org/officeDocument/2006/relationships/image" Target="../media/image235.png"/><Relationship Id="rId4" Type="http://schemas.openxmlformats.org/officeDocument/2006/relationships/image" Target="../media/image600.png"/></Relationships>
</file>

<file path=ppt/slides/_rels/slide135.xml.rels><?xml version="1.0" encoding="UTF-8" standalone="yes"?>
<Relationships xmlns="http://schemas.openxmlformats.org/package/2006/relationships"><Relationship Id="rId8" Type="http://schemas.openxmlformats.org/officeDocument/2006/relationships/image" Target="../media/image237.png"/><Relationship Id="rId13" Type="http://schemas.openxmlformats.org/officeDocument/2006/relationships/image" Target="../media/image239.png"/><Relationship Id="rId3" Type="http://schemas.openxmlformats.org/officeDocument/2006/relationships/customXml" Target="../ink/ink365.xml"/><Relationship Id="rId7" Type="http://schemas.openxmlformats.org/officeDocument/2006/relationships/image" Target="../media/image950.png"/><Relationship Id="rId12" Type="http://schemas.openxmlformats.org/officeDocument/2006/relationships/image" Target="../media/image238.png"/><Relationship Id="rId2" Type="http://schemas.openxmlformats.org/officeDocument/2006/relationships/notesSlide" Target="../notesSlides/notesSlide135.xml"/><Relationship Id="rId1" Type="http://schemas.openxmlformats.org/officeDocument/2006/relationships/slideLayout" Target="../slideLayouts/slideLayout7.xml"/><Relationship Id="rId6" Type="http://schemas.openxmlformats.org/officeDocument/2006/relationships/customXml" Target="../ink/ink366.xml"/><Relationship Id="rId11" Type="http://schemas.openxmlformats.org/officeDocument/2006/relationships/image" Target="../media/image970.png"/><Relationship Id="rId5" Type="http://schemas.openxmlformats.org/officeDocument/2006/relationships/image" Target="../media/image236.png"/><Relationship Id="rId10" Type="http://schemas.openxmlformats.org/officeDocument/2006/relationships/customXml" Target="../ink/ink368.xml"/><Relationship Id="rId4" Type="http://schemas.openxmlformats.org/officeDocument/2006/relationships/image" Target="../media/image600.png"/><Relationship Id="rId9" Type="http://schemas.openxmlformats.org/officeDocument/2006/relationships/customXml" Target="../ink/ink367.xml"/><Relationship Id="rId14" Type="http://schemas.openxmlformats.org/officeDocument/2006/relationships/image" Target="../media/image242.png"/></Relationships>
</file>

<file path=ppt/slides/_rels/slide136.xml.rels><?xml version="1.0" encoding="UTF-8" standalone="yes"?>
<Relationships xmlns="http://schemas.openxmlformats.org/package/2006/relationships"><Relationship Id="rId8" Type="http://schemas.openxmlformats.org/officeDocument/2006/relationships/customXml" Target="../ink/ink370.xml"/><Relationship Id="rId13" Type="http://schemas.openxmlformats.org/officeDocument/2006/relationships/customXml" Target="../ink/ink372.xml"/><Relationship Id="rId3" Type="http://schemas.openxmlformats.org/officeDocument/2006/relationships/customXml" Target="../ink/ink369.xml"/><Relationship Id="rId7" Type="http://schemas.openxmlformats.org/officeDocument/2006/relationships/image" Target="../media/image244.png"/><Relationship Id="rId12" Type="http://schemas.openxmlformats.org/officeDocument/2006/relationships/image" Target="../media/image246.png"/><Relationship Id="rId2" Type="http://schemas.openxmlformats.org/officeDocument/2006/relationships/notesSlide" Target="../notesSlides/notesSlide136.xml"/><Relationship Id="rId1" Type="http://schemas.openxmlformats.org/officeDocument/2006/relationships/slideLayout" Target="../slideLayouts/slideLayout7.xml"/><Relationship Id="rId6" Type="http://schemas.openxmlformats.org/officeDocument/2006/relationships/image" Target="../media/image243.png"/><Relationship Id="rId11" Type="http://schemas.openxmlformats.org/officeDocument/2006/relationships/customXml" Target="../ink/ink371.xml"/><Relationship Id="rId5" Type="http://schemas.openxmlformats.org/officeDocument/2006/relationships/image" Target="../media/image239.png"/><Relationship Id="rId10" Type="http://schemas.openxmlformats.org/officeDocument/2006/relationships/image" Target="../media/image245.png"/><Relationship Id="rId4" Type="http://schemas.openxmlformats.org/officeDocument/2006/relationships/image" Target="../media/image600.png"/><Relationship Id="rId9" Type="http://schemas.openxmlformats.org/officeDocument/2006/relationships/image" Target="../media/image1030.png"/><Relationship Id="rId14" Type="http://schemas.openxmlformats.org/officeDocument/2006/relationships/image" Target="../media/image1060.png"/></Relationships>
</file>

<file path=ppt/slides/_rels/slide137.xml.rels><?xml version="1.0" encoding="UTF-8" standalone="yes"?>
<Relationships xmlns="http://schemas.openxmlformats.org/package/2006/relationships"><Relationship Id="rId8" Type="http://schemas.openxmlformats.org/officeDocument/2006/relationships/image" Target="../media/image247.png"/><Relationship Id="rId3" Type="http://schemas.openxmlformats.org/officeDocument/2006/relationships/customXml" Target="../ink/ink373.xml"/><Relationship Id="rId7" Type="http://schemas.openxmlformats.org/officeDocument/2006/relationships/image" Target="../media/image1030.png"/><Relationship Id="rId2" Type="http://schemas.openxmlformats.org/officeDocument/2006/relationships/notesSlide" Target="../notesSlides/notesSlide137.xml"/><Relationship Id="rId1" Type="http://schemas.openxmlformats.org/officeDocument/2006/relationships/slideLayout" Target="../slideLayouts/slideLayout7.xml"/><Relationship Id="rId6" Type="http://schemas.openxmlformats.org/officeDocument/2006/relationships/customXml" Target="../ink/ink374.xml"/><Relationship Id="rId11" Type="http://schemas.openxmlformats.org/officeDocument/2006/relationships/image" Target="../media/image1090.png"/><Relationship Id="rId5" Type="http://schemas.openxmlformats.org/officeDocument/2006/relationships/image" Target="../media/image239.png"/><Relationship Id="rId10" Type="http://schemas.openxmlformats.org/officeDocument/2006/relationships/customXml" Target="../ink/ink375.xml"/><Relationship Id="rId4" Type="http://schemas.openxmlformats.org/officeDocument/2006/relationships/image" Target="../media/image600.png"/><Relationship Id="rId9" Type="http://schemas.openxmlformats.org/officeDocument/2006/relationships/image" Target="../media/image248.png"/></Relationships>
</file>

<file path=ppt/slides/_rels/slide138.xml.rels><?xml version="1.0" encoding="UTF-8" standalone="yes"?>
<Relationships xmlns="http://schemas.openxmlformats.org/package/2006/relationships"><Relationship Id="rId8" Type="http://schemas.openxmlformats.org/officeDocument/2006/relationships/image" Target="../media/image247.png"/><Relationship Id="rId3" Type="http://schemas.openxmlformats.org/officeDocument/2006/relationships/customXml" Target="../ink/ink376.xml"/><Relationship Id="rId7" Type="http://schemas.openxmlformats.org/officeDocument/2006/relationships/image" Target="../media/image1030.png"/><Relationship Id="rId2" Type="http://schemas.openxmlformats.org/officeDocument/2006/relationships/notesSlide" Target="../notesSlides/notesSlide138.xml"/><Relationship Id="rId1" Type="http://schemas.openxmlformats.org/officeDocument/2006/relationships/slideLayout" Target="../slideLayouts/slideLayout7.xml"/><Relationship Id="rId6" Type="http://schemas.openxmlformats.org/officeDocument/2006/relationships/customXml" Target="../ink/ink377.xml"/><Relationship Id="rId11" Type="http://schemas.openxmlformats.org/officeDocument/2006/relationships/image" Target="../media/image1090.png"/><Relationship Id="rId5" Type="http://schemas.openxmlformats.org/officeDocument/2006/relationships/image" Target="../media/image239.png"/><Relationship Id="rId10" Type="http://schemas.openxmlformats.org/officeDocument/2006/relationships/customXml" Target="../ink/ink378.xml"/><Relationship Id="rId4" Type="http://schemas.openxmlformats.org/officeDocument/2006/relationships/image" Target="../media/image600.png"/><Relationship Id="rId9" Type="http://schemas.openxmlformats.org/officeDocument/2006/relationships/image" Target="../media/image248.png"/></Relationships>
</file>

<file path=ppt/slides/_rels/slide139.xml.rels><?xml version="1.0" encoding="UTF-8" standalone="yes"?>
<Relationships xmlns="http://schemas.openxmlformats.org/package/2006/relationships"><Relationship Id="rId8" Type="http://schemas.openxmlformats.org/officeDocument/2006/relationships/customXml" Target="../ink/ink381.xml"/><Relationship Id="rId3" Type="http://schemas.openxmlformats.org/officeDocument/2006/relationships/customXml" Target="../ink/ink379.xml"/><Relationship Id="rId7" Type="http://schemas.openxmlformats.org/officeDocument/2006/relationships/image" Target="../media/image1160.png"/><Relationship Id="rId2" Type="http://schemas.openxmlformats.org/officeDocument/2006/relationships/notesSlide" Target="../notesSlides/notesSlide139.xml"/><Relationship Id="rId1" Type="http://schemas.openxmlformats.org/officeDocument/2006/relationships/slideLayout" Target="../slideLayouts/slideLayout7.xml"/><Relationship Id="rId6" Type="http://schemas.openxmlformats.org/officeDocument/2006/relationships/customXml" Target="../ink/ink380.xml"/><Relationship Id="rId11" Type="http://schemas.openxmlformats.org/officeDocument/2006/relationships/image" Target="../media/image1180.png"/><Relationship Id="rId5" Type="http://schemas.openxmlformats.org/officeDocument/2006/relationships/image" Target="../media/image249.png"/><Relationship Id="rId10" Type="http://schemas.openxmlformats.org/officeDocument/2006/relationships/customXml" Target="../ink/ink382.xml"/><Relationship Id="rId4" Type="http://schemas.openxmlformats.org/officeDocument/2006/relationships/image" Target="../media/image600.png"/><Relationship Id="rId9" Type="http://schemas.openxmlformats.org/officeDocument/2006/relationships/image" Target="../media/image1170.png"/></Relationships>
</file>

<file path=ppt/slides/_rels/slide14.xml.rels><?xml version="1.0" encoding="UTF-8" standalone="yes"?>
<Relationships xmlns="http://schemas.openxmlformats.org/package/2006/relationships"><Relationship Id="rId8" Type="http://schemas.openxmlformats.org/officeDocument/2006/relationships/customXml" Target="../ink/ink34.xml"/><Relationship Id="rId3" Type="http://schemas.openxmlformats.org/officeDocument/2006/relationships/image" Target="../media/image27.png"/><Relationship Id="rId7"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41.png"/><Relationship Id="rId5" Type="http://schemas.openxmlformats.org/officeDocument/2006/relationships/customXml" Target="../ink/ink33.xml"/><Relationship Id="rId10" Type="http://schemas.openxmlformats.org/officeDocument/2006/relationships/image" Target="../media/image30.png"/><Relationship Id="rId4" Type="http://schemas.openxmlformats.org/officeDocument/2006/relationships/image" Target="../media/image28.png"/><Relationship Id="rId9" Type="http://schemas.openxmlformats.org/officeDocument/2006/relationships/image" Target="../media/image261.png"/></Relationships>
</file>

<file path=ppt/slides/_rels/slide140.xml.rels><?xml version="1.0" encoding="UTF-8" standalone="yes"?>
<Relationships xmlns="http://schemas.openxmlformats.org/package/2006/relationships"><Relationship Id="rId2" Type="http://schemas.openxmlformats.org/officeDocument/2006/relationships/image" Target="../media/image25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310.png"/><Relationship Id="rId13" Type="http://schemas.openxmlformats.org/officeDocument/2006/relationships/image" Target="../media/image35.png"/><Relationship Id="rId3" Type="http://schemas.openxmlformats.org/officeDocument/2006/relationships/image" Target="../media/image31.png"/><Relationship Id="rId7" Type="http://schemas.openxmlformats.org/officeDocument/2006/relationships/customXml" Target="../ink/ink36.xml"/><Relationship Id="rId12"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32.png"/><Relationship Id="rId11" Type="http://schemas.openxmlformats.org/officeDocument/2006/relationships/image" Target="../media/image332.png"/><Relationship Id="rId5" Type="http://schemas.openxmlformats.org/officeDocument/2006/relationships/image" Target="../media/image292.png"/><Relationship Id="rId10" Type="http://schemas.openxmlformats.org/officeDocument/2006/relationships/customXml" Target="../ink/ink37.xml"/><Relationship Id="rId4" Type="http://schemas.openxmlformats.org/officeDocument/2006/relationships/customXml" Target="../ink/ink35.xml"/><Relationship Id="rId9" Type="http://schemas.openxmlformats.org/officeDocument/2006/relationships/image" Target="../media/image33.png"/><Relationship Id="rId14" Type="http://schemas.openxmlformats.org/officeDocument/2006/relationships/customXml" Target="../ink/ink38.xml"/></Relationships>
</file>

<file path=ppt/slides/_rels/slide16.xml.rels><?xml version="1.0" encoding="UTF-8" standalone="yes"?>
<Relationships xmlns="http://schemas.openxmlformats.org/package/2006/relationships"><Relationship Id="rId8" Type="http://schemas.openxmlformats.org/officeDocument/2006/relationships/customXml" Target="../ink/ink40.xml"/><Relationship Id="rId13" Type="http://schemas.openxmlformats.org/officeDocument/2006/relationships/image" Target="../media/image40.png"/><Relationship Id="rId3" Type="http://schemas.openxmlformats.org/officeDocument/2006/relationships/customXml" Target="../ink/ink39.xml"/><Relationship Id="rId7" Type="http://schemas.openxmlformats.org/officeDocument/2006/relationships/image" Target="../media/image37.png"/><Relationship Id="rId12" Type="http://schemas.openxmlformats.org/officeDocument/2006/relationships/customXml" Target="../ink/ink42.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39.png"/><Relationship Id="rId5" Type="http://schemas.openxmlformats.org/officeDocument/2006/relationships/image" Target="../media/image32.png"/><Relationship Id="rId10" Type="http://schemas.openxmlformats.org/officeDocument/2006/relationships/customXml" Target="../ink/ink41.xml"/><Relationship Id="rId4" Type="http://schemas.openxmlformats.org/officeDocument/2006/relationships/image" Target="../media/image350.png"/><Relationship Id="rId9" Type="http://schemas.openxmlformats.org/officeDocument/2006/relationships/image" Target="../media/image381.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customXml" Target="../ink/ink43.xml"/><Relationship Id="rId4" Type="http://schemas.openxmlformats.org/officeDocument/2006/relationships/image" Target="../media/image41.png"/></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customXml" Target="../ink/ink44.xml"/><Relationship Id="rId4" Type="http://schemas.openxmlformats.org/officeDocument/2006/relationships/image" Target="../media/image42.wmf"/></Relationships>
</file>

<file path=ppt/slides/_rels/slide19.xml.rels><?xml version="1.0" encoding="UTF-8" standalone="yes"?>
<Relationships xmlns="http://schemas.openxmlformats.org/package/2006/relationships"><Relationship Id="rId8" Type="http://schemas.openxmlformats.org/officeDocument/2006/relationships/customXml" Target="../ink/ink45.xml"/><Relationship Id="rId3" Type="http://schemas.openxmlformats.org/officeDocument/2006/relationships/oleObject" Target="../embeddings/oleObject2.bin"/><Relationship Id="rId7" Type="http://schemas.openxmlformats.org/officeDocument/2006/relationships/image" Target="../media/image47.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2.wmf"/><Relationship Id="rId9" Type="http://schemas.openxmlformats.org/officeDocument/2006/relationships/image" Target="../media/image48.png"/></Relationships>
</file>

<file path=ppt/slides/_rels/slide2.xml.rels><?xml version="1.0" encoding="UTF-8" standalone="yes"?>
<Relationships xmlns="http://schemas.openxmlformats.org/package/2006/relationships"><Relationship Id="rId8" Type="http://schemas.openxmlformats.org/officeDocument/2006/relationships/customXml" Target="../ink/ink6.xml"/><Relationship Id="rId13"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42.png"/><Relationship Id="rId12" Type="http://schemas.openxmlformats.org/officeDocument/2006/relationships/customXml" Target="../ink/ink7.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customXml" Target="../ink/ink5.xml"/><Relationship Id="rId11" Type="http://schemas.openxmlformats.org/officeDocument/2006/relationships/image" Target="../media/image7.png"/><Relationship Id="rId5" Type="http://schemas.openxmlformats.org/officeDocument/2006/relationships/image" Target="../media/image311.png"/><Relationship Id="rId10" Type="http://schemas.openxmlformats.org/officeDocument/2006/relationships/image" Target="../media/image6.png"/><Relationship Id="rId4" Type="http://schemas.openxmlformats.org/officeDocument/2006/relationships/customXml" Target="../ink/ink4.xml"/><Relationship Id="rId9"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customXml" Target="../ink/ink50.xml"/><Relationship Id="rId3" Type="http://schemas.openxmlformats.org/officeDocument/2006/relationships/customXml" Target="../ink/ink46.xml"/><Relationship Id="rId7" Type="http://schemas.openxmlformats.org/officeDocument/2006/relationships/customXml" Target="../ink/ink49.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customXml" Target="../ink/ink48.xml"/><Relationship Id="rId5" Type="http://schemas.openxmlformats.org/officeDocument/2006/relationships/customXml" Target="../ink/ink47.xml"/><Relationship Id="rId10" Type="http://schemas.openxmlformats.org/officeDocument/2006/relationships/customXml" Target="../ink/ink52.xml"/><Relationship Id="rId4" Type="http://schemas.openxmlformats.org/officeDocument/2006/relationships/image" Target="../media/image1310.png"/><Relationship Id="rId9" Type="http://schemas.openxmlformats.org/officeDocument/2006/relationships/customXml" Target="../ink/ink51.xml"/></Relationships>
</file>

<file path=ppt/slides/_rels/slide21.xml.rels><?xml version="1.0" encoding="UTF-8" standalone="yes"?>
<Relationships xmlns="http://schemas.openxmlformats.org/package/2006/relationships"><Relationship Id="rId8" Type="http://schemas.openxmlformats.org/officeDocument/2006/relationships/customXml" Target="../ink/ink54.xml"/><Relationship Id="rId13" Type="http://schemas.openxmlformats.org/officeDocument/2006/relationships/customXml" Target="../ink/ink56.xml"/><Relationship Id="rId1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1.png"/><Relationship Id="rId12" Type="http://schemas.openxmlformats.org/officeDocument/2006/relationships/image" Target="../media/image503.png"/><Relationship Id="rId17" Type="http://schemas.openxmlformats.org/officeDocument/2006/relationships/customXml" Target="../ink/ink58.xml"/><Relationship Id="rId2" Type="http://schemas.openxmlformats.org/officeDocument/2006/relationships/notesSlide" Target="../notesSlides/notesSlide21.xml"/><Relationship Id="rId16"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50.png"/><Relationship Id="rId11" Type="http://schemas.openxmlformats.org/officeDocument/2006/relationships/customXml" Target="../ink/ink55.xml"/><Relationship Id="rId5" Type="http://schemas.openxmlformats.org/officeDocument/2006/relationships/image" Target="../media/image452.png"/><Relationship Id="rId15" Type="http://schemas.openxmlformats.org/officeDocument/2006/relationships/customXml" Target="../ink/ink57.xml"/><Relationship Id="rId10" Type="http://schemas.openxmlformats.org/officeDocument/2006/relationships/image" Target="../media/image52.png"/><Relationship Id="rId4" Type="http://schemas.openxmlformats.org/officeDocument/2006/relationships/customXml" Target="../ink/ink53.xml"/><Relationship Id="rId9" Type="http://schemas.openxmlformats.org/officeDocument/2006/relationships/image" Target="../media/image481.png"/><Relationship Id="rId14" Type="http://schemas.openxmlformats.org/officeDocument/2006/relationships/image" Target="../media/image513.png"/></Relationships>
</file>

<file path=ppt/slides/_rels/slide2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customXml" Target="../ink/ink59.xml"/><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24.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7.png"/><Relationship Id="rId7" Type="http://schemas.openxmlformats.org/officeDocument/2006/relationships/image" Target="../media/image591.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customXml" Target="../ink/ink60.xml"/><Relationship Id="rId5" Type="http://schemas.openxmlformats.org/officeDocument/2006/relationships/image" Target="../media/image59.png"/><Relationship Id="rId4" Type="http://schemas.openxmlformats.org/officeDocument/2006/relationships/image" Target="../media/image58.png"/><Relationship Id="rId9" Type="http://schemas.openxmlformats.org/officeDocument/2006/relationships/image" Target="../media/image61.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customXml" Target="../ink/ink66.xml"/><Relationship Id="rId3" Type="http://schemas.openxmlformats.org/officeDocument/2006/relationships/customXml" Target="../ink/ink61.xml"/><Relationship Id="rId7" Type="http://schemas.openxmlformats.org/officeDocument/2006/relationships/customXml" Target="../ink/ink63.xml"/><Relationship Id="rId12" Type="http://schemas.openxmlformats.org/officeDocument/2006/relationships/image" Target="../media/image66.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63.png"/><Relationship Id="rId11" Type="http://schemas.openxmlformats.org/officeDocument/2006/relationships/customXml" Target="../ink/ink65.xml"/><Relationship Id="rId5" Type="http://schemas.openxmlformats.org/officeDocument/2006/relationships/customXml" Target="../ink/ink62.xml"/><Relationship Id="rId10" Type="http://schemas.openxmlformats.org/officeDocument/2006/relationships/image" Target="../media/image65.png"/><Relationship Id="rId4" Type="http://schemas.openxmlformats.org/officeDocument/2006/relationships/image" Target="../media/image62.png"/><Relationship Id="rId9" Type="http://schemas.openxmlformats.org/officeDocument/2006/relationships/customXml" Target="../ink/ink64.xml"/><Relationship Id="rId14" Type="http://schemas.openxmlformats.org/officeDocument/2006/relationships/image" Target="../media/image67.png"/></Relationships>
</file>

<file path=ppt/slides/_rels/slide27.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customXml" Target="../ink/ink67.xml"/><Relationship Id="rId7" Type="http://schemas.openxmlformats.org/officeDocument/2006/relationships/customXml" Target="../ink/ink69.xm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69.png"/><Relationship Id="rId5" Type="http://schemas.openxmlformats.org/officeDocument/2006/relationships/customXml" Target="../ink/ink68.xml"/><Relationship Id="rId4" Type="http://schemas.openxmlformats.org/officeDocument/2006/relationships/image" Target="../media/image68.png"/><Relationship Id="rId9" Type="http://schemas.openxmlformats.org/officeDocument/2006/relationships/customXml" Target="../ink/ink70.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3.bin"/><Relationship Id="rId7" Type="http://schemas.openxmlformats.org/officeDocument/2006/relationships/image" Target="../media/image73.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72.wmf"/><Relationship Id="rId5" Type="http://schemas.openxmlformats.org/officeDocument/2006/relationships/oleObject" Target="../embeddings/oleObject4.bin"/><Relationship Id="rId4" Type="http://schemas.openxmlformats.org/officeDocument/2006/relationships/image" Target="../media/image71.wmf"/></Relationships>
</file>

<file path=ppt/slides/_rels/slide29.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71.wmf"/><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oleObject" Target="../embeddings/oleObject3.bin"/><Relationship Id="rId5" Type="http://schemas.openxmlformats.org/officeDocument/2006/relationships/image" Target="../media/image75.wmf"/><Relationship Id="rId4" Type="http://schemas.openxmlformats.org/officeDocument/2006/relationships/oleObject" Target="../embeddings/oleObject5.bin"/></Relationships>
</file>

<file path=ppt/slides/_rels/slide3.xml.rels><?xml version="1.0" encoding="UTF-8" standalone="yes"?>
<Relationships xmlns="http://schemas.openxmlformats.org/package/2006/relationships"><Relationship Id="rId3" Type="http://schemas.openxmlformats.org/officeDocument/2006/relationships/customXml" Target="../ink/ink8.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customXml" Target="../ink/ink9.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6.bin"/><Relationship Id="rId7" Type="http://schemas.openxmlformats.org/officeDocument/2006/relationships/image" Target="../media/image78.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77.emf"/><Relationship Id="rId5" Type="http://schemas.openxmlformats.org/officeDocument/2006/relationships/oleObject" Target="../embeddings/oleObject7.bin"/><Relationship Id="rId4" Type="http://schemas.openxmlformats.org/officeDocument/2006/relationships/image" Target="../media/image76.wmf"/></Relationships>
</file>

<file path=ppt/slides/_rels/slide3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793.png"/><Relationship Id="rId5" Type="http://schemas.openxmlformats.org/officeDocument/2006/relationships/customXml" Target="../ink/ink71.xml"/><Relationship Id="rId4" Type="http://schemas.openxmlformats.org/officeDocument/2006/relationships/image" Target="../media/image80.png"/></Relationships>
</file>

<file path=ppt/slides/_rels/slide32.xml.rels><?xml version="1.0" encoding="UTF-8" standalone="yes"?>
<Relationships xmlns="http://schemas.openxmlformats.org/package/2006/relationships"><Relationship Id="rId3" Type="http://schemas.openxmlformats.org/officeDocument/2006/relationships/customXml" Target="../ink/ink72.xml"/><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660.png"/></Relationships>
</file>

<file path=ppt/slides/_rels/slide33.xml.rels><?xml version="1.0" encoding="UTF-8" standalone="yes"?>
<Relationships xmlns="http://schemas.openxmlformats.org/package/2006/relationships"><Relationship Id="rId3" Type="http://schemas.openxmlformats.org/officeDocument/2006/relationships/customXml" Target="../ink/ink73.xml"/><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65.png"/></Relationships>
</file>

<file path=ppt/slides/_rels/slide3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81.png"/></Relationships>
</file>

<file path=ppt/slides/_rels/slide35.xml.rels><?xml version="1.0" encoding="UTF-8" standalone="yes"?>
<Relationships xmlns="http://schemas.openxmlformats.org/package/2006/relationships"><Relationship Id="rId3" Type="http://schemas.openxmlformats.org/officeDocument/2006/relationships/customXml" Target="../ink/ink74.xml"/><Relationship Id="rId7" Type="http://schemas.openxmlformats.org/officeDocument/2006/relationships/image" Target="../media/image82.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customXml" Target="../ink/ink76.xml"/><Relationship Id="rId5" Type="http://schemas.openxmlformats.org/officeDocument/2006/relationships/customXml" Target="../ink/ink75.xml"/><Relationship Id="rId4" Type="http://schemas.openxmlformats.org/officeDocument/2006/relationships/image" Target="../media/image811.png"/></Relationships>
</file>

<file path=ppt/slides/_rels/slide3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image" Target="../media/image832.png"/><Relationship Id="rId3" Type="http://schemas.openxmlformats.org/officeDocument/2006/relationships/customXml" Target="../ink/ink77.xml"/><Relationship Id="rId7" Type="http://schemas.openxmlformats.org/officeDocument/2006/relationships/customXml" Target="../ink/ink79.xml"/><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822.png"/><Relationship Id="rId5" Type="http://schemas.openxmlformats.org/officeDocument/2006/relationships/customXml" Target="../ink/ink78.xml"/><Relationship Id="rId4" Type="http://schemas.openxmlformats.org/officeDocument/2006/relationships/image" Target="../media/image812.png"/></Relationships>
</file>

<file path=ppt/slides/_rels/slide38.xml.rels><?xml version="1.0" encoding="UTF-8" standalone="yes"?>
<Relationships xmlns="http://schemas.openxmlformats.org/package/2006/relationships"><Relationship Id="rId8" Type="http://schemas.openxmlformats.org/officeDocument/2006/relationships/customXml" Target="../ink/ink82.xml"/><Relationship Id="rId3" Type="http://schemas.openxmlformats.org/officeDocument/2006/relationships/customXml" Target="../ink/ink80.xml"/><Relationship Id="rId7" Type="http://schemas.openxmlformats.org/officeDocument/2006/relationships/image" Target="../media/image86.pn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85.png"/><Relationship Id="rId5" Type="http://schemas.openxmlformats.org/officeDocument/2006/relationships/customXml" Target="../ink/ink81.xml"/><Relationship Id="rId4" Type="http://schemas.openxmlformats.org/officeDocument/2006/relationships/image" Target="../media/image84.png"/><Relationship Id="rId9" Type="http://schemas.openxmlformats.org/officeDocument/2006/relationships/image" Target="../media/image87.png"/></Relationships>
</file>

<file path=ppt/slides/_rels/slide39.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customXml" Target="../ink/ink88.xml"/><Relationship Id="rId3" Type="http://schemas.openxmlformats.org/officeDocument/2006/relationships/customXml" Target="../ink/ink83.xml"/><Relationship Id="rId7" Type="http://schemas.openxmlformats.org/officeDocument/2006/relationships/customXml" Target="../ink/ink85.xml"/><Relationship Id="rId12" Type="http://schemas.openxmlformats.org/officeDocument/2006/relationships/image" Target="../media/image92.png"/><Relationship Id="rId2" Type="http://schemas.openxmlformats.org/officeDocument/2006/relationships/notesSlide" Target="../notesSlides/notesSlide39.xml"/><Relationship Id="rId16" Type="http://schemas.openxmlformats.org/officeDocument/2006/relationships/image" Target="../media/image94.png"/><Relationship Id="rId1" Type="http://schemas.openxmlformats.org/officeDocument/2006/relationships/slideLayout" Target="../slideLayouts/slideLayout7.xml"/><Relationship Id="rId6" Type="http://schemas.openxmlformats.org/officeDocument/2006/relationships/image" Target="../media/image89.png"/><Relationship Id="rId11" Type="http://schemas.openxmlformats.org/officeDocument/2006/relationships/customXml" Target="../ink/ink87.xml"/><Relationship Id="rId5" Type="http://schemas.openxmlformats.org/officeDocument/2006/relationships/customXml" Target="../ink/ink84.xml"/><Relationship Id="rId15" Type="http://schemas.openxmlformats.org/officeDocument/2006/relationships/customXml" Target="../ink/ink89.xml"/><Relationship Id="rId10" Type="http://schemas.openxmlformats.org/officeDocument/2006/relationships/image" Target="../media/image91.png"/><Relationship Id="rId4" Type="http://schemas.openxmlformats.org/officeDocument/2006/relationships/image" Target="../media/image88.png"/><Relationship Id="rId9" Type="http://schemas.openxmlformats.org/officeDocument/2006/relationships/customXml" Target="../ink/ink86.xml"/><Relationship Id="rId14" Type="http://schemas.openxmlformats.org/officeDocument/2006/relationships/image" Target="../media/image93.png"/></Relationships>
</file>

<file path=ppt/slides/_rels/slide4.xml.rels><?xml version="1.0" encoding="UTF-8" standalone="yes"?>
<Relationships xmlns="http://schemas.openxmlformats.org/package/2006/relationships"><Relationship Id="rId3" Type="http://schemas.openxmlformats.org/officeDocument/2006/relationships/customXml" Target="../ink/ink10.xml"/><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3" Type="http://schemas.openxmlformats.org/officeDocument/2006/relationships/customXml" Target="../ink/ink90.xml"/><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290.png"/></Relationships>
</file>

<file path=ppt/slides/_rels/slide4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760.png"/><Relationship Id="rId4" Type="http://schemas.openxmlformats.org/officeDocument/2006/relationships/customXml" Target="../ink/ink91.xml"/></Relationships>
</file>

<file path=ppt/slides/_rels/slide42.xml.rels><?xml version="1.0" encoding="UTF-8" standalone="yes"?>
<Relationships xmlns="http://schemas.openxmlformats.org/package/2006/relationships"><Relationship Id="rId8" Type="http://schemas.openxmlformats.org/officeDocument/2006/relationships/customXml" Target="../ink/ink95.xml"/><Relationship Id="rId3" Type="http://schemas.openxmlformats.org/officeDocument/2006/relationships/customXml" Target="../ink/ink92.xml"/><Relationship Id="rId7" Type="http://schemas.openxmlformats.org/officeDocument/2006/relationships/customXml" Target="../ink/ink94.xml"/><Relationship Id="rId12" Type="http://schemas.openxmlformats.org/officeDocument/2006/relationships/customXml" Target="../ink/ink99.xml"/><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953.png"/><Relationship Id="rId11" Type="http://schemas.openxmlformats.org/officeDocument/2006/relationships/customXml" Target="../ink/ink98.xml"/><Relationship Id="rId5" Type="http://schemas.openxmlformats.org/officeDocument/2006/relationships/customXml" Target="../ink/ink93.xml"/><Relationship Id="rId10" Type="http://schemas.openxmlformats.org/officeDocument/2006/relationships/customXml" Target="../ink/ink97.xml"/><Relationship Id="rId4" Type="http://schemas.openxmlformats.org/officeDocument/2006/relationships/image" Target="../media/image861.png"/><Relationship Id="rId9" Type="http://schemas.openxmlformats.org/officeDocument/2006/relationships/customXml" Target="../ink/ink96.xml"/></Relationships>
</file>

<file path=ppt/slides/_rels/slide43.xml.rels><?xml version="1.0" encoding="UTF-8" standalone="yes"?>
<Relationships xmlns="http://schemas.openxmlformats.org/package/2006/relationships"><Relationship Id="rId8" Type="http://schemas.openxmlformats.org/officeDocument/2006/relationships/image" Target="../media/image97.png"/><Relationship Id="rId13" Type="http://schemas.openxmlformats.org/officeDocument/2006/relationships/customXml" Target="../ink/ink107.xml"/><Relationship Id="rId3" Type="http://schemas.openxmlformats.org/officeDocument/2006/relationships/customXml" Target="../ink/ink100.xml"/><Relationship Id="rId7" Type="http://schemas.openxmlformats.org/officeDocument/2006/relationships/customXml" Target="../ink/ink102.xml"/><Relationship Id="rId12" Type="http://schemas.openxmlformats.org/officeDocument/2006/relationships/customXml" Target="../ink/ink106.xml"/><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96.png"/><Relationship Id="rId11" Type="http://schemas.openxmlformats.org/officeDocument/2006/relationships/customXml" Target="../ink/ink105.xml"/><Relationship Id="rId5" Type="http://schemas.openxmlformats.org/officeDocument/2006/relationships/customXml" Target="../ink/ink101.xml"/><Relationship Id="rId10" Type="http://schemas.openxmlformats.org/officeDocument/2006/relationships/customXml" Target="../ink/ink104.xml"/><Relationship Id="rId4" Type="http://schemas.openxmlformats.org/officeDocument/2006/relationships/image" Target="../media/image98.png"/><Relationship Id="rId9" Type="http://schemas.openxmlformats.org/officeDocument/2006/relationships/customXml" Target="../ink/ink103.xml"/></Relationships>
</file>

<file path=ppt/slides/_rels/slide44.xml.rels><?xml version="1.0" encoding="UTF-8" standalone="yes"?>
<Relationships xmlns="http://schemas.openxmlformats.org/package/2006/relationships"><Relationship Id="rId8" Type="http://schemas.openxmlformats.org/officeDocument/2006/relationships/customXml" Target="../ink/ink110.xml"/><Relationship Id="rId3" Type="http://schemas.openxmlformats.org/officeDocument/2006/relationships/image" Target="../media/image99.png"/><Relationship Id="rId7" Type="http://schemas.openxmlformats.org/officeDocument/2006/relationships/image" Target="../media/image100.png"/><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customXml" Target="../ink/ink109.xml"/><Relationship Id="rId11" Type="http://schemas.openxmlformats.org/officeDocument/2006/relationships/image" Target="../media/image102.png"/><Relationship Id="rId5" Type="http://schemas.openxmlformats.org/officeDocument/2006/relationships/image" Target="../media/image975.png"/><Relationship Id="rId10" Type="http://schemas.openxmlformats.org/officeDocument/2006/relationships/customXml" Target="../ink/ink111.xml"/><Relationship Id="rId4" Type="http://schemas.openxmlformats.org/officeDocument/2006/relationships/customXml" Target="../ink/ink108.xml"/><Relationship Id="rId9" Type="http://schemas.openxmlformats.org/officeDocument/2006/relationships/image" Target="../media/image101.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8" Type="http://schemas.openxmlformats.org/officeDocument/2006/relationships/customXml" Target="../ink/ink114.xml"/><Relationship Id="rId3" Type="http://schemas.openxmlformats.org/officeDocument/2006/relationships/image" Target="../media/image103.png"/><Relationship Id="rId7" Type="http://schemas.openxmlformats.org/officeDocument/2006/relationships/image" Target="../media/image1002.pn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customXml" Target="../ink/ink113.xml"/><Relationship Id="rId11" Type="http://schemas.openxmlformats.org/officeDocument/2006/relationships/image" Target="../media/image1020.png"/><Relationship Id="rId5" Type="http://schemas.openxmlformats.org/officeDocument/2006/relationships/image" Target="../media/image992.png"/><Relationship Id="rId10" Type="http://schemas.openxmlformats.org/officeDocument/2006/relationships/customXml" Target="../ink/ink115.xml"/><Relationship Id="rId4" Type="http://schemas.openxmlformats.org/officeDocument/2006/relationships/customXml" Target="../ink/ink112.xml"/><Relationship Id="rId9" Type="http://schemas.openxmlformats.org/officeDocument/2006/relationships/image" Target="../media/image1010.png"/></Relationships>
</file>

<file path=ppt/slides/_rels/slide47.xml.rels><?xml version="1.0" encoding="UTF-8" standalone="yes"?>
<Relationships xmlns="http://schemas.openxmlformats.org/package/2006/relationships"><Relationship Id="rId3" Type="http://schemas.openxmlformats.org/officeDocument/2006/relationships/customXml" Target="../ink/ink116.xml"/><Relationship Id="rId2" Type="http://schemas.openxmlformats.org/officeDocument/2006/relationships/notesSlide" Target="../notesSlides/notesSlide47.xml"/><Relationship Id="rId1" Type="http://schemas.openxmlformats.org/officeDocument/2006/relationships/slideLayout" Target="../slideLayouts/slideLayout7.xml"/><Relationship Id="rId6" Type="http://schemas.openxmlformats.org/officeDocument/2006/relationships/image" Target="../media/image104.png"/><Relationship Id="rId5" Type="http://schemas.openxmlformats.org/officeDocument/2006/relationships/customXml" Target="../ink/ink117.xml"/><Relationship Id="rId4" Type="http://schemas.openxmlformats.org/officeDocument/2006/relationships/image" Target="../media/image1034.png"/></Relationships>
</file>

<file path=ppt/slides/_rels/slide48.xml.rels><?xml version="1.0" encoding="UTF-8" standalone="yes"?>
<Relationships xmlns="http://schemas.openxmlformats.org/package/2006/relationships"><Relationship Id="rId8" Type="http://schemas.openxmlformats.org/officeDocument/2006/relationships/customXml" Target="../ink/ink120.xml"/><Relationship Id="rId3" Type="http://schemas.openxmlformats.org/officeDocument/2006/relationships/image" Target="../media/image105.png"/><Relationship Id="rId7" Type="http://schemas.openxmlformats.org/officeDocument/2006/relationships/image" Target="../media/image1002.png"/><Relationship Id="rId2" Type="http://schemas.openxmlformats.org/officeDocument/2006/relationships/notesSlide" Target="../notesSlides/notesSlide48.xml"/><Relationship Id="rId1" Type="http://schemas.openxmlformats.org/officeDocument/2006/relationships/slideLayout" Target="../slideLayouts/slideLayout7.xml"/><Relationship Id="rId6" Type="http://schemas.openxmlformats.org/officeDocument/2006/relationships/customXml" Target="../ink/ink119.xml"/><Relationship Id="rId11" Type="http://schemas.openxmlformats.org/officeDocument/2006/relationships/image" Target="../media/image1051.png"/><Relationship Id="rId5" Type="http://schemas.openxmlformats.org/officeDocument/2006/relationships/image" Target="../media/image992.png"/><Relationship Id="rId10" Type="http://schemas.openxmlformats.org/officeDocument/2006/relationships/customXml" Target="../ink/ink121.xml"/><Relationship Id="rId4" Type="http://schemas.openxmlformats.org/officeDocument/2006/relationships/customXml" Target="../ink/ink118.xml"/><Relationship Id="rId9" Type="http://schemas.openxmlformats.org/officeDocument/2006/relationships/image" Target="../media/image1010.png"/></Relationships>
</file>

<file path=ppt/slides/_rels/slide49.xml.rels><?xml version="1.0" encoding="UTF-8" standalone="yes"?>
<Relationships xmlns="http://schemas.openxmlformats.org/package/2006/relationships"><Relationship Id="rId8" Type="http://schemas.openxmlformats.org/officeDocument/2006/relationships/customXml" Target="../ink/ink125.xml"/><Relationship Id="rId3" Type="http://schemas.openxmlformats.org/officeDocument/2006/relationships/customXml" Target="../ink/ink122.xml"/><Relationship Id="rId7" Type="http://schemas.openxmlformats.org/officeDocument/2006/relationships/customXml" Target="../ink/ink124.xml"/><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openxmlformats.org/officeDocument/2006/relationships/image" Target="../media/image1041.png"/><Relationship Id="rId11" Type="http://schemas.openxmlformats.org/officeDocument/2006/relationships/image" Target="../media/image107.png"/><Relationship Id="rId5" Type="http://schemas.openxmlformats.org/officeDocument/2006/relationships/customXml" Target="../ink/ink123.xml"/><Relationship Id="rId10" Type="http://schemas.openxmlformats.org/officeDocument/2006/relationships/customXml" Target="../ink/ink127.xml"/><Relationship Id="rId4" Type="http://schemas.openxmlformats.org/officeDocument/2006/relationships/image" Target="../media/image106.png"/><Relationship Id="rId9" Type="http://schemas.openxmlformats.org/officeDocument/2006/relationships/customXml" Target="../ink/ink126.xml"/></Relationships>
</file>

<file path=ppt/slides/_rels/slide5.xml.rels><?xml version="1.0" encoding="UTF-8" standalone="yes"?>
<Relationships xmlns="http://schemas.openxmlformats.org/package/2006/relationships"><Relationship Id="rId8" Type="http://schemas.openxmlformats.org/officeDocument/2006/relationships/customXml" Target="../ink/ink12.xml"/><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customXml" Target="../ink/ink11.xml"/><Relationship Id="rId5" Type="http://schemas.openxmlformats.org/officeDocument/2006/relationships/image" Target="../media/image14.png"/><Relationship Id="rId4" Type="http://schemas.openxmlformats.org/officeDocument/2006/relationships/image" Target="../media/image13.png"/></Relationships>
</file>

<file path=ppt/slides/_rels/slide50.xml.rels><?xml version="1.0" encoding="UTF-8" standalone="yes"?>
<Relationships xmlns="http://schemas.openxmlformats.org/package/2006/relationships"><Relationship Id="rId3" Type="http://schemas.openxmlformats.org/officeDocument/2006/relationships/image" Target="../media/image108.png"/><Relationship Id="rId7" Type="http://schemas.openxmlformats.org/officeDocument/2006/relationships/image" Target="../media/image110.png"/><Relationship Id="rId2" Type="http://schemas.openxmlformats.org/officeDocument/2006/relationships/notesSlide" Target="../notesSlides/notesSlide50.xml"/><Relationship Id="rId1" Type="http://schemas.openxmlformats.org/officeDocument/2006/relationships/slideLayout" Target="../slideLayouts/slideLayout7.xml"/><Relationship Id="rId6" Type="http://schemas.openxmlformats.org/officeDocument/2006/relationships/customXml" Target="../ink/ink129.xml"/><Relationship Id="rId5" Type="http://schemas.openxmlformats.org/officeDocument/2006/relationships/image" Target="../media/image109.png"/><Relationship Id="rId4" Type="http://schemas.openxmlformats.org/officeDocument/2006/relationships/customXml" Target="../ink/ink128.xml"/></Relationships>
</file>

<file path=ppt/slides/_rels/slide51.xml.rels><?xml version="1.0" encoding="UTF-8" standalone="yes"?>
<Relationships xmlns="http://schemas.openxmlformats.org/package/2006/relationships"><Relationship Id="rId8" Type="http://schemas.openxmlformats.org/officeDocument/2006/relationships/customXml" Target="../ink/ink133.xml"/><Relationship Id="rId3" Type="http://schemas.openxmlformats.org/officeDocument/2006/relationships/customXml" Target="../ink/ink130.xml"/><Relationship Id="rId7" Type="http://schemas.openxmlformats.org/officeDocument/2006/relationships/customXml" Target="../ink/ink132.xml"/><Relationship Id="rId2" Type="http://schemas.openxmlformats.org/officeDocument/2006/relationships/notesSlide" Target="../notesSlides/notesSlide51.xml"/><Relationship Id="rId1" Type="http://schemas.openxmlformats.org/officeDocument/2006/relationships/slideLayout" Target="../slideLayouts/slideLayout7.xml"/><Relationship Id="rId6" Type="http://schemas.openxmlformats.org/officeDocument/2006/relationships/image" Target="../media/image1040.png"/><Relationship Id="rId11" Type="http://schemas.openxmlformats.org/officeDocument/2006/relationships/customXml" Target="../ink/ink135.xml"/><Relationship Id="rId5" Type="http://schemas.openxmlformats.org/officeDocument/2006/relationships/customXml" Target="../ink/ink131.xml"/><Relationship Id="rId10" Type="http://schemas.openxmlformats.org/officeDocument/2006/relationships/image" Target="../media/image861.png"/><Relationship Id="rId4" Type="http://schemas.openxmlformats.org/officeDocument/2006/relationships/image" Target="../media/image1031.png"/><Relationship Id="rId9" Type="http://schemas.openxmlformats.org/officeDocument/2006/relationships/customXml" Target="../ink/ink134.xml"/></Relationships>
</file>

<file path=ppt/slides/_rels/slide52.xml.rels><?xml version="1.0" encoding="UTF-8" standalone="yes"?>
<Relationships xmlns="http://schemas.openxmlformats.org/package/2006/relationships"><Relationship Id="rId8" Type="http://schemas.openxmlformats.org/officeDocument/2006/relationships/customXml" Target="../ink/ink139.xml"/><Relationship Id="rId3" Type="http://schemas.openxmlformats.org/officeDocument/2006/relationships/customXml" Target="../ink/ink136.xml"/><Relationship Id="rId7" Type="http://schemas.openxmlformats.org/officeDocument/2006/relationships/customXml" Target="../ink/ink138.xml"/><Relationship Id="rId2" Type="http://schemas.openxmlformats.org/officeDocument/2006/relationships/notesSlide" Target="../notesSlides/notesSlide52.xml"/><Relationship Id="rId1" Type="http://schemas.openxmlformats.org/officeDocument/2006/relationships/slideLayout" Target="../slideLayouts/slideLayout7.xml"/><Relationship Id="rId6" Type="http://schemas.openxmlformats.org/officeDocument/2006/relationships/image" Target="../media/image1031.png"/><Relationship Id="rId11" Type="http://schemas.openxmlformats.org/officeDocument/2006/relationships/customXml" Target="../ink/ink142.xml"/><Relationship Id="rId5" Type="http://schemas.openxmlformats.org/officeDocument/2006/relationships/customXml" Target="../ink/ink137.xml"/><Relationship Id="rId10" Type="http://schemas.openxmlformats.org/officeDocument/2006/relationships/customXml" Target="../ink/ink141.xml"/><Relationship Id="rId4" Type="http://schemas.openxmlformats.org/officeDocument/2006/relationships/image" Target="../media/image1040.png"/><Relationship Id="rId9" Type="http://schemas.openxmlformats.org/officeDocument/2006/relationships/customXml" Target="../ink/ink140.xml"/></Relationships>
</file>

<file path=ppt/slides/_rels/slide53.xml.rels><?xml version="1.0" encoding="UTF-8" standalone="yes"?>
<Relationships xmlns="http://schemas.openxmlformats.org/package/2006/relationships"><Relationship Id="rId8" Type="http://schemas.openxmlformats.org/officeDocument/2006/relationships/customXml" Target="../ink/ink146.xml"/><Relationship Id="rId3" Type="http://schemas.openxmlformats.org/officeDocument/2006/relationships/customXml" Target="../ink/ink143.xml"/><Relationship Id="rId7" Type="http://schemas.openxmlformats.org/officeDocument/2006/relationships/customXml" Target="../ink/ink145.xml"/><Relationship Id="rId2" Type="http://schemas.openxmlformats.org/officeDocument/2006/relationships/notesSlide" Target="../notesSlides/notesSlide53.xml"/><Relationship Id="rId1" Type="http://schemas.openxmlformats.org/officeDocument/2006/relationships/slideLayout" Target="../slideLayouts/slideLayout7.xml"/><Relationship Id="rId6" Type="http://schemas.openxmlformats.org/officeDocument/2006/relationships/image" Target="../media/image1031.png"/><Relationship Id="rId5" Type="http://schemas.openxmlformats.org/officeDocument/2006/relationships/customXml" Target="../ink/ink144.xml"/><Relationship Id="rId4" Type="http://schemas.openxmlformats.org/officeDocument/2006/relationships/image" Target="../media/image1040.png"/><Relationship Id="rId9" Type="http://schemas.openxmlformats.org/officeDocument/2006/relationships/customXml" Target="../ink/ink147.xml"/></Relationships>
</file>

<file path=ppt/slides/_rels/slide54.xml.rels><?xml version="1.0" encoding="UTF-8" standalone="yes"?>
<Relationships xmlns="http://schemas.openxmlformats.org/package/2006/relationships"><Relationship Id="rId8" Type="http://schemas.openxmlformats.org/officeDocument/2006/relationships/customXml" Target="../ink/ink150.xml"/><Relationship Id="rId3" Type="http://schemas.openxmlformats.org/officeDocument/2006/relationships/image" Target="../media/image111.png"/><Relationship Id="rId7" Type="http://schemas.openxmlformats.org/officeDocument/2006/relationships/image" Target="../media/image100.png"/><Relationship Id="rId2" Type="http://schemas.openxmlformats.org/officeDocument/2006/relationships/notesSlide" Target="../notesSlides/notesSlide54.xml"/><Relationship Id="rId1" Type="http://schemas.openxmlformats.org/officeDocument/2006/relationships/slideLayout" Target="../slideLayouts/slideLayout7.xml"/><Relationship Id="rId6" Type="http://schemas.openxmlformats.org/officeDocument/2006/relationships/customXml" Target="../ink/ink149.xml"/><Relationship Id="rId5" Type="http://schemas.openxmlformats.org/officeDocument/2006/relationships/image" Target="../media/image975.png"/><Relationship Id="rId4" Type="http://schemas.openxmlformats.org/officeDocument/2006/relationships/customXml" Target="../ink/ink148.xml"/><Relationship Id="rId9" Type="http://schemas.openxmlformats.org/officeDocument/2006/relationships/image" Target="../media/image101.png"/></Relationships>
</file>

<file path=ppt/slides/_rels/slide55.xml.rels><?xml version="1.0" encoding="UTF-8" standalone="yes"?>
<Relationships xmlns="http://schemas.openxmlformats.org/package/2006/relationships"><Relationship Id="rId3" Type="http://schemas.openxmlformats.org/officeDocument/2006/relationships/customXml" Target="../ink/ink151.xml"/><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image" Target="../media/image112.png"/></Relationships>
</file>

<file path=ppt/slides/_rels/slide56.xml.rels><?xml version="1.0" encoding="UTF-8" standalone="yes"?>
<Relationships xmlns="http://schemas.openxmlformats.org/package/2006/relationships"><Relationship Id="rId8" Type="http://schemas.openxmlformats.org/officeDocument/2006/relationships/customXml" Target="../ink/ink154.xml"/><Relationship Id="rId3" Type="http://schemas.openxmlformats.org/officeDocument/2006/relationships/image" Target="../media/image113.png"/><Relationship Id="rId7" Type="http://schemas.openxmlformats.org/officeDocument/2006/relationships/image" Target="../media/image1081.png"/><Relationship Id="rId2" Type="http://schemas.openxmlformats.org/officeDocument/2006/relationships/notesSlide" Target="../notesSlides/notesSlide56.xml"/><Relationship Id="rId1" Type="http://schemas.openxmlformats.org/officeDocument/2006/relationships/slideLayout" Target="../slideLayouts/slideLayout7.xml"/><Relationship Id="rId6" Type="http://schemas.openxmlformats.org/officeDocument/2006/relationships/customXml" Target="../ink/ink153.xml"/><Relationship Id="rId11" Type="http://schemas.openxmlformats.org/officeDocument/2006/relationships/image" Target="../media/image1100.png"/><Relationship Id="rId5" Type="http://schemas.openxmlformats.org/officeDocument/2006/relationships/image" Target="../media/image1072.png"/><Relationship Id="rId10" Type="http://schemas.openxmlformats.org/officeDocument/2006/relationships/customXml" Target="../ink/ink155.xml"/><Relationship Id="rId4" Type="http://schemas.openxmlformats.org/officeDocument/2006/relationships/customXml" Target="../ink/ink152.xml"/><Relationship Id="rId9" Type="http://schemas.openxmlformats.org/officeDocument/2006/relationships/image" Target="../media/image1091.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8" Type="http://schemas.openxmlformats.org/officeDocument/2006/relationships/customXml" Target="../ink/ink159.xml"/><Relationship Id="rId3" Type="http://schemas.openxmlformats.org/officeDocument/2006/relationships/customXml" Target="../ink/ink156.xml"/><Relationship Id="rId7" Type="http://schemas.openxmlformats.org/officeDocument/2006/relationships/customXml" Target="../ink/ink158.xml"/><Relationship Id="rId2" Type="http://schemas.openxmlformats.org/officeDocument/2006/relationships/notesSlide" Target="../notesSlides/notesSlide59.xml"/><Relationship Id="rId1" Type="http://schemas.openxmlformats.org/officeDocument/2006/relationships/slideLayout" Target="../slideLayouts/slideLayout7.xml"/><Relationship Id="rId6" Type="http://schemas.openxmlformats.org/officeDocument/2006/relationships/image" Target="../media/image1040.png"/><Relationship Id="rId11" Type="http://schemas.openxmlformats.org/officeDocument/2006/relationships/customXml" Target="../ink/ink161.xml"/><Relationship Id="rId5" Type="http://schemas.openxmlformats.org/officeDocument/2006/relationships/customXml" Target="../ink/ink157.xml"/><Relationship Id="rId10" Type="http://schemas.openxmlformats.org/officeDocument/2006/relationships/image" Target="../media/image861.png"/><Relationship Id="rId4" Type="http://schemas.openxmlformats.org/officeDocument/2006/relationships/image" Target="../media/image1031.png"/><Relationship Id="rId9" Type="http://schemas.openxmlformats.org/officeDocument/2006/relationships/customXml" Target="../ink/ink160.xml"/></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6.png"/><Relationship Id="rId7" Type="http://schemas.openxmlformats.org/officeDocument/2006/relationships/customXml" Target="../ink/ink14.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customXml" Target="../ink/ink13.xml"/><Relationship Id="rId10" Type="http://schemas.openxmlformats.org/officeDocument/2006/relationships/image" Target="../media/image20.png"/><Relationship Id="rId4" Type="http://schemas.openxmlformats.org/officeDocument/2006/relationships/image" Target="../media/image17.png"/><Relationship Id="rId9" Type="http://schemas.openxmlformats.org/officeDocument/2006/relationships/customXml" Target="../ink/ink15.xml"/></Relationships>
</file>

<file path=ppt/slides/_rels/slide60.xml.rels><?xml version="1.0" encoding="UTF-8" standalone="yes"?>
<Relationships xmlns="http://schemas.openxmlformats.org/package/2006/relationships"><Relationship Id="rId8" Type="http://schemas.openxmlformats.org/officeDocument/2006/relationships/customXml" Target="../ink/ink165.xml"/><Relationship Id="rId3" Type="http://schemas.openxmlformats.org/officeDocument/2006/relationships/customXml" Target="../ink/ink162.xml"/><Relationship Id="rId7" Type="http://schemas.openxmlformats.org/officeDocument/2006/relationships/customXml" Target="../ink/ink164.xml"/><Relationship Id="rId2" Type="http://schemas.openxmlformats.org/officeDocument/2006/relationships/notesSlide" Target="../notesSlides/notesSlide60.xml"/><Relationship Id="rId1" Type="http://schemas.openxmlformats.org/officeDocument/2006/relationships/slideLayout" Target="../slideLayouts/slideLayout7.xml"/><Relationship Id="rId6" Type="http://schemas.openxmlformats.org/officeDocument/2006/relationships/image" Target="../media/image1031.png"/><Relationship Id="rId11" Type="http://schemas.openxmlformats.org/officeDocument/2006/relationships/customXml" Target="../ink/ink168.xml"/><Relationship Id="rId5" Type="http://schemas.openxmlformats.org/officeDocument/2006/relationships/customXml" Target="../ink/ink163.xml"/><Relationship Id="rId10" Type="http://schemas.openxmlformats.org/officeDocument/2006/relationships/customXml" Target="../ink/ink167.xml"/><Relationship Id="rId4" Type="http://schemas.openxmlformats.org/officeDocument/2006/relationships/image" Target="../media/image1040.png"/><Relationship Id="rId9" Type="http://schemas.openxmlformats.org/officeDocument/2006/relationships/customXml" Target="../ink/ink166.xml"/></Relationships>
</file>

<file path=ppt/slides/_rels/slide61.xml.rels><?xml version="1.0" encoding="UTF-8" standalone="yes"?>
<Relationships xmlns="http://schemas.openxmlformats.org/package/2006/relationships"><Relationship Id="rId8" Type="http://schemas.openxmlformats.org/officeDocument/2006/relationships/customXml" Target="../ink/ink172.xml"/><Relationship Id="rId3" Type="http://schemas.openxmlformats.org/officeDocument/2006/relationships/customXml" Target="../ink/ink169.xml"/><Relationship Id="rId7" Type="http://schemas.openxmlformats.org/officeDocument/2006/relationships/customXml" Target="../ink/ink171.xml"/><Relationship Id="rId2" Type="http://schemas.openxmlformats.org/officeDocument/2006/relationships/notesSlide" Target="../notesSlides/notesSlide61.xml"/><Relationship Id="rId1" Type="http://schemas.openxmlformats.org/officeDocument/2006/relationships/slideLayout" Target="../slideLayouts/slideLayout7.xml"/><Relationship Id="rId6" Type="http://schemas.openxmlformats.org/officeDocument/2006/relationships/image" Target="../media/image1031.png"/><Relationship Id="rId5" Type="http://schemas.openxmlformats.org/officeDocument/2006/relationships/customXml" Target="../ink/ink170.xml"/><Relationship Id="rId4" Type="http://schemas.openxmlformats.org/officeDocument/2006/relationships/image" Target="../media/image1040.png"/><Relationship Id="rId9" Type="http://schemas.openxmlformats.org/officeDocument/2006/relationships/customXml" Target="../ink/ink173.xml"/></Relationships>
</file>

<file path=ppt/slides/_rels/slide62.xml.rels><?xml version="1.0" encoding="UTF-8" standalone="yes"?>
<Relationships xmlns="http://schemas.openxmlformats.org/package/2006/relationships"><Relationship Id="rId8" Type="http://schemas.openxmlformats.org/officeDocument/2006/relationships/customXml" Target="../ink/ink176.xml"/><Relationship Id="rId3" Type="http://schemas.openxmlformats.org/officeDocument/2006/relationships/image" Target="../media/image114.png"/><Relationship Id="rId7" Type="http://schemas.openxmlformats.org/officeDocument/2006/relationships/image" Target="../media/image100.png"/><Relationship Id="rId2" Type="http://schemas.openxmlformats.org/officeDocument/2006/relationships/notesSlide" Target="../notesSlides/notesSlide62.xml"/><Relationship Id="rId1" Type="http://schemas.openxmlformats.org/officeDocument/2006/relationships/slideLayout" Target="../slideLayouts/slideLayout7.xml"/><Relationship Id="rId6" Type="http://schemas.openxmlformats.org/officeDocument/2006/relationships/customXml" Target="../ink/ink175.xml"/><Relationship Id="rId5" Type="http://schemas.openxmlformats.org/officeDocument/2006/relationships/image" Target="../media/image975.png"/><Relationship Id="rId4" Type="http://schemas.openxmlformats.org/officeDocument/2006/relationships/customXml" Target="../ink/ink174.xml"/><Relationship Id="rId9" Type="http://schemas.openxmlformats.org/officeDocument/2006/relationships/image" Target="../media/image101.png"/></Relationships>
</file>

<file path=ppt/slides/_rels/slide63.xml.rels><?xml version="1.0" encoding="UTF-8" standalone="yes"?>
<Relationships xmlns="http://schemas.openxmlformats.org/package/2006/relationships"><Relationship Id="rId3" Type="http://schemas.openxmlformats.org/officeDocument/2006/relationships/customXml" Target="../ink/ink177.xml"/><Relationship Id="rId2" Type="http://schemas.openxmlformats.org/officeDocument/2006/relationships/notesSlide" Target="../notesSlides/notesSlide63.xml"/><Relationship Id="rId1" Type="http://schemas.openxmlformats.org/officeDocument/2006/relationships/slideLayout" Target="../slideLayouts/slideLayout7.xml"/><Relationship Id="rId4" Type="http://schemas.openxmlformats.org/officeDocument/2006/relationships/image" Target="../media/image112.png"/></Relationships>
</file>

<file path=ppt/slides/_rels/slide64.xml.rels><?xml version="1.0" encoding="UTF-8" standalone="yes"?>
<Relationships xmlns="http://schemas.openxmlformats.org/package/2006/relationships"><Relationship Id="rId8" Type="http://schemas.openxmlformats.org/officeDocument/2006/relationships/customXml" Target="../ink/ink180.xml"/><Relationship Id="rId3" Type="http://schemas.openxmlformats.org/officeDocument/2006/relationships/image" Target="../media/image115.png"/><Relationship Id="rId7" Type="http://schemas.openxmlformats.org/officeDocument/2006/relationships/image" Target="../media/image1081.png"/><Relationship Id="rId2" Type="http://schemas.openxmlformats.org/officeDocument/2006/relationships/notesSlide" Target="../notesSlides/notesSlide64.xml"/><Relationship Id="rId1" Type="http://schemas.openxmlformats.org/officeDocument/2006/relationships/slideLayout" Target="../slideLayouts/slideLayout7.xml"/><Relationship Id="rId6" Type="http://schemas.openxmlformats.org/officeDocument/2006/relationships/customXml" Target="../ink/ink179.xml"/><Relationship Id="rId11" Type="http://schemas.openxmlformats.org/officeDocument/2006/relationships/image" Target="../media/image1100.png"/><Relationship Id="rId5" Type="http://schemas.openxmlformats.org/officeDocument/2006/relationships/image" Target="../media/image1072.png"/><Relationship Id="rId10" Type="http://schemas.openxmlformats.org/officeDocument/2006/relationships/customXml" Target="../ink/ink181.xml"/><Relationship Id="rId4" Type="http://schemas.openxmlformats.org/officeDocument/2006/relationships/customXml" Target="../ink/ink178.xml"/><Relationship Id="rId9" Type="http://schemas.openxmlformats.org/officeDocument/2006/relationships/image" Target="../media/image1091.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customXml" Target="../ink/ink182.xml"/><Relationship Id="rId7" Type="http://schemas.openxmlformats.org/officeDocument/2006/relationships/customXml" Target="../ink/ink184.xml"/><Relationship Id="rId12" Type="http://schemas.openxmlformats.org/officeDocument/2006/relationships/image" Target="../media/image120.png"/><Relationship Id="rId2" Type="http://schemas.openxmlformats.org/officeDocument/2006/relationships/notesSlide" Target="../notesSlides/notesSlide67.xml"/><Relationship Id="rId1" Type="http://schemas.openxmlformats.org/officeDocument/2006/relationships/slideLayout" Target="../slideLayouts/slideLayout7.xml"/><Relationship Id="rId6" Type="http://schemas.openxmlformats.org/officeDocument/2006/relationships/image" Target="../media/image117.png"/><Relationship Id="rId11" Type="http://schemas.openxmlformats.org/officeDocument/2006/relationships/customXml" Target="../ink/ink186.xml"/><Relationship Id="rId5" Type="http://schemas.openxmlformats.org/officeDocument/2006/relationships/customXml" Target="../ink/ink183.xml"/><Relationship Id="rId10" Type="http://schemas.openxmlformats.org/officeDocument/2006/relationships/image" Target="../media/image119.png"/><Relationship Id="rId4" Type="http://schemas.openxmlformats.org/officeDocument/2006/relationships/image" Target="../media/image116.png"/><Relationship Id="rId9" Type="http://schemas.openxmlformats.org/officeDocument/2006/relationships/customXml" Target="../ink/ink185.xml"/></Relationships>
</file>

<file path=ppt/slides/_rels/slide68.xml.rels><?xml version="1.0" encoding="UTF-8" standalone="yes"?>
<Relationships xmlns="http://schemas.openxmlformats.org/package/2006/relationships"><Relationship Id="rId8" Type="http://schemas.openxmlformats.org/officeDocument/2006/relationships/customXml" Target="../ink/ink189.xml"/><Relationship Id="rId13" Type="http://schemas.openxmlformats.org/officeDocument/2006/relationships/image" Target="../media/image126.png"/><Relationship Id="rId3" Type="http://schemas.openxmlformats.org/officeDocument/2006/relationships/image" Target="../media/image121.png"/><Relationship Id="rId7" Type="http://schemas.openxmlformats.org/officeDocument/2006/relationships/image" Target="../media/image123.png"/><Relationship Id="rId12" Type="http://schemas.openxmlformats.org/officeDocument/2006/relationships/customXml" Target="../ink/ink191.xml"/><Relationship Id="rId2" Type="http://schemas.openxmlformats.org/officeDocument/2006/relationships/notesSlide" Target="../notesSlides/notesSlide68.xml"/><Relationship Id="rId1" Type="http://schemas.openxmlformats.org/officeDocument/2006/relationships/slideLayout" Target="../slideLayouts/slideLayout7.xml"/><Relationship Id="rId6" Type="http://schemas.openxmlformats.org/officeDocument/2006/relationships/customXml" Target="../ink/ink188.xml"/><Relationship Id="rId11" Type="http://schemas.openxmlformats.org/officeDocument/2006/relationships/image" Target="../media/image125.png"/><Relationship Id="rId5" Type="http://schemas.openxmlformats.org/officeDocument/2006/relationships/image" Target="../media/image122.png"/><Relationship Id="rId10" Type="http://schemas.openxmlformats.org/officeDocument/2006/relationships/customXml" Target="../ink/ink190.xml"/><Relationship Id="rId4" Type="http://schemas.openxmlformats.org/officeDocument/2006/relationships/customXml" Target="../ink/ink187.xml"/><Relationship Id="rId9" Type="http://schemas.openxmlformats.org/officeDocument/2006/relationships/image" Target="../media/image124.png"/></Relationships>
</file>

<file path=ppt/slides/_rels/slide69.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customXml" Target="../ink/ink192.xml"/><Relationship Id="rId7" Type="http://schemas.openxmlformats.org/officeDocument/2006/relationships/customXml" Target="../ink/ink194.xml"/><Relationship Id="rId2" Type="http://schemas.openxmlformats.org/officeDocument/2006/relationships/notesSlide" Target="../notesSlides/notesSlide69.xml"/><Relationship Id="rId1" Type="http://schemas.openxmlformats.org/officeDocument/2006/relationships/slideLayout" Target="../slideLayouts/slideLayout7.xml"/><Relationship Id="rId6" Type="http://schemas.openxmlformats.org/officeDocument/2006/relationships/image" Target="../media/image1173.png"/><Relationship Id="rId5" Type="http://schemas.openxmlformats.org/officeDocument/2006/relationships/customXml" Target="../ink/ink193.xml"/><Relationship Id="rId10" Type="http://schemas.openxmlformats.org/officeDocument/2006/relationships/image" Target="../media/image128.png"/><Relationship Id="rId4" Type="http://schemas.openxmlformats.org/officeDocument/2006/relationships/image" Target="../media/image1162.png"/><Relationship Id="rId9" Type="http://schemas.openxmlformats.org/officeDocument/2006/relationships/customXml" Target="../ink/ink195.xml"/></Relationships>
</file>

<file path=ppt/slides/_rels/slide7.xml.rels><?xml version="1.0" encoding="UTF-8" standalone="yes"?>
<Relationships xmlns="http://schemas.openxmlformats.org/package/2006/relationships"><Relationship Id="rId3" Type="http://schemas.openxmlformats.org/officeDocument/2006/relationships/customXml" Target="../ink/ink16.xml"/><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customXml" Target="../ink/ink17.xml"/><Relationship Id="rId4" Type="http://schemas.openxmlformats.org/officeDocument/2006/relationships/image" Target="../media/image21.png"/></Relationships>
</file>

<file path=ppt/slides/_rels/slide70.xml.rels><?xml version="1.0" encoding="UTF-8" standalone="yes"?>
<Relationships xmlns="http://schemas.openxmlformats.org/package/2006/relationships"><Relationship Id="rId8" Type="http://schemas.openxmlformats.org/officeDocument/2006/relationships/customXml" Target="../ink/ink198.xml"/><Relationship Id="rId13" Type="http://schemas.openxmlformats.org/officeDocument/2006/relationships/image" Target="../media/image1261.png"/><Relationship Id="rId3" Type="http://schemas.openxmlformats.org/officeDocument/2006/relationships/image" Target="../media/image129.png"/><Relationship Id="rId7" Type="http://schemas.openxmlformats.org/officeDocument/2006/relationships/image" Target="../media/image131.png"/><Relationship Id="rId12" Type="http://schemas.openxmlformats.org/officeDocument/2006/relationships/customXml" Target="../ink/ink200.xml"/><Relationship Id="rId2" Type="http://schemas.openxmlformats.org/officeDocument/2006/relationships/notesSlide" Target="../notesSlides/notesSlide70.xml"/><Relationship Id="rId1" Type="http://schemas.openxmlformats.org/officeDocument/2006/relationships/slideLayout" Target="../slideLayouts/slideLayout7.xml"/><Relationship Id="rId6" Type="http://schemas.openxmlformats.org/officeDocument/2006/relationships/customXml" Target="../ink/ink197.xml"/><Relationship Id="rId11" Type="http://schemas.openxmlformats.org/officeDocument/2006/relationships/image" Target="../media/image1251.png"/><Relationship Id="rId5" Type="http://schemas.openxmlformats.org/officeDocument/2006/relationships/image" Target="../media/image130.png"/><Relationship Id="rId10" Type="http://schemas.openxmlformats.org/officeDocument/2006/relationships/customXml" Target="../ink/ink199.xml"/><Relationship Id="rId4" Type="http://schemas.openxmlformats.org/officeDocument/2006/relationships/customXml" Target="../ink/ink196.xml"/><Relationship Id="rId9" Type="http://schemas.openxmlformats.org/officeDocument/2006/relationships/image" Target="../media/image1240.png"/></Relationships>
</file>

<file path=ppt/slides/_rels/slide71.xml.rels><?xml version="1.0" encoding="UTF-8" standalone="yes"?>
<Relationships xmlns="http://schemas.openxmlformats.org/package/2006/relationships"><Relationship Id="rId3" Type="http://schemas.openxmlformats.org/officeDocument/2006/relationships/customXml" Target="../ink/ink201.xml"/><Relationship Id="rId2" Type="http://schemas.openxmlformats.org/officeDocument/2006/relationships/notesSlide" Target="../notesSlides/notesSlide71.xml"/><Relationship Id="rId1" Type="http://schemas.openxmlformats.org/officeDocument/2006/relationships/slideLayout" Target="../slideLayouts/slideLayout7.xml"/><Relationship Id="rId4" Type="http://schemas.openxmlformats.org/officeDocument/2006/relationships/image" Target="../media/image991.png"/></Relationships>
</file>

<file path=ppt/slides/_rels/slide72.xml.rels><?xml version="1.0" encoding="UTF-8" standalone="yes"?>
<Relationships xmlns="http://schemas.openxmlformats.org/package/2006/relationships"><Relationship Id="rId8" Type="http://schemas.openxmlformats.org/officeDocument/2006/relationships/image" Target="../media/image1071.png"/><Relationship Id="rId3" Type="http://schemas.openxmlformats.org/officeDocument/2006/relationships/image" Target="../media/image132.png"/><Relationship Id="rId7" Type="http://schemas.openxmlformats.org/officeDocument/2006/relationships/customXml" Target="../ink/ink203.xml"/><Relationship Id="rId12" Type="http://schemas.openxmlformats.org/officeDocument/2006/relationships/image" Target="../media/image1050.png"/><Relationship Id="rId2" Type="http://schemas.openxmlformats.org/officeDocument/2006/relationships/notesSlide" Target="../notesSlides/notesSlide72.xml"/><Relationship Id="rId1" Type="http://schemas.openxmlformats.org/officeDocument/2006/relationships/slideLayout" Target="../slideLayouts/slideLayout7.xml"/><Relationship Id="rId6" Type="http://schemas.openxmlformats.org/officeDocument/2006/relationships/image" Target="../media/image1062.png"/><Relationship Id="rId11" Type="http://schemas.openxmlformats.org/officeDocument/2006/relationships/customXml" Target="../ink/ink205.xml"/><Relationship Id="rId5" Type="http://schemas.openxmlformats.org/officeDocument/2006/relationships/customXml" Target="../ink/ink202.xml"/><Relationship Id="rId10" Type="http://schemas.openxmlformats.org/officeDocument/2006/relationships/image" Target="../media/image1080.png"/><Relationship Id="rId4" Type="http://schemas.openxmlformats.org/officeDocument/2006/relationships/image" Target="../media/image133.png"/><Relationship Id="rId9" Type="http://schemas.openxmlformats.org/officeDocument/2006/relationships/customXml" Target="../ink/ink204.xml"/></Relationships>
</file>

<file path=ppt/slides/_rels/slide73.xml.rels><?xml version="1.0" encoding="UTF-8" standalone="yes"?>
<Relationships xmlns="http://schemas.openxmlformats.org/package/2006/relationships"><Relationship Id="rId8" Type="http://schemas.openxmlformats.org/officeDocument/2006/relationships/image" Target="../media/image1260.png"/><Relationship Id="rId13" Type="http://schemas.openxmlformats.org/officeDocument/2006/relationships/customXml" Target="../ink/ink210.xml"/><Relationship Id="rId18" Type="http://schemas.openxmlformats.org/officeDocument/2006/relationships/image" Target="../media/image1330.png"/><Relationship Id="rId3" Type="http://schemas.openxmlformats.org/officeDocument/2006/relationships/customXml" Target="../ink/ink206.xml"/><Relationship Id="rId7" Type="http://schemas.openxmlformats.org/officeDocument/2006/relationships/customXml" Target="../ink/ink208.xml"/><Relationship Id="rId12" Type="http://schemas.openxmlformats.org/officeDocument/2006/relationships/image" Target="../media/image1300.png"/><Relationship Id="rId17" Type="http://schemas.openxmlformats.org/officeDocument/2006/relationships/customXml" Target="../ink/ink212.xml"/><Relationship Id="rId2" Type="http://schemas.openxmlformats.org/officeDocument/2006/relationships/notesSlide" Target="../notesSlides/notesSlide73.xml"/><Relationship Id="rId16" Type="http://schemas.openxmlformats.org/officeDocument/2006/relationships/image" Target="../media/image1320.png"/><Relationship Id="rId1" Type="http://schemas.openxmlformats.org/officeDocument/2006/relationships/slideLayout" Target="../slideLayouts/slideLayout7.xml"/><Relationship Id="rId6" Type="http://schemas.openxmlformats.org/officeDocument/2006/relationships/image" Target="../media/image1250.png"/><Relationship Id="rId11" Type="http://schemas.openxmlformats.org/officeDocument/2006/relationships/customXml" Target="../ink/ink209.xml"/><Relationship Id="rId5" Type="http://schemas.openxmlformats.org/officeDocument/2006/relationships/customXml" Target="../ink/ink207.xml"/><Relationship Id="rId15" Type="http://schemas.openxmlformats.org/officeDocument/2006/relationships/customXml" Target="../ink/ink211.xml"/><Relationship Id="rId10" Type="http://schemas.openxmlformats.org/officeDocument/2006/relationships/image" Target="../media/image135.png"/><Relationship Id="rId4" Type="http://schemas.openxmlformats.org/officeDocument/2006/relationships/image" Target="../media/image1230.png"/><Relationship Id="rId9" Type="http://schemas.openxmlformats.org/officeDocument/2006/relationships/image" Target="../media/image134.png"/><Relationship Id="rId14" Type="http://schemas.openxmlformats.org/officeDocument/2006/relationships/image" Target="../media/image1312.png"/></Relationships>
</file>

<file path=ppt/slides/_rels/slide74.xml.rels><?xml version="1.0" encoding="UTF-8" standalone="yes"?>
<Relationships xmlns="http://schemas.openxmlformats.org/package/2006/relationships"><Relationship Id="rId8" Type="http://schemas.openxmlformats.org/officeDocument/2006/relationships/image" Target="../media/image1350.png"/><Relationship Id="rId13" Type="http://schemas.openxmlformats.org/officeDocument/2006/relationships/customXml" Target="../ink/ink217.xml"/><Relationship Id="rId3" Type="http://schemas.openxmlformats.org/officeDocument/2006/relationships/image" Target="../media/image136.png"/><Relationship Id="rId7" Type="http://schemas.openxmlformats.org/officeDocument/2006/relationships/customXml" Target="../ink/ink214.xml"/><Relationship Id="rId12" Type="http://schemas.openxmlformats.org/officeDocument/2006/relationships/image" Target="../media/image1380.png"/><Relationship Id="rId2" Type="http://schemas.openxmlformats.org/officeDocument/2006/relationships/notesSlide" Target="../notesSlides/notesSlide74.xml"/><Relationship Id="rId1" Type="http://schemas.openxmlformats.org/officeDocument/2006/relationships/slideLayout" Target="../slideLayouts/slideLayout7.xml"/><Relationship Id="rId6" Type="http://schemas.openxmlformats.org/officeDocument/2006/relationships/image" Target="../media/image1340.png"/><Relationship Id="rId11" Type="http://schemas.openxmlformats.org/officeDocument/2006/relationships/customXml" Target="../ink/ink216.xml"/><Relationship Id="rId5" Type="http://schemas.openxmlformats.org/officeDocument/2006/relationships/customXml" Target="../ink/ink213.xml"/><Relationship Id="rId10" Type="http://schemas.openxmlformats.org/officeDocument/2006/relationships/image" Target="../media/image1360.png"/><Relationship Id="rId4" Type="http://schemas.openxmlformats.org/officeDocument/2006/relationships/image" Target="../media/image138.png"/><Relationship Id="rId9" Type="http://schemas.openxmlformats.org/officeDocument/2006/relationships/customXml" Target="../ink/ink215.xml"/><Relationship Id="rId14" Type="http://schemas.openxmlformats.org/officeDocument/2006/relationships/image" Target="../media/image139.png"/></Relationships>
</file>

<file path=ppt/slides/_rels/slide75.xml.rels><?xml version="1.0" encoding="UTF-8" standalone="yes"?>
<Relationships xmlns="http://schemas.openxmlformats.org/package/2006/relationships"><Relationship Id="rId8" Type="http://schemas.openxmlformats.org/officeDocument/2006/relationships/image" Target="../media/image1400.png"/><Relationship Id="rId3" Type="http://schemas.openxmlformats.org/officeDocument/2006/relationships/image" Target="../media/image140.png"/><Relationship Id="rId7" Type="http://schemas.openxmlformats.org/officeDocument/2006/relationships/customXml" Target="../ink/ink219.xml"/><Relationship Id="rId12" Type="http://schemas.openxmlformats.org/officeDocument/2006/relationships/image" Target="../media/image142.png"/><Relationship Id="rId2" Type="http://schemas.openxmlformats.org/officeDocument/2006/relationships/notesSlide" Target="../notesSlides/notesSlide75.xml"/><Relationship Id="rId1" Type="http://schemas.openxmlformats.org/officeDocument/2006/relationships/slideLayout" Target="../slideLayouts/slideLayout7.xml"/><Relationship Id="rId6" Type="http://schemas.openxmlformats.org/officeDocument/2006/relationships/image" Target="../media/image1290.png"/><Relationship Id="rId11" Type="http://schemas.openxmlformats.org/officeDocument/2006/relationships/customXml" Target="../ink/ink221.xml"/><Relationship Id="rId5" Type="http://schemas.openxmlformats.org/officeDocument/2006/relationships/customXml" Target="../ink/ink218.xml"/><Relationship Id="rId10" Type="http://schemas.openxmlformats.org/officeDocument/2006/relationships/image" Target="../media/image1410.png"/><Relationship Id="rId4" Type="http://schemas.openxmlformats.org/officeDocument/2006/relationships/image" Target="../media/image141.png"/><Relationship Id="rId9" Type="http://schemas.openxmlformats.org/officeDocument/2006/relationships/customXml" Target="../ink/ink220.xml"/></Relationships>
</file>

<file path=ppt/slides/_rels/slide76.xml.rels><?xml version="1.0" encoding="UTF-8" standalone="yes"?>
<Relationships xmlns="http://schemas.openxmlformats.org/package/2006/relationships"><Relationship Id="rId3" Type="http://schemas.openxmlformats.org/officeDocument/2006/relationships/customXml" Target="../ink/ink222.xml"/><Relationship Id="rId7" Type="http://schemas.openxmlformats.org/officeDocument/2006/relationships/image" Target="../media/image143.png"/><Relationship Id="rId2" Type="http://schemas.openxmlformats.org/officeDocument/2006/relationships/notesSlide" Target="../notesSlides/notesSlide76.xml"/><Relationship Id="rId1" Type="http://schemas.openxmlformats.org/officeDocument/2006/relationships/slideLayout" Target="../slideLayouts/slideLayout7.xml"/><Relationship Id="rId6" Type="http://schemas.openxmlformats.org/officeDocument/2006/relationships/image" Target="../media/image681.png"/><Relationship Id="rId5" Type="http://schemas.openxmlformats.org/officeDocument/2006/relationships/customXml" Target="../ink/ink223.xml"/><Relationship Id="rId4" Type="http://schemas.openxmlformats.org/officeDocument/2006/relationships/image" Target="../media/image770.png"/></Relationships>
</file>

<file path=ppt/slides/_rels/slide77.xml.rels><?xml version="1.0" encoding="UTF-8" standalone="yes"?>
<Relationships xmlns="http://schemas.openxmlformats.org/package/2006/relationships"><Relationship Id="rId8" Type="http://schemas.openxmlformats.org/officeDocument/2006/relationships/image" Target="../media/image147.png"/><Relationship Id="rId3" Type="http://schemas.openxmlformats.org/officeDocument/2006/relationships/customXml" Target="../ink/ink224.xml"/><Relationship Id="rId7" Type="http://schemas.openxmlformats.org/officeDocument/2006/relationships/customXml" Target="../ink/ink226.xml"/><Relationship Id="rId12" Type="http://schemas.openxmlformats.org/officeDocument/2006/relationships/image" Target="../media/image149.png"/><Relationship Id="rId2" Type="http://schemas.openxmlformats.org/officeDocument/2006/relationships/notesSlide" Target="../notesSlides/notesSlide77.xml"/><Relationship Id="rId1" Type="http://schemas.openxmlformats.org/officeDocument/2006/relationships/slideLayout" Target="../slideLayouts/slideLayout7.xml"/><Relationship Id="rId6" Type="http://schemas.openxmlformats.org/officeDocument/2006/relationships/image" Target="../media/image145.png"/><Relationship Id="rId11" Type="http://schemas.openxmlformats.org/officeDocument/2006/relationships/customXml" Target="../ink/ink228.xml"/><Relationship Id="rId5" Type="http://schemas.openxmlformats.org/officeDocument/2006/relationships/customXml" Target="../ink/ink225.xml"/><Relationship Id="rId10" Type="http://schemas.openxmlformats.org/officeDocument/2006/relationships/image" Target="../media/image148.png"/><Relationship Id="rId4" Type="http://schemas.openxmlformats.org/officeDocument/2006/relationships/image" Target="../media/image144.png"/><Relationship Id="rId9" Type="http://schemas.openxmlformats.org/officeDocument/2006/relationships/customXml" Target="../ink/ink227.xml"/></Relationships>
</file>

<file path=ppt/slides/_rels/slide78.xml.rels><?xml version="1.0" encoding="UTF-8" standalone="yes"?>
<Relationships xmlns="http://schemas.openxmlformats.org/package/2006/relationships"><Relationship Id="rId3" Type="http://schemas.openxmlformats.org/officeDocument/2006/relationships/customXml" Target="../ink/ink229.xml"/><Relationship Id="rId2" Type="http://schemas.openxmlformats.org/officeDocument/2006/relationships/notesSlide" Target="../notesSlides/notesSlide78.xml"/><Relationship Id="rId1" Type="http://schemas.openxmlformats.org/officeDocument/2006/relationships/slideLayout" Target="../slideLayouts/slideLayout7.xml"/><Relationship Id="rId4" Type="http://schemas.openxmlformats.org/officeDocument/2006/relationships/image" Target="../media/image151.pn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customXml" Target="../ink/ink230.xml"/><Relationship Id="rId2" Type="http://schemas.openxmlformats.org/officeDocument/2006/relationships/notesSlide" Target="../notesSlides/notesSlide80.xml"/><Relationship Id="rId1" Type="http://schemas.openxmlformats.org/officeDocument/2006/relationships/slideLayout" Target="../slideLayouts/slideLayout7.xml"/><Relationship Id="rId5" Type="http://schemas.openxmlformats.org/officeDocument/2006/relationships/image" Target="../media/image152.png"/><Relationship Id="rId4" Type="http://schemas.openxmlformats.org/officeDocument/2006/relationships/image" Target="../media/image190.png"/></Relationships>
</file>

<file path=ppt/slides/_rels/slide81.xml.rels><?xml version="1.0" encoding="UTF-8" standalone="yes"?>
<Relationships xmlns="http://schemas.openxmlformats.org/package/2006/relationships"><Relationship Id="rId3" Type="http://schemas.openxmlformats.org/officeDocument/2006/relationships/customXml" Target="../ink/ink231.xml"/><Relationship Id="rId2" Type="http://schemas.openxmlformats.org/officeDocument/2006/relationships/notesSlide" Target="../notesSlides/notesSlide81.xml"/><Relationship Id="rId1" Type="http://schemas.openxmlformats.org/officeDocument/2006/relationships/slideLayout" Target="../slideLayouts/slideLayout7.xml"/><Relationship Id="rId4" Type="http://schemas.openxmlformats.org/officeDocument/2006/relationships/image" Target="../media/image791.png"/></Relationships>
</file>

<file path=ppt/slides/_rels/slide82.xml.rels><?xml version="1.0" encoding="UTF-8" standalone="yes"?>
<Relationships xmlns="http://schemas.openxmlformats.org/package/2006/relationships"><Relationship Id="rId3" Type="http://schemas.openxmlformats.org/officeDocument/2006/relationships/customXml" Target="../ink/ink232.xml"/><Relationship Id="rId2" Type="http://schemas.openxmlformats.org/officeDocument/2006/relationships/notesSlide" Target="../notesSlides/notesSlide82.xml"/><Relationship Id="rId1" Type="http://schemas.openxmlformats.org/officeDocument/2006/relationships/slideLayout" Target="../slideLayouts/slideLayout7.xml"/><Relationship Id="rId4" Type="http://schemas.openxmlformats.org/officeDocument/2006/relationships/image" Target="../media/image153.png"/></Relationships>
</file>

<file path=ppt/slides/_rels/slide83.xml.rels><?xml version="1.0" encoding="UTF-8" standalone="yes"?>
<Relationships xmlns="http://schemas.openxmlformats.org/package/2006/relationships"><Relationship Id="rId3" Type="http://schemas.openxmlformats.org/officeDocument/2006/relationships/customXml" Target="../ink/ink233.xml"/><Relationship Id="rId2" Type="http://schemas.openxmlformats.org/officeDocument/2006/relationships/notesSlide" Target="../notesSlides/notesSlide83.xml"/><Relationship Id="rId1" Type="http://schemas.openxmlformats.org/officeDocument/2006/relationships/slideLayout" Target="../slideLayouts/slideLayout7.xml"/><Relationship Id="rId4" Type="http://schemas.openxmlformats.org/officeDocument/2006/relationships/image" Target="../media/image154.pn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85.xml"/><Relationship Id="rId1" Type="http://schemas.openxmlformats.org/officeDocument/2006/relationships/slideLayout" Target="../slideLayouts/slideLayout7.xml"/><Relationship Id="rId6" Type="http://schemas.openxmlformats.org/officeDocument/2006/relationships/image" Target="../media/image881.png"/><Relationship Id="rId5" Type="http://schemas.openxmlformats.org/officeDocument/2006/relationships/customXml" Target="../ink/ink234.xml"/><Relationship Id="rId4" Type="http://schemas.openxmlformats.org/officeDocument/2006/relationships/image" Target="../media/image156.png"/></Relationships>
</file>

<file path=ppt/slides/_rels/slide86.xml.rels><?xml version="1.0" encoding="UTF-8" standalone="yes"?>
<Relationships xmlns="http://schemas.openxmlformats.org/package/2006/relationships"><Relationship Id="rId3" Type="http://schemas.openxmlformats.org/officeDocument/2006/relationships/customXml" Target="../ink/ink235.xml"/><Relationship Id="rId2" Type="http://schemas.openxmlformats.org/officeDocument/2006/relationships/notesSlide" Target="../notesSlides/notesSlide86.xml"/><Relationship Id="rId1" Type="http://schemas.openxmlformats.org/officeDocument/2006/relationships/slideLayout" Target="../slideLayouts/slideLayout7.xml"/><Relationship Id="rId5" Type="http://schemas.openxmlformats.org/officeDocument/2006/relationships/customXml" Target="../ink/ink236.xml"/><Relationship Id="rId4" Type="http://schemas.openxmlformats.org/officeDocument/2006/relationships/image" Target="../media/image790.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customXml" Target="../ink/ink237.xml"/><Relationship Id="rId7" Type="http://schemas.openxmlformats.org/officeDocument/2006/relationships/image" Target="../media/image1190.png"/><Relationship Id="rId2" Type="http://schemas.openxmlformats.org/officeDocument/2006/relationships/notesSlide" Target="../notesSlides/notesSlide88.xml"/><Relationship Id="rId1" Type="http://schemas.openxmlformats.org/officeDocument/2006/relationships/slideLayout" Target="../slideLayouts/slideLayout7.xml"/><Relationship Id="rId6" Type="http://schemas.openxmlformats.org/officeDocument/2006/relationships/customXml" Target="../ink/ink238.xml"/><Relationship Id="rId5" Type="http://schemas.openxmlformats.org/officeDocument/2006/relationships/image" Target="../media/image157.png"/><Relationship Id="rId4" Type="http://schemas.openxmlformats.org/officeDocument/2006/relationships/image" Target="../media/image1172.png"/></Relationships>
</file>

<file path=ppt/slides/_rels/slide89.xml.rels><?xml version="1.0" encoding="UTF-8" standalone="yes"?>
<Relationships xmlns="http://schemas.openxmlformats.org/package/2006/relationships"><Relationship Id="rId8" Type="http://schemas.openxmlformats.org/officeDocument/2006/relationships/image" Target="../media/image251.png"/><Relationship Id="rId13" Type="http://schemas.openxmlformats.org/officeDocument/2006/relationships/customXml" Target="../ink/ink243.xml"/><Relationship Id="rId3" Type="http://schemas.openxmlformats.org/officeDocument/2006/relationships/customXml" Target="../ink/ink239.xml"/><Relationship Id="rId7" Type="http://schemas.openxmlformats.org/officeDocument/2006/relationships/customXml" Target="../ink/ink240.xml"/><Relationship Id="rId12" Type="http://schemas.openxmlformats.org/officeDocument/2006/relationships/image" Target="../media/image810.png"/><Relationship Id="rId2" Type="http://schemas.openxmlformats.org/officeDocument/2006/relationships/notesSlide" Target="../notesSlides/notesSlide89.xml"/><Relationship Id="rId1" Type="http://schemas.openxmlformats.org/officeDocument/2006/relationships/slideLayout" Target="../slideLayouts/slideLayout7.xml"/><Relationship Id="rId6" Type="http://schemas.openxmlformats.org/officeDocument/2006/relationships/image" Target="../media/image159.png"/><Relationship Id="rId11" Type="http://schemas.openxmlformats.org/officeDocument/2006/relationships/customXml" Target="../ink/ink242.xml"/><Relationship Id="rId5" Type="http://schemas.openxmlformats.org/officeDocument/2006/relationships/image" Target="../media/image158.png"/><Relationship Id="rId10" Type="http://schemas.openxmlformats.org/officeDocument/2006/relationships/image" Target="../media/image260.png"/><Relationship Id="rId4" Type="http://schemas.openxmlformats.org/officeDocument/2006/relationships/image" Target="../media/image221.png"/><Relationship Id="rId9" Type="http://schemas.openxmlformats.org/officeDocument/2006/relationships/customXml" Target="../ink/ink241.xml"/><Relationship Id="rId14" Type="http://schemas.openxmlformats.org/officeDocument/2006/relationships/image" Target="../media/image82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customXml" Target="../ink/ink244.xml"/><Relationship Id="rId2" Type="http://schemas.openxmlformats.org/officeDocument/2006/relationships/notesSlide" Target="../notesSlides/notesSlide90.xml"/><Relationship Id="rId1" Type="http://schemas.openxmlformats.org/officeDocument/2006/relationships/slideLayout" Target="../slideLayouts/slideLayout7.xml"/><Relationship Id="rId6" Type="http://schemas.openxmlformats.org/officeDocument/2006/relationships/image" Target="../media/image570.png"/><Relationship Id="rId5" Type="http://schemas.openxmlformats.org/officeDocument/2006/relationships/customXml" Target="../ink/ink245.xml"/><Relationship Id="rId4" Type="http://schemas.openxmlformats.org/officeDocument/2006/relationships/image" Target="../media/image560.png"/></Relationships>
</file>

<file path=ppt/slides/_rels/slide91.xml.rels><?xml version="1.0" encoding="UTF-8" standalone="yes"?>
<Relationships xmlns="http://schemas.openxmlformats.org/package/2006/relationships"><Relationship Id="rId8" Type="http://schemas.openxmlformats.org/officeDocument/2006/relationships/customXml" Target="../ink/ink248.xml"/><Relationship Id="rId3" Type="http://schemas.openxmlformats.org/officeDocument/2006/relationships/customXml" Target="../ink/ink246.xml"/><Relationship Id="rId7" Type="http://schemas.openxmlformats.org/officeDocument/2006/relationships/image" Target="../media/image240.png"/><Relationship Id="rId2" Type="http://schemas.openxmlformats.org/officeDocument/2006/relationships/notesSlide" Target="../notesSlides/notesSlide91.xml"/><Relationship Id="rId1" Type="http://schemas.openxmlformats.org/officeDocument/2006/relationships/slideLayout" Target="../slideLayouts/slideLayout7.xml"/><Relationship Id="rId6" Type="http://schemas.openxmlformats.org/officeDocument/2006/relationships/customXml" Target="../ink/ink247.xml"/><Relationship Id="rId5" Type="http://schemas.openxmlformats.org/officeDocument/2006/relationships/image" Target="../media/image160.png"/><Relationship Id="rId4" Type="http://schemas.openxmlformats.org/officeDocument/2006/relationships/image" Target="../media/image220.png"/><Relationship Id="rId9" Type="http://schemas.openxmlformats.org/officeDocument/2006/relationships/image" Target="../media/image250.png"/></Relationships>
</file>

<file path=ppt/slides/_rels/slide92.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92.xml"/><Relationship Id="rId1" Type="http://schemas.openxmlformats.org/officeDocument/2006/relationships/slideLayout" Target="../slideLayouts/slideLayout7.xml"/><Relationship Id="rId6" Type="http://schemas.openxmlformats.org/officeDocument/2006/relationships/image" Target="../media/image280.png"/><Relationship Id="rId5" Type="http://schemas.openxmlformats.org/officeDocument/2006/relationships/customXml" Target="../ink/ink249.xml"/><Relationship Id="rId4" Type="http://schemas.openxmlformats.org/officeDocument/2006/relationships/image" Target="../media/image162.png"/></Relationships>
</file>

<file path=ppt/slides/_rels/slide93.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8" Type="http://schemas.openxmlformats.org/officeDocument/2006/relationships/image" Target="../media/image165.png"/><Relationship Id="rId3" Type="http://schemas.openxmlformats.org/officeDocument/2006/relationships/image" Target="../media/image164.png"/><Relationship Id="rId7" Type="http://schemas.openxmlformats.org/officeDocument/2006/relationships/image" Target="../media/image330.png"/><Relationship Id="rId2" Type="http://schemas.openxmlformats.org/officeDocument/2006/relationships/notesSlide" Target="../notesSlides/notesSlide94.xml"/><Relationship Id="rId1" Type="http://schemas.openxmlformats.org/officeDocument/2006/relationships/slideLayout" Target="../slideLayouts/slideLayout7.xml"/><Relationship Id="rId6" Type="http://schemas.openxmlformats.org/officeDocument/2006/relationships/customXml" Target="../ink/ink251.xml"/><Relationship Id="rId5" Type="http://schemas.openxmlformats.org/officeDocument/2006/relationships/image" Target="../media/image320.png"/><Relationship Id="rId4" Type="http://schemas.openxmlformats.org/officeDocument/2006/relationships/customXml" Target="../ink/ink250.xml"/></Relationships>
</file>

<file path=ppt/slides/_rels/slide95.xml.rels><?xml version="1.0" encoding="UTF-8" standalone="yes"?>
<Relationships xmlns="http://schemas.openxmlformats.org/package/2006/relationships"><Relationship Id="rId8" Type="http://schemas.openxmlformats.org/officeDocument/2006/relationships/image" Target="../media/image169.png"/><Relationship Id="rId3" Type="http://schemas.openxmlformats.org/officeDocument/2006/relationships/image" Target="../media/image166.png"/><Relationship Id="rId7" Type="http://schemas.openxmlformats.org/officeDocument/2006/relationships/image" Target="../media/image168.png"/><Relationship Id="rId2" Type="http://schemas.openxmlformats.org/officeDocument/2006/relationships/notesSlide" Target="../notesSlides/notesSlide95.xml"/><Relationship Id="rId1" Type="http://schemas.openxmlformats.org/officeDocument/2006/relationships/slideLayout" Target="../slideLayouts/slideLayout7.xml"/><Relationship Id="rId6" Type="http://schemas.openxmlformats.org/officeDocument/2006/relationships/image" Target="../media/image167.png"/><Relationship Id="rId5" Type="http://schemas.openxmlformats.org/officeDocument/2006/relationships/image" Target="../media/image180.png"/><Relationship Id="rId4" Type="http://schemas.openxmlformats.org/officeDocument/2006/relationships/customXml" Target="../ink/ink252.xml"/></Relationships>
</file>

<file path=ppt/slides/_rels/slide96.xml.rels><?xml version="1.0" encoding="UTF-8" standalone="yes"?>
<Relationships xmlns="http://schemas.openxmlformats.org/package/2006/relationships"><Relationship Id="rId8" Type="http://schemas.openxmlformats.org/officeDocument/2006/relationships/customXml" Target="../ink/ink255.xml"/><Relationship Id="rId3" Type="http://schemas.openxmlformats.org/officeDocument/2006/relationships/image" Target="../media/image171.png"/><Relationship Id="rId7" Type="http://schemas.openxmlformats.org/officeDocument/2006/relationships/customXml" Target="../ink/ink254.xml"/><Relationship Id="rId2" Type="http://schemas.openxmlformats.org/officeDocument/2006/relationships/notesSlide" Target="../notesSlides/notesSlide96.xml"/><Relationship Id="rId1" Type="http://schemas.openxmlformats.org/officeDocument/2006/relationships/slideLayout" Target="../slideLayouts/slideLayout7.xml"/><Relationship Id="rId6" Type="http://schemas.openxmlformats.org/officeDocument/2006/relationships/image" Target="../media/image420.png"/><Relationship Id="rId10" Type="http://schemas.openxmlformats.org/officeDocument/2006/relationships/image" Target="../media/image172.png"/><Relationship Id="rId4" Type="http://schemas.openxmlformats.org/officeDocument/2006/relationships/customXml" Target="../ink/ink253.xml"/><Relationship Id="rId9" Type="http://schemas.openxmlformats.org/officeDocument/2006/relationships/image" Target="../media/image400.png"/></Relationships>
</file>

<file path=ppt/slides/_rels/slide97.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97.xml"/><Relationship Id="rId1" Type="http://schemas.openxmlformats.org/officeDocument/2006/relationships/slideLayout" Target="../slideLayouts/slideLayout7.xml"/><Relationship Id="rId4" Type="http://schemas.openxmlformats.org/officeDocument/2006/relationships/image" Target="../media/image174.png"/></Relationships>
</file>

<file path=ppt/slides/_rels/slide98.xml.rels><?xml version="1.0" encoding="UTF-8" standalone="yes"?>
<Relationships xmlns="http://schemas.openxmlformats.org/package/2006/relationships"><Relationship Id="rId8" Type="http://schemas.openxmlformats.org/officeDocument/2006/relationships/image" Target="../media/image961.png"/><Relationship Id="rId3" Type="http://schemas.openxmlformats.org/officeDocument/2006/relationships/image" Target="../media/image175.png"/><Relationship Id="rId7" Type="http://schemas.openxmlformats.org/officeDocument/2006/relationships/customXml" Target="../ink/ink257.xml"/><Relationship Id="rId2" Type="http://schemas.openxmlformats.org/officeDocument/2006/relationships/notesSlide" Target="../notesSlides/notesSlide98.xml"/><Relationship Id="rId1" Type="http://schemas.openxmlformats.org/officeDocument/2006/relationships/slideLayout" Target="../slideLayouts/slideLayout7.xml"/><Relationship Id="rId6" Type="http://schemas.openxmlformats.org/officeDocument/2006/relationships/image" Target="../media/image952.png"/><Relationship Id="rId5" Type="http://schemas.openxmlformats.org/officeDocument/2006/relationships/customXml" Target="../ink/ink256.xml"/><Relationship Id="rId4" Type="http://schemas.openxmlformats.org/officeDocument/2006/relationships/image" Target="../media/image176.png"/></Relationships>
</file>

<file path=ppt/slides/_rels/slide99.xml.rels><?xml version="1.0" encoding="UTF-8" standalone="yes"?>
<Relationships xmlns="http://schemas.openxmlformats.org/package/2006/relationships"><Relationship Id="rId8" Type="http://schemas.openxmlformats.org/officeDocument/2006/relationships/customXml" Target="../ink/ink259.xml"/><Relationship Id="rId13" Type="http://schemas.openxmlformats.org/officeDocument/2006/relationships/image" Target="../media/image1570.png"/><Relationship Id="rId3" Type="http://schemas.openxmlformats.org/officeDocument/2006/relationships/image" Target="../media/image177.png"/><Relationship Id="rId7" Type="http://schemas.openxmlformats.org/officeDocument/2006/relationships/image" Target="../media/image1550.png"/><Relationship Id="rId12" Type="http://schemas.openxmlformats.org/officeDocument/2006/relationships/customXml" Target="../ink/ink261.xml"/><Relationship Id="rId2" Type="http://schemas.openxmlformats.org/officeDocument/2006/relationships/notesSlide" Target="../notesSlides/notesSlide99.xml"/><Relationship Id="rId1" Type="http://schemas.openxmlformats.org/officeDocument/2006/relationships/slideLayout" Target="../slideLayouts/slideLayout7.xml"/><Relationship Id="rId11" Type="http://schemas.openxmlformats.org/officeDocument/2006/relationships/image" Target="../media/image1540.png"/><Relationship Id="rId10" Type="http://schemas.openxmlformats.org/officeDocument/2006/relationships/customXml" Target="../ink/ink260.xml"/><Relationship Id="rId4" Type="http://schemas.openxmlformats.org/officeDocument/2006/relationships/customXml" Target="../ink/ink258.xml"/><Relationship Id="rId9" Type="http://schemas.openxmlformats.org/officeDocument/2006/relationships/image" Target="../media/image156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877515" y="143013"/>
            <a:ext cx="3544368" cy="461665"/>
          </a:xfrm>
          <a:prstGeom prst="rect">
            <a:avLst/>
          </a:prstGeom>
        </p:spPr>
        <p:txBody>
          <a:bodyPr wrap="none">
            <a:spAutoFit/>
          </a:bodyPr>
          <a:lstStyle/>
          <a:p>
            <a:r>
              <a:rPr lang="en-US" sz="2400" b="1" u="sng">
                <a:solidFill>
                  <a:srgbClr val="0066FF"/>
                </a:solidFill>
              </a:rPr>
              <a:t>Tensor Flow: preliminaries</a:t>
            </a:r>
          </a:p>
        </p:txBody>
      </p:sp>
      <p:sp>
        <p:nvSpPr>
          <p:cNvPr id="4" name="TextBox 3">
            <a:extLst>
              <a:ext uri="{FF2B5EF4-FFF2-40B4-BE49-F238E27FC236}">
                <a16:creationId xmlns:a16="http://schemas.microsoft.com/office/drawing/2014/main" id="{1F62766F-5DD0-4A16-B412-AB8E10FE3C0F}"/>
              </a:ext>
            </a:extLst>
          </p:cNvPr>
          <p:cNvSpPr txBox="1"/>
          <p:nvPr/>
        </p:nvSpPr>
        <p:spPr>
          <a:xfrm>
            <a:off x="346462" y="1073527"/>
            <a:ext cx="8099447" cy="338554"/>
          </a:xfrm>
          <a:prstGeom prst="rect">
            <a:avLst/>
          </a:prstGeom>
          <a:noFill/>
        </p:spPr>
        <p:txBody>
          <a:bodyPr wrap="square" rtlCol="0">
            <a:spAutoFit/>
          </a:bodyPr>
          <a:lstStyle/>
          <a:p>
            <a:r>
              <a:rPr lang="en-US" sz="1600"/>
              <a:t>Now let’s look at Tensor Flow.  Can install via </a:t>
            </a:r>
            <a:r>
              <a:rPr lang="en-US" sz="1600" b="1"/>
              <a:t>conda install tensorflow</a:t>
            </a:r>
            <a:r>
              <a:rPr lang="en-US" sz="1600"/>
              <a:t>.  Then start with,</a:t>
            </a:r>
          </a:p>
        </p:txBody>
      </p:sp>
      <p:sp>
        <p:nvSpPr>
          <p:cNvPr id="6" name="TextBox 5">
            <a:extLst>
              <a:ext uri="{FF2B5EF4-FFF2-40B4-BE49-F238E27FC236}">
                <a16:creationId xmlns:a16="http://schemas.microsoft.com/office/drawing/2014/main" id="{35CDE838-31F9-D314-C4BC-1F7DB235E6CA}"/>
              </a:ext>
            </a:extLst>
          </p:cNvPr>
          <p:cNvSpPr txBox="1"/>
          <p:nvPr/>
        </p:nvSpPr>
        <p:spPr>
          <a:xfrm>
            <a:off x="381017" y="1874765"/>
            <a:ext cx="2259718" cy="338554"/>
          </a:xfrm>
          <a:prstGeom prst="rect">
            <a:avLst/>
          </a:prstGeom>
          <a:noFill/>
        </p:spPr>
        <p:txBody>
          <a:bodyPr wrap="square">
            <a:spAutoFit/>
          </a:bodyPr>
          <a:lstStyle/>
          <a:p>
            <a:r>
              <a:rPr lang="en-US" sz="1600" b="1"/>
              <a:t>import tensorflow as tf</a:t>
            </a:r>
          </a:p>
        </p:txBody>
      </p:sp>
      <mc:AlternateContent xmlns:mc="http://schemas.openxmlformats.org/markup-compatibility/2006" xmlns:p14="http://schemas.microsoft.com/office/powerpoint/2010/main">
        <mc:Choice Requires="p14">
          <p:contentPart p14:bwMode="auto" r:id="rId3">
            <p14:nvContentPartPr>
              <p14:cNvPr id="9" name="Ink 8">
                <a:extLst>
                  <a:ext uri="{FF2B5EF4-FFF2-40B4-BE49-F238E27FC236}">
                    <a16:creationId xmlns:a16="http://schemas.microsoft.com/office/drawing/2014/main" id="{2994C684-E11B-598C-2B10-273690231E98}"/>
                  </a:ext>
                </a:extLst>
              </p14:cNvPr>
              <p14:cNvContentPartPr/>
              <p14:nvPr/>
            </p14:nvContentPartPr>
            <p14:xfrm>
              <a:off x="2684705" y="2018707"/>
              <a:ext cx="955800" cy="41040"/>
            </p14:xfrm>
          </p:contentPart>
        </mc:Choice>
        <mc:Fallback xmlns="">
          <p:pic>
            <p:nvPicPr>
              <p:cNvPr id="9" name="Ink 8">
                <a:extLst>
                  <a:ext uri="{FF2B5EF4-FFF2-40B4-BE49-F238E27FC236}">
                    <a16:creationId xmlns:a16="http://schemas.microsoft.com/office/drawing/2014/main" id="{2994C684-E11B-598C-2B10-273690231E98}"/>
                  </a:ext>
                </a:extLst>
              </p:cNvPr>
              <p:cNvPicPr/>
              <p:nvPr/>
            </p:nvPicPr>
            <p:blipFill>
              <a:blip r:embed="rId4"/>
              <a:stretch>
                <a:fillRect/>
              </a:stretch>
            </p:blipFill>
            <p:spPr>
              <a:xfrm>
                <a:off x="2675705" y="2009627"/>
                <a:ext cx="973440" cy="58836"/>
              </a:xfrm>
              <a:prstGeom prst="rect">
                <a:avLst/>
              </a:prstGeom>
            </p:spPr>
          </p:pic>
        </mc:Fallback>
      </mc:AlternateContent>
      <p:sp>
        <p:nvSpPr>
          <p:cNvPr id="11" name="TextBox 10">
            <a:extLst>
              <a:ext uri="{FF2B5EF4-FFF2-40B4-BE49-F238E27FC236}">
                <a16:creationId xmlns:a16="http://schemas.microsoft.com/office/drawing/2014/main" id="{E232EAA7-AE05-66F7-BC69-0FCCD73A4A3F}"/>
              </a:ext>
            </a:extLst>
          </p:cNvPr>
          <p:cNvSpPr txBox="1"/>
          <p:nvPr/>
        </p:nvSpPr>
        <p:spPr>
          <a:xfrm>
            <a:off x="3877515" y="1880930"/>
            <a:ext cx="955801" cy="338554"/>
          </a:xfrm>
          <a:prstGeom prst="rect">
            <a:avLst/>
          </a:prstGeom>
          <a:noFill/>
        </p:spPr>
        <p:txBody>
          <a:bodyPr wrap="square" rtlCol="0">
            <a:spAutoFit/>
          </a:bodyPr>
          <a:lstStyle/>
          <a:p>
            <a:r>
              <a:rPr lang="en-US" sz="1600"/>
              <a:t>yeah,</a:t>
            </a:r>
            <a:endParaRPr lang="en-US" sz="2000"/>
          </a:p>
        </p:txBody>
      </p:sp>
      <mc:AlternateContent xmlns:mc="http://schemas.openxmlformats.org/markup-compatibility/2006" xmlns:p14="http://schemas.microsoft.com/office/powerpoint/2010/main">
        <mc:Choice Requires="p14">
          <p:contentPart p14:bwMode="auto" r:id="rId5">
            <p14:nvContentPartPr>
              <p14:cNvPr id="12" name="Ink 11">
                <a:extLst>
                  <a:ext uri="{FF2B5EF4-FFF2-40B4-BE49-F238E27FC236}">
                    <a16:creationId xmlns:a16="http://schemas.microsoft.com/office/drawing/2014/main" id="{9FBB411B-B85B-D593-7E64-8291774670EA}"/>
                  </a:ext>
                </a:extLst>
              </p14:cNvPr>
              <p14:cNvContentPartPr/>
              <p14:nvPr/>
            </p14:nvContentPartPr>
            <p14:xfrm>
              <a:off x="3296975" y="2639329"/>
              <a:ext cx="955800" cy="41040"/>
            </p14:xfrm>
          </p:contentPart>
        </mc:Choice>
        <mc:Fallback xmlns="">
          <p:pic>
            <p:nvPicPr>
              <p:cNvPr id="12" name="Ink 11">
                <a:extLst>
                  <a:ext uri="{FF2B5EF4-FFF2-40B4-BE49-F238E27FC236}">
                    <a16:creationId xmlns:a16="http://schemas.microsoft.com/office/drawing/2014/main" id="{9FBB411B-B85B-D593-7E64-8291774670EA}"/>
                  </a:ext>
                </a:extLst>
              </p:cNvPr>
              <p:cNvPicPr/>
              <p:nvPr/>
            </p:nvPicPr>
            <p:blipFill>
              <a:blip r:embed="rId6"/>
              <a:stretch>
                <a:fillRect/>
              </a:stretch>
            </p:blipFill>
            <p:spPr>
              <a:xfrm>
                <a:off x="3287975" y="2630249"/>
                <a:ext cx="973440" cy="58836"/>
              </a:xfrm>
              <a:prstGeom prst="rect">
                <a:avLst/>
              </a:prstGeom>
            </p:spPr>
          </p:pic>
        </mc:Fallback>
      </mc:AlternateContent>
      <p:sp>
        <p:nvSpPr>
          <p:cNvPr id="13" name="TextBox 12">
            <a:extLst>
              <a:ext uri="{FF2B5EF4-FFF2-40B4-BE49-F238E27FC236}">
                <a16:creationId xmlns:a16="http://schemas.microsoft.com/office/drawing/2014/main" id="{CC1B74FB-62DF-13C6-5BEC-6C45420A1B3C}"/>
              </a:ext>
            </a:extLst>
          </p:cNvPr>
          <p:cNvSpPr txBox="1"/>
          <p:nvPr/>
        </p:nvSpPr>
        <p:spPr>
          <a:xfrm>
            <a:off x="4486408" y="2478523"/>
            <a:ext cx="5978013" cy="584775"/>
          </a:xfrm>
          <a:prstGeom prst="rect">
            <a:avLst/>
          </a:prstGeom>
          <a:noFill/>
        </p:spPr>
        <p:txBody>
          <a:bodyPr wrap="square" rtlCol="0">
            <a:spAutoFit/>
          </a:bodyPr>
          <a:lstStyle/>
          <a:p>
            <a:r>
              <a:rPr lang="en-US" sz="1600"/>
              <a:t>keras runs on top of tensor flow.  It’s basically a nice user interface.  </a:t>
            </a:r>
          </a:p>
          <a:p>
            <a:r>
              <a:rPr lang="en-US" sz="1600" b="1"/>
              <a:t>Don’t</a:t>
            </a:r>
            <a:r>
              <a:rPr lang="en-US" sz="1600"/>
              <a:t> separately install keras.</a:t>
            </a:r>
            <a:endParaRPr lang="en-US" sz="2000"/>
          </a:p>
        </p:txBody>
      </p:sp>
      <p:sp>
        <p:nvSpPr>
          <p:cNvPr id="5" name="TextBox 4">
            <a:extLst>
              <a:ext uri="{FF2B5EF4-FFF2-40B4-BE49-F238E27FC236}">
                <a16:creationId xmlns:a16="http://schemas.microsoft.com/office/drawing/2014/main" id="{B7CA5684-2D15-1DE0-2F25-E6AD9A0EB68D}"/>
              </a:ext>
            </a:extLst>
          </p:cNvPr>
          <p:cNvSpPr txBox="1"/>
          <p:nvPr/>
        </p:nvSpPr>
        <p:spPr>
          <a:xfrm>
            <a:off x="381017" y="2478523"/>
            <a:ext cx="3048000" cy="338554"/>
          </a:xfrm>
          <a:prstGeom prst="rect">
            <a:avLst/>
          </a:prstGeom>
          <a:noFill/>
        </p:spPr>
        <p:txBody>
          <a:bodyPr wrap="square">
            <a:spAutoFit/>
          </a:bodyPr>
          <a:lstStyle/>
          <a:p>
            <a:r>
              <a:rPr lang="en-US" sz="1600" b="1"/>
              <a:t>from tensorflow import keras</a:t>
            </a:r>
          </a:p>
        </p:txBody>
      </p:sp>
      <p:sp>
        <p:nvSpPr>
          <p:cNvPr id="2" name="TextBox 1">
            <a:extLst>
              <a:ext uri="{FF2B5EF4-FFF2-40B4-BE49-F238E27FC236}">
                <a16:creationId xmlns:a16="http://schemas.microsoft.com/office/drawing/2014/main" id="{C51452BC-B313-F2E1-20C9-4003A4D15D33}"/>
              </a:ext>
            </a:extLst>
          </p:cNvPr>
          <p:cNvSpPr txBox="1"/>
          <p:nvPr/>
        </p:nvSpPr>
        <p:spPr>
          <a:xfrm>
            <a:off x="428364" y="3620395"/>
            <a:ext cx="2259718" cy="338554"/>
          </a:xfrm>
          <a:prstGeom prst="rect">
            <a:avLst/>
          </a:prstGeom>
          <a:noFill/>
        </p:spPr>
        <p:txBody>
          <a:bodyPr wrap="square">
            <a:spAutoFit/>
          </a:bodyPr>
          <a:lstStyle/>
          <a:p>
            <a:r>
              <a:rPr lang="en-US" sz="1600" b="1"/>
              <a:t>tf.random.set_seed(s)</a:t>
            </a:r>
          </a:p>
        </p:txBody>
      </p:sp>
      <mc:AlternateContent xmlns:mc="http://schemas.openxmlformats.org/markup-compatibility/2006" xmlns:p14="http://schemas.microsoft.com/office/powerpoint/2010/main">
        <mc:Choice Requires="p14">
          <p:contentPart p14:bwMode="auto" r:id="rId7">
            <p14:nvContentPartPr>
              <p14:cNvPr id="7" name="Ink 6">
                <a:extLst>
                  <a:ext uri="{FF2B5EF4-FFF2-40B4-BE49-F238E27FC236}">
                    <a16:creationId xmlns:a16="http://schemas.microsoft.com/office/drawing/2014/main" id="{23DD9CCE-FAE4-9C0B-40BB-FF641D7B96DC}"/>
                  </a:ext>
                </a:extLst>
              </p14:cNvPr>
              <p14:cNvContentPartPr/>
              <p14:nvPr/>
            </p14:nvContentPartPr>
            <p14:xfrm>
              <a:off x="2688082" y="3781201"/>
              <a:ext cx="955800" cy="41040"/>
            </p14:xfrm>
          </p:contentPart>
        </mc:Choice>
        <mc:Fallback xmlns="">
          <p:pic>
            <p:nvPicPr>
              <p:cNvPr id="7" name="Ink 6">
                <a:extLst>
                  <a:ext uri="{FF2B5EF4-FFF2-40B4-BE49-F238E27FC236}">
                    <a16:creationId xmlns:a16="http://schemas.microsoft.com/office/drawing/2014/main" id="{23DD9CCE-FAE4-9C0B-40BB-FF641D7B96DC}"/>
                  </a:ext>
                </a:extLst>
              </p:cNvPr>
              <p:cNvPicPr/>
              <p:nvPr/>
            </p:nvPicPr>
            <p:blipFill>
              <a:blip r:embed="rId8"/>
              <a:stretch>
                <a:fillRect/>
              </a:stretch>
            </p:blipFill>
            <p:spPr>
              <a:xfrm>
                <a:off x="2679082" y="3772121"/>
                <a:ext cx="973440" cy="58836"/>
              </a:xfrm>
              <a:prstGeom prst="rect">
                <a:avLst/>
              </a:prstGeom>
            </p:spPr>
          </p:pic>
        </mc:Fallback>
      </mc:AlternateContent>
      <p:sp>
        <p:nvSpPr>
          <p:cNvPr id="8" name="TextBox 7">
            <a:extLst>
              <a:ext uri="{FF2B5EF4-FFF2-40B4-BE49-F238E27FC236}">
                <a16:creationId xmlns:a16="http://schemas.microsoft.com/office/drawing/2014/main" id="{4DDB0946-BE3F-B858-2413-CF5DC82D76FC}"/>
              </a:ext>
            </a:extLst>
          </p:cNvPr>
          <p:cNvSpPr txBox="1"/>
          <p:nvPr/>
        </p:nvSpPr>
        <p:spPr>
          <a:xfrm>
            <a:off x="3877515" y="3620395"/>
            <a:ext cx="7742072" cy="584775"/>
          </a:xfrm>
          <a:prstGeom prst="rect">
            <a:avLst/>
          </a:prstGeom>
          <a:noFill/>
        </p:spPr>
        <p:txBody>
          <a:bodyPr wrap="square" rtlCol="0">
            <a:spAutoFit/>
          </a:bodyPr>
          <a:lstStyle/>
          <a:p>
            <a:r>
              <a:rPr lang="en-US" sz="1600"/>
              <a:t>sets random seed.  Sometimes you need to do this, and numpy.random.seed(s) and random.seed(s) to actually make it listen.  </a:t>
            </a:r>
            <a:endParaRPr lang="en-US" sz="2000"/>
          </a:p>
        </p:txBody>
      </p:sp>
      <p:sp>
        <p:nvSpPr>
          <p:cNvPr id="10" name="TextBox 9">
            <a:extLst>
              <a:ext uri="{FF2B5EF4-FFF2-40B4-BE49-F238E27FC236}">
                <a16:creationId xmlns:a16="http://schemas.microsoft.com/office/drawing/2014/main" id="{1C1B0B65-6E3A-825B-B2D8-EADA9E4D1493}"/>
              </a:ext>
            </a:extLst>
          </p:cNvPr>
          <p:cNvSpPr txBox="1"/>
          <p:nvPr/>
        </p:nvSpPr>
        <p:spPr>
          <a:xfrm>
            <a:off x="6373422" y="4867417"/>
            <a:ext cx="5246165" cy="1477328"/>
          </a:xfrm>
          <a:prstGeom prst="rect">
            <a:avLst/>
          </a:prstGeom>
          <a:solidFill>
            <a:srgbClr val="FFCFDE"/>
          </a:solidFill>
        </p:spPr>
        <p:txBody>
          <a:bodyPr wrap="square" rtlCol="0">
            <a:spAutoFit/>
          </a:bodyPr>
          <a:lstStyle/>
          <a:p>
            <a:r>
              <a:rPr lang="en-US"/>
              <a:t>if you want two models to initialize their weights and biases to the same values, then you should reinitialize the random seed before each model.  Otherwise, the random number generator will keep on progressing to different values in the second model.</a:t>
            </a:r>
          </a:p>
        </p:txBody>
      </p:sp>
      <p:sp>
        <p:nvSpPr>
          <p:cNvPr id="14" name="TextBox 13">
            <a:extLst>
              <a:ext uri="{FF2B5EF4-FFF2-40B4-BE49-F238E27FC236}">
                <a16:creationId xmlns:a16="http://schemas.microsoft.com/office/drawing/2014/main" id="{13EE9EDC-6A0C-203C-0BF3-0700218C0AC1}"/>
              </a:ext>
            </a:extLst>
          </p:cNvPr>
          <p:cNvSpPr txBox="1"/>
          <p:nvPr/>
        </p:nvSpPr>
        <p:spPr>
          <a:xfrm>
            <a:off x="572415" y="4867417"/>
            <a:ext cx="4141826" cy="1200329"/>
          </a:xfrm>
          <a:prstGeom prst="rect">
            <a:avLst/>
          </a:prstGeom>
          <a:solidFill>
            <a:srgbClr val="D3F6B0"/>
          </a:solidFill>
        </p:spPr>
        <p:txBody>
          <a:bodyPr wrap="square" rtlCol="0">
            <a:spAutoFit/>
          </a:bodyPr>
          <a:lstStyle/>
          <a:p>
            <a:r>
              <a:rPr lang="en-US"/>
              <a:t>I’ve noticed the random number generator seed makes a fair difference in the fit, since it initializes the weight and bias matrices.</a:t>
            </a:r>
          </a:p>
        </p:txBody>
      </p:sp>
    </p:spTree>
    <p:extLst>
      <p:ext uri="{BB962C8B-B14F-4D97-AF65-F5344CB8AC3E}">
        <p14:creationId xmlns:p14="http://schemas.microsoft.com/office/powerpoint/2010/main" val="4498660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787370" y="147306"/>
            <a:ext cx="3544368" cy="461665"/>
          </a:xfrm>
          <a:prstGeom prst="rect">
            <a:avLst/>
          </a:prstGeom>
        </p:spPr>
        <p:txBody>
          <a:bodyPr wrap="none">
            <a:spAutoFit/>
          </a:bodyPr>
          <a:lstStyle/>
          <a:p>
            <a:r>
              <a:rPr lang="en-US" sz="2400" b="1" u="sng">
                <a:solidFill>
                  <a:srgbClr val="0066FF"/>
                </a:solidFill>
              </a:rPr>
              <a:t>Tensor Flow: preliminaries</a:t>
            </a:r>
          </a:p>
        </p:txBody>
      </p:sp>
      <p:sp>
        <p:nvSpPr>
          <p:cNvPr id="10" name="TextBox 9">
            <a:extLst>
              <a:ext uri="{FF2B5EF4-FFF2-40B4-BE49-F238E27FC236}">
                <a16:creationId xmlns:a16="http://schemas.microsoft.com/office/drawing/2014/main" id="{0B232AAF-0862-48C2-488A-985CBBC2605D}"/>
              </a:ext>
            </a:extLst>
          </p:cNvPr>
          <p:cNvSpPr txBox="1"/>
          <p:nvPr/>
        </p:nvSpPr>
        <p:spPr>
          <a:xfrm>
            <a:off x="317549" y="943673"/>
            <a:ext cx="11137032" cy="1077218"/>
          </a:xfrm>
          <a:prstGeom prst="rect">
            <a:avLst/>
          </a:prstGeom>
          <a:noFill/>
        </p:spPr>
        <p:txBody>
          <a:bodyPr wrap="square" rtlCol="0">
            <a:spAutoFit/>
          </a:bodyPr>
          <a:lstStyle/>
          <a:p>
            <a:r>
              <a:rPr lang="en-US" sz="1600" b="1"/>
              <a:t>TensorFlow Datasets I</a:t>
            </a:r>
          </a:p>
          <a:p>
            <a:r>
              <a:rPr lang="en-US" sz="1600"/>
              <a:t>Okay, back to handling data.  After having downloaded your pictures, or whatever, into a file, instead of using pathlib and cv2 to extract the desired files and convert them to arrays, we can use a TensorFlow pipeline.  Here’s some more on that.  Start by creating a tf.data.DataSet object, which serves, for our purposes, as a pandas df, or numpy array.  I guess it’s a tensor.</a:t>
            </a:r>
          </a:p>
        </p:txBody>
      </p:sp>
      <p:sp>
        <p:nvSpPr>
          <p:cNvPr id="5" name="TextBox 4">
            <a:extLst>
              <a:ext uri="{FF2B5EF4-FFF2-40B4-BE49-F238E27FC236}">
                <a16:creationId xmlns:a16="http://schemas.microsoft.com/office/drawing/2014/main" id="{5140C342-EA6E-E556-1090-D4CFC7A643D7}"/>
              </a:ext>
            </a:extLst>
          </p:cNvPr>
          <p:cNvSpPr txBox="1"/>
          <p:nvPr/>
        </p:nvSpPr>
        <p:spPr>
          <a:xfrm>
            <a:off x="305839" y="3176424"/>
            <a:ext cx="4100942" cy="338554"/>
          </a:xfrm>
          <a:prstGeom prst="rect">
            <a:avLst/>
          </a:prstGeom>
          <a:noFill/>
        </p:spPr>
        <p:txBody>
          <a:bodyPr wrap="square" rtlCol="0">
            <a:spAutoFit/>
          </a:bodyPr>
          <a:lstStyle/>
          <a:p>
            <a:r>
              <a:rPr lang="en-US" sz="1600"/>
              <a:t>ds = tf.data.Dataset.from_tensor_slices(array)</a:t>
            </a:r>
          </a:p>
        </p:txBody>
      </p:sp>
      <p:sp>
        <p:nvSpPr>
          <p:cNvPr id="9" name="TextBox 8">
            <a:extLst>
              <a:ext uri="{FF2B5EF4-FFF2-40B4-BE49-F238E27FC236}">
                <a16:creationId xmlns:a16="http://schemas.microsoft.com/office/drawing/2014/main" id="{D64B3127-C620-DDF5-2BEC-24357A8B6608}"/>
              </a:ext>
            </a:extLst>
          </p:cNvPr>
          <p:cNvSpPr txBox="1"/>
          <p:nvPr/>
        </p:nvSpPr>
        <p:spPr>
          <a:xfrm>
            <a:off x="305838" y="2239586"/>
            <a:ext cx="2635937" cy="369332"/>
          </a:xfrm>
          <a:prstGeom prst="rect">
            <a:avLst/>
          </a:prstGeom>
          <a:noFill/>
        </p:spPr>
        <p:txBody>
          <a:bodyPr wrap="square" rtlCol="0">
            <a:spAutoFit/>
          </a:bodyPr>
          <a:lstStyle/>
          <a:p>
            <a:r>
              <a:rPr lang="en-US" b="1"/>
              <a:t>import tensorflow as tf</a:t>
            </a:r>
          </a:p>
        </p:txBody>
      </p:sp>
      <mc:AlternateContent xmlns:mc="http://schemas.openxmlformats.org/markup-compatibility/2006" xmlns:p14="http://schemas.microsoft.com/office/powerpoint/2010/main">
        <mc:Choice Requires="p14">
          <p:contentPart p14:bwMode="auto" r:id="rId3">
            <p14:nvContentPartPr>
              <p14:cNvPr id="11" name="Ink 10">
                <a:extLst>
                  <a:ext uri="{FF2B5EF4-FFF2-40B4-BE49-F238E27FC236}">
                    <a16:creationId xmlns:a16="http://schemas.microsoft.com/office/drawing/2014/main" id="{86752579-8A85-CA6B-1CC9-9B6C1375F157}"/>
                  </a:ext>
                </a:extLst>
              </p14:cNvPr>
              <p14:cNvContentPartPr/>
              <p14:nvPr/>
            </p14:nvContentPartPr>
            <p14:xfrm>
              <a:off x="4583812" y="3333004"/>
              <a:ext cx="807120" cy="31320"/>
            </p14:xfrm>
          </p:contentPart>
        </mc:Choice>
        <mc:Fallback xmlns="">
          <p:pic>
            <p:nvPicPr>
              <p:cNvPr id="11" name="Ink 10">
                <a:extLst>
                  <a:ext uri="{FF2B5EF4-FFF2-40B4-BE49-F238E27FC236}">
                    <a16:creationId xmlns:a16="http://schemas.microsoft.com/office/drawing/2014/main" id="{86752579-8A85-CA6B-1CC9-9B6C1375F157}"/>
                  </a:ext>
                </a:extLst>
              </p:cNvPr>
              <p:cNvPicPr/>
              <p:nvPr/>
            </p:nvPicPr>
            <p:blipFill>
              <a:blip r:embed="rId4"/>
              <a:stretch>
                <a:fillRect/>
              </a:stretch>
            </p:blipFill>
            <p:spPr>
              <a:xfrm>
                <a:off x="4577692" y="3326813"/>
                <a:ext cx="819360" cy="43702"/>
              </a:xfrm>
              <a:prstGeom prst="rect">
                <a:avLst/>
              </a:prstGeom>
            </p:spPr>
          </p:pic>
        </mc:Fallback>
      </mc:AlternateContent>
      <p:sp>
        <p:nvSpPr>
          <p:cNvPr id="12" name="TextBox 11">
            <a:extLst>
              <a:ext uri="{FF2B5EF4-FFF2-40B4-BE49-F238E27FC236}">
                <a16:creationId xmlns:a16="http://schemas.microsoft.com/office/drawing/2014/main" id="{D3F49321-6598-2434-F669-B1E1AD9151E4}"/>
              </a:ext>
            </a:extLst>
          </p:cNvPr>
          <p:cNvSpPr txBox="1"/>
          <p:nvPr/>
        </p:nvSpPr>
        <p:spPr>
          <a:xfrm>
            <a:off x="5665311" y="3178732"/>
            <a:ext cx="2143381" cy="307777"/>
          </a:xfrm>
          <a:prstGeom prst="rect">
            <a:avLst/>
          </a:prstGeom>
          <a:noFill/>
        </p:spPr>
        <p:txBody>
          <a:bodyPr wrap="square" rtlCol="0">
            <a:spAutoFit/>
          </a:bodyPr>
          <a:lstStyle/>
          <a:p>
            <a:r>
              <a:rPr lang="en-US" sz="1400"/>
              <a:t>imports an array into ds.</a:t>
            </a:r>
          </a:p>
        </p:txBody>
      </p:sp>
      <p:sp>
        <p:nvSpPr>
          <p:cNvPr id="13" name="TextBox 12">
            <a:extLst>
              <a:ext uri="{FF2B5EF4-FFF2-40B4-BE49-F238E27FC236}">
                <a16:creationId xmlns:a16="http://schemas.microsoft.com/office/drawing/2014/main" id="{3D69F0BA-71D6-2A26-02EA-FBAB2D4D58F5}"/>
              </a:ext>
            </a:extLst>
          </p:cNvPr>
          <p:cNvSpPr txBox="1"/>
          <p:nvPr/>
        </p:nvSpPr>
        <p:spPr>
          <a:xfrm>
            <a:off x="305838" y="3675747"/>
            <a:ext cx="3137381" cy="338554"/>
          </a:xfrm>
          <a:prstGeom prst="rect">
            <a:avLst/>
          </a:prstGeom>
          <a:noFill/>
        </p:spPr>
        <p:txBody>
          <a:bodyPr wrap="square" rtlCol="0">
            <a:spAutoFit/>
          </a:bodyPr>
          <a:lstStyle/>
          <a:p>
            <a:r>
              <a:rPr lang="en-US" sz="1600"/>
              <a:t>ds = tf.data.Dataset.list_files(path)</a:t>
            </a:r>
          </a:p>
        </p:txBody>
      </p:sp>
      <mc:AlternateContent xmlns:mc="http://schemas.openxmlformats.org/markup-compatibility/2006" xmlns:p14="http://schemas.microsoft.com/office/powerpoint/2010/main">
        <mc:Choice Requires="p14">
          <p:contentPart p14:bwMode="auto" r:id="rId5">
            <p14:nvContentPartPr>
              <p14:cNvPr id="15" name="Ink 14">
                <a:extLst>
                  <a:ext uri="{FF2B5EF4-FFF2-40B4-BE49-F238E27FC236}">
                    <a16:creationId xmlns:a16="http://schemas.microsoft.com/office/drawing/2014/main" id="{1CF92125-0602-0DF1-29A0-9A7D94B694BC}"/>
                  </a:ext>
                </a:extLst>
              </p14:cNvPr>
              <p14:cNvContentPartPr/>
              <p14:nvPr/>
            </p14:nvContentPartPr>
            <p14:xfrm>
              <a:off x="3481724" y="3855342"/>
              <a:ext cx="807120" cy="31320"/>
            </p14:xfrm>
          </p:contentPart>
        </mc:Choice>
        <mc:Fallback xmlns="">
          <p:pic>
            <p:nvPicPr>
              <p:cNvPr id="15" name="Ink 14">
                <a:extLst>
                  <a:ext uri="{FF2B5EF4-FFF2-40B4-BE49-F238E27FC236}">
                    <a16:creationId xmlns:a16="http://schemas.microsoft.com/office/drawing/2014/main" id="{1CF92125-0602-0DF1-29A0-9A7D94B694BC}"/>
                  </a:ext>
                </a:extLst>
              </p:cNvPr>
              <p:cNvPicPr/>
              <p:nvPr/>
            </p:nvPicPr>
            <p:blipFill>
              <a:blip r:embed="rId4"/>
              <a:stretch>
                <a:fillRect/>
              </a:stretch>
            </p:blipFill>
            <p:spPr>
              <a:xfrm>
                <a:off x="3475604" y="3849151"/>
                <a:ext cx="819360" cy="43702"/>
              </a:xfrm>
              <a:prstGeom prst="rect">
                <a:avLst/>
              </a:prstGeom>
            </p:spPr>
          </p:pic>
        </mc:Fallback>
      </mc:AlternateContent>
      <p:sp>
        <p:nvSpPr>
          <p:cNvPr id="16" name="TextBox 15">
            <a:extLst>
              <a:ext uri="{FF2B5EF4-FFF2-40B4-BE49-F238E27FC236}">
                <a16:creationId xmlns:a16="http://schemas.microsoft.com/office/drawing/2014/main" id="{DBECD0B9-E531-BF09-9810-B77D2F90CA41}"/>
              </a:ext>
            </a:extLst>
          </p:cNvPr>
          <p:cNvSpPr txBox="1"/>
          <p:nvPr/>
        </p:nvSpPr>
        <p:spPr>
          <a:xfrm>
            <a:off x="4476150" y="3661750"/>
            <a:ext cx="7293062" cy="738664"/>
          </a:xfrm>
          <a:prstGeom prst="rect">
            <a:avLst/>
          </a:prstGeom>
          <a:noFill/>
          <a:ln>
            <a:solidFill>
              <a:schemeClr val="bg1"/>
            </a:solidFill>
          </a:ln>
        </p:spPr>
        <p:txBody>
          <a:bodyPr wrap="square" rtlCol="0">
            <a:spAutoFit/>
          </a:bodyPr>
          <a:lstStyle/>
          <a:p>
            <a:r>
              <a:rPr lang="en-US" sz="1400"/>
              <a:t>imports all files specified into ds.  Note the relative path needs to be something like, </a:t>
            </a:r>
            <a:r>
              <a:rPr lang="en-US" sz="1400">
                <a:solidFill>
                  <a:srgbClr val="0000FF"/>
                </a:solidFill>
              </a:rPr>
              <a:t>path = “./folder/folder/*/*”</a:t>
            </a:r>
            <a:r>
              <a:rPr lang="en-US" sz="1400"/>
              <a:t>.  The first /* stands for ‘</a:t>
            </a:r>
            <a:r>
              <a:rPr lang="en-US" sz="1400" i="1"/>
              <a:t>any subfolder’</a:t>
            </a:r>
            <a:r>
              <a:rPr lang="en-US" sz="1400"/>
              <a:t>, and the last /* stands for ‘</a:t>
            </a:r>
            <a:r>
              <a:rPr lang="en-US" sz="1400" i="1"/>
              <a:t>any file</a:t>
            </a:r>
            <a:r>
              <a:rPr lang="en-US" sz="1400"/>
              <a:t>’.  And after compilation, it says something about ‘</a:t>
            </a:r>
            <a:r>
              <a:rPr lang="en-US" sz="1400" i="1"/>
              <a:t>optimization failed</a:t>
            </a:r>
            <a:r>
              <a:rPr lang="en-US" sz="1400"/>
              <a:t>’, ‘</a:t>
            </a:r>
            <a:r>
              <a:rPr lang="en-US" sz="1400" i="1"/>
              <a:t>loop cancelled</a:t>
            </a:r>
            <a:r>
              <a:rPr lang="en-US" sz="1400"/>
              <a:t>’.  Just ignore.</a:t>
            </a:r>
          </a:p>
        </p:txBody>
      </p:sp>
      <p:sp>
        <p:nvSpPr>
          <p:cNvPr id="21" name="TextBox 20">
            <a:extLst>
              <a:ext uri="{FF2B5EF4-FFF2-40B4-BE49-F238E27FC236}">
                <a16:creationId xmlns:a16="http://schemas.microsoft.com/office/drawing/2014/main" id="{FD66CF55-1F0D-FE9C-96A7-173064B4CDB5}"/>
              </a:ext>
            </a:extLst>
          </p:cNvPr>
          <p:cNvSpPr txBox="1"/>
          <p:nvPr/>
        </p:nvSpPr>
        <p:spPr>
          <a:xfrm>
            <a:off x="305839" y="5394662"/>
            <a:ext cx="2118838" cy="584775"/>
          </a:xfrm>
          <a:prstGeom prst="rect">
            <a:avLst/>
          </a:prstGeom>
          <a:noFill/>
        </p:spPr>
        <p:txBody>
          <a:bodyPr wrap="square" rtlCol="0">
            <a:spAutoFit/>
          </a:bodyPr>
          <a:lstStyle/>
          <a:p>
            <a:r>
              <a:rPr lang="en-US" sz="1600"/>
              <a:t>for elem in ds: </a:t>
            </a:r>
          </a:p>
          <a:p>
            <a:r>
              <a:rPr lang="en-US" sz="1600"/>
              <a:t>     print(elem.numpy())</a:t>
            </a:r>
          </a:p>
        </p:txBody>
      </p:sp>
      <p:sp>
        <p:nvSpPr>
          <p:cNvPr id="28" name="TextBox 27">
            <a:extLst>
              <a:ext uri="{FF2B5EF4-FFF2-40B4-BE49-F238E27FC236}">
                <a16:creationId xmlns:a16="http://schemas.microsoft.com/office/drawing/2014/main" id="{29B52B03-A636-0CDA-2DDD-D0C11362C24C}"/>
              </a:ext>
            </a:extLst>
          </p:cNvPr>
          <p:cNvSpPr txBox="1"/>
          <p:nvPr/>
        </p:nvSpPr>
        <p:spPr>
          <a:xfrm>
            <a:off x="305838" y="4631192"/>
            <a:ext cx="11551865" cy="584775"/>
          </a:xfrm>
          <a:prstGeom prst="rect">
            <a:avLst/>
          </a:prstGeom>
          <a:noFill/>
        </p:spPr>
        <p:txBody>
          <a:bodyPr wrap="square" rtlCol="0">
            <a:spAutoFit/>
          </a:bodyPr>
          <a:lstStyle/>
          <a:p>
            <a:r>
              <a:rPr lang="en-US" sz="1600"/>
              <a:t>ds is a tensor object, and has the form ds = [T(X</a:t>
            </a:r>
            <a:r>
              <a:rPr lang="en-US" sz="1600" baseline="-25000"/>
              <a:t>1</a:t>
            </a:r>
            <a:r>
              <a:rPr lang="en-US" sz="1600"/>
              <a:t>), T(X</a:t>
            </a:r>
            <a:r>
              <a:rPr lang="en-US" sz="1600" baseline="-25000"/>
              <a:t>2</a:t>
            </a:r>
            <a:r>
              <a:rPr lang="en-US" sz="1600"/>
              <a:t>), T(X</a:t>
            </a:r>
            <a:r>
              <a:rPr lang="en-US" sz="1600" baseline="-25000"/>
              <a:t>3</a:t>
            </a:r>
            <a:r>
              <a:rPr lang="en-US" sz="1600"/>
              <a:t>), …, T(X</a:t>
            </a:r>
            <a:r>
              <a:rPr lang="en-US" sz="1600" baseline="-25000"/>
              <a:t>n</a:t>
            </a:r>
            <a:r>
              <a:rPr lang="en-US" sz="1600"/>
              <a:t>)], where X</a:t>
            </a:r>
            <a:r>
              <a:rPr lang="en-US" sz="1600" baseline="-25000"/>
              <a:t>j</a:t>
            </a:r>
            <a:r>
              <a:rPr lang="en-US" sz="1600"/>
              <a:t> is the j</a:t>
            </a:r>
            <a:r>
              <a:rPr lang="en-US" sz="1600" baseline="30000"/>
              <a:t>th</a:t>
            </a:r>
            <a:r>
              <a:rPr lang="en-US" sz="1600"/>
              <a:t> number or file path – whatever – and it’s converted to a tensor.  To print out its contents, we need to write a for loop.    </a:t>
            </a:r>
          </a:p>
        </p:txBody>
      </p:sp>
      <mc:AlternateContent xmlns:mc="http://schemas.openxmlformats.org/markup-compatibility/2006" xmlns:p14="http://schemas.microsoft.com/office/powerpoint/2010/main">
        <mc:Choice Requires="p14">
          <p:contentPart p14:bwMode="auto" r:id="rId6">
            <p14:nvContentPartPr>
              <p14:cNvPr id="31" name="Ink 30">
                <a:extLst>
                  <a:ext uri="{FF2B5EF4-FFF2-40B4-BE49-F238E27FC236}">
                    <a16:creationId xmlns:a16="http://schemas.microsoft.com/office/drawing/2014/main" id="{234E72AC-A310-5FCA-42B9-2C0DBA092163}"/>
                  </a:ext>
                </a:extLst>
              </p14:cNvPr>
              <p14:cNvContentPartPr/>
              <p14:nvPr/>
            </p14:nvContentPartPr>
            <p14:xfrm>
              <a:off x="2550107" y="5751016"/>
              <a:ext cx="806760" cy="146160"/>
            </p14:xfrm>
          </p:contentPart>
        </mc:Choice>
        <mc:Fallback xmlns="">
          <p:pic>
            <p:nvPicPr>
              <p:cNvPr id="31" name="Ink 30">
                <a:extLst>
                  <a:ext uri="{FF2B5EF4-FFF2-40B4-BE49-F238E27FC236}">
                    <a16:creationId xmlns:a16="http://schemas.microsoft.com/office/drawing/2014/main" id="{234E72AC-A310-5FCA-42B9-2C0DBA092163}"/>
                  </a:ext>
                </a:extLst>
              </p:cNvPr>
              <p:cNvPicPr/>
              <p:nvPr/>
            </p:nvPicPr>
            <p:blipFill>
              <a:blip r:embed="rId7"/>
              <a:stretch>
                <a:fillRect/>
              </a:stretch>
            </p:blipFill>
            <p:spPr>
              <a:xfrm>
                <a:off x="2543987" y="5744896"/>
                <a:ext cx="819000" cy="158400"/>
              </a:xfrm>
              <a:prstGeom prst="rect">
                <a:avLst/>
              </a:prstGeom>
            </p:spPr>
          </p:pic>
        </mc:Fallback>
      </mc:AlternateContent>
      <p:sp>
        <p:nvSpPr>
          <p:cNvPr id="32" name="TextBox 31">
            <a:extLst>
              <a:ext uri="{FF2B5EF4-FFF2-40B4-BE49-F238E27FC236}">
                <a16:creationId xmlns:a16="http://schemas.microsoft.com/office/drawing/2014/main" id="{4B159203-CFC2-A9FC-26B4-40AB5179C9FE}"/>
              </a:ext>
            </a:extLst>
          </p:cNvPr>
          <p:cNvSpPr txBox="1"/>
          <p:nvPr/>
        </p:nvSpPr>
        <p:spPr>
          <a:xfrm>
            <a:off x="3482298" y="5668116"/>
            <a:ext cx="3370786" cy="738664"/>
          </a:xfrm>
          <a:prstGeom prst="rect">
            <a:avLst/>
          </a:prstGeom>
          <a:noFill/>
        </p:spPr>
        <p:txBody>
          <a:bodyPr wrap="square" rtlCol="0">
            <a:spAutoFit/>
          </a:bodyPr>
          <a:lstStyle/>
          <a:p>
            <a:r>
              <a:rPr lang="en-US" sz="1400"/>
              <a:t>To display the tensors, we use the method .numpy() not only for numerical arrays, but also for file path strings.</a:t>
            </a:r>
          </a:p>
        </p:txBody>
      </p:sp>
      <p:sp>
        <p:nvSpPr>
          <p:cNvPr id="17" name="TextBox 16">
            <a:extLst>
              <a:ext uri="{FF2B5EF4-FFF2-40B4-BE49-F238E27FC236}">
                <a16:creationId xmlns:a16="http://schemas.microsoft.com/office/drawing/2014/main" id="{811D4364-2701-4F4A-8C87-F11AF0EFABB3}"/>
              </a:ext>
            </a:extLst>
          </p:cNvPr>
          <p:cNvSpPr txBox="1"/>
          <p:nvPr/>
        </p:nvSpPr>
        <p:spPr>
          <a:xfrm>
            <a:off x="305838" y="2672700"/>
            <a:ext cx="2635937" cy="338554"/>
          </a:xfrm>
          <a:prstGeom prst="rect">
            <a:avLst/>
          </a:prstGeom>
          <a:noFill/>
        </p:spPr>
        <p:txBody>
          <a:bodyPr wrap="square" rtlCol="0">
            <a:spAutoFit/>
          </a:bodyPr>
          <a:lstStyle/>
          <a:p>
            <a:r>
              <a:rPr lang="en-US" sz="1600"/>
              <a:t>ds = tf.data.Dataset.range(n)</a:t>
            </a:r>
          </a:p>
        </p:txBody>
      </p:sp>
      <mc:AlternateContent xmlns:mc="http://schemas.openxmlformats.org/markup-compatibility/2006" xmlns:p14="http://schemas.microsoft.com/office/powerpoint/2010/main">
        <mc:Choice Requires="p14">
          <p:contentPart p14:bwMode="auto" r:id="rId8">
            <p14:nvContentPartPr>
              <p14:cNvPr id="18" name="Ink 17">
                <a:extLst>
                  <a:ext uri="{FF2B5EF4-FFF2-40B4-BE49-F238E27FC236}">
                    <a16:creationId xmlns:a16="http://schemas.microsoft.com/office/drawing/2014/main" id="{65122BA4-AB07-0082-46B8-58BCF137A186}"/>
                  </a:ext>
                </a:extLst>
              </p14:cNvPr>
              <p14:cNvContentPartPr/>
              <p14:nvPr/>
            </p14:nvContentPartPr>
            <p14:xfrm>
              <a:off x="3039659" y="2860415"/>
              <a:ext cx="807120" cy="31320"/>
            </p14:xfrm>
          </p:contentPart>
        </mc:Choice>
        <mc:Fallback xmlns="">
          <p:pic>
            <p:nvPicPr>
              <p:cNvPr id="18" name="Ink 17">
                <a:extLst>
                  <a:ext uri="{FF2B5EF4-FFF2-40B4-BE49-F238E27FC236}">
                    <a16:creationId xmlns:a16="http://schemas.microsoft.com/office/drawing/2014/main" id="{65122BA4-AB07-0082-46B8-58BCF137A186}"/>
                  </a:ext>
                </a:extLst>
              </p:cNvPr>
              <p:cNvPicPr/>
              <p:nvPr/>
            </p:nvPicPr>
            <p:blipFill>
              <a:blip r:embed="rId4"/>
              <a:stretch>
                <a:fillRect/>
              </a:stretch>
            </p:blipFill>
            <p:spPr>
              <a:xfrm>
                <a:off x="3033539" y="2854224"/>
                <a:ext cx="819360" cy="43702"/>
              </a:xfrm>
              <a:prstGeom prst="rect">
                <a:avLst/>
              </a:prstGeom>
            </p:spPr>
          </p:pic>
        </mc:Fallback>
      </mc:AlternateContent>
      <p:sp>
        <p:nvSpPr>
          <p:cNvPr id="19" name="TextBox 18">
            <a:extLst>
              <a:ext uri="{FF2B5EF4-FFF2-40B4-BE49-F238E27FC236}">
                <a16:creationId xmlns:a16="http://schemas.microsoft.com/office/drawing/2014/main" id="{1120949D-40A3-F89B-8AA1-41913E25FD09}"/>
              </a:ext>
            </a:extLst>
          </p:cNvPr>
          <p:cNvSpPr txBox="1"/>
          <p:nvPr/>
        </p:nvSpPr>
        <p:spPr>
          <a:xfrm>
            <a:off x="4023811" y="2690224"/>
            <a:ext cx="4100942" cy="307777"/>
          </a:xfrm>
          <a:prstGeom prst="rect">
            <a:avLst/>
          </a:prstGeom>
          <a:noFill/>
        </p:spPr>
        <p:txBody>
          <a:bodyPr wrap="square" rtlCol="0">
            <a:spAutoFit/>
          </a:bodyPr>
          <a:lstStyle/>
          <a:p>
            <a:r>
              <a:rPr lang="en-US" sz="1400"/>
              <a:t>imports a 1D array of numbers (0,1,2,..,n-1) into ds.</a:t>
            </a:r>
          </a:p>
        </p:txBody>
      </p:sp>
    </p:spTree>
    <p:extLst>
      <p:ext uri="{BB962C8B-B14F-4D97-AF65-F5344CB8AC3E}">
        <p14:creationId xmlns:p14="http://schemas.microsoft.com/office/powerpoint/2010/main" val="194448802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026C6-C8DB-D8FD-C38E-2DCD9BE3B5B5}"/>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418D210D-6D88-FA3D-9BFB-ACE4D912E107}"/>
              </a:ext>
            </a:extLst>
          </p:cNvPr>
          <p:cNvPicPr>
            <a:picLocks noChangeAspect="1"/>
          </p:cNvPicPr>
          <p:nvPr/>
        </p:nvPicPr>
        <p:blipFill>
          <a:blip r:embed="rId3"/>
          <a:stretch>
            <a:fillRect/>
          </a:stretch>
        </p:blipFill>
        <p:spPr>
          <a:xfrm>
            <a:off x="309908" y="1540413"/>
            <a:ext cx="8792802" cy="4715533"/>
          </a:xfrm>
          <a:prstGeom prst="rect">
            <a:avLst/>
          </a:prstGeom>
        </p:spPr>
      </p:pic>
      <p:sp>
        <p:nvSpPr>
          <p:cNvPr id="3" name="Rectangle 2">
            <a:extLst>
              <a:ext uri="{FF2B5EF4-FFF2-40B4-BE49-F238E27FC236}">
                <a16:creationId xmlns:a16="http://schemas.microsoft.com/office/drawing/2014/main" id="{5EADF34C-9740-5E4F-7CDD-793C808C087C}"/>
              </a:ext>
            </a:extLst>
          </p:cNvPr>
          <p:cNvSpPr/>
          <p:nvPr/>
        </p:nvSpPr>
        <p:spPr>
          <a:xfrm>
            <a:off x="3829257" y="188789"/>
            <a:ext cx="3592715" cy="461665"/>
          </a:xfrm>
          <a:prstGeom prst="rect">
            <a:avLst/>
          </a:prstGeom>
        </p:spPr>
        <p:txBody>
          <a:bodyPr wrap="none">
            <a:spAutoFit/>
          </a:bodyPr>
          <a:lstStyle/>
          <a:p>
            <a:r>
              <a:rPr lang="en-US" sz="2400" b="1" u="sng"/>
              <a:t>Tensor Flow: RNN Example</a:t>
            </a:r>
          </a:p>
        </p:txBody>
      </p:sp>
      <p:sp>
        <p:nvSpPr>
          <p:cNvPr id="17" name="TextBox 16">
            <a:extLst>
              <a:ext uri="{FF2B5EF4-FFF2-40B4-BE49-F238E27FC236}">
                <a16:creationId xmlns:a16="http://schemas.microsoft.com/office/drawing/2014/main" id="{B28E0BB4-E062-4B65-52C4-DDC8FAAE78DD}"/>
              </a:ext>
            </a:extLst>
          </p:cNvPr>
          <p:cNvSpPr txBox="1"/>
          <p:nvPr/>
        </p:nvSpPr>
        <p:spPr>
          <a:xfrm>
            <a:off x="247495" y="1028957"/>
            <a:ext cx="5945844" cy="338554"/>
          </a:xfrm>
          <a:prstGeom prst="rect">
            <a:avLst/>
          </a:prstGeom>
          <a:noFill/>
        </p:spPr>
        <p:txBody>
          <a:bodyPr wrap="square" rtlCol="0">
            <a:spAutoFit/>
          </a:bodyPr>
          <a:lstStyle/>
          <a:p>
            <a:r>
              <a:rPr lang="en-US" sz="1600"/>
              <a:t>Here’s the last part of the simple RNN network example.</a:t>
            </a:r>
          </a:p>
        </p:txBody>
      </p:sp>
      <mc:AlternateContent xmlns:mc="http://schemas.openxmlformats.org/markup-compatibility/2006" xmlns:p14="http://schemas.microsoft.com/office/powerpoint/2010/main">
        <mc:Choice Requires="p14">
          <p:contentPart p14:bwMode="auto" r:id="rId4">
            <p14:nvContentPartPr>
              <p14:cNvPr id="4" name="Ink 3">
                <a:extLst>
                  <a:ext uri="{FF2B5EF4-FFF2-40B4-BE49-F238E27FC236}">
                    <a16:creationId xmlns:a16="http://schemas.microsoft.com/office/drawing/2014/main" id="{2D8B5610-A3C2-DC72-4DFA-B6E931C8BC77}"/>
                  </a:ext>
                </a:extLst>
              </p14:cNvPr>
              <p14:cNvContentPartPr/>
              <p14:nvPr/>
            </p14:nvContentPartPr>
            <p14:xfrm>
              <a:off x="8652200" y="1645840"/>
              <a:ext cx="187000" cy="1202612"/>
            </p14:xfrm>
          </p:contentPart>
        </mc:Choice>
        <mc:Fallback xmlns="">
          <p:pic>
            <p:nvPicPr>
              <p:cNvPr id="4" name="Ink 3">
                <a:extLst>
                  <a:ext uri="{FF2B5EF4-FFF2-40B4-BE49-F238E27FC236}">
                    <a16:creationId xmlns:a16="http://schemas.microsoft.com/office/drawing/2014/main" id="{2D8B5610-A3C2-DC72-4DFA-B6E931C8BC77}"/>
                  </a:ext>
                </a:extLst>
              </p:cNvPr>
              <p:cNvPicPr/>
              <p:nvPr/>
            </p:nvPicPr>
            <p:blipFill>
              <a:blip r:embed="rId5"/>
              <a:stretch>
                <a:fillRect/>
              </a:stretch>
            </p:blipFill>
            <p:spPr>
              <a:xfrm>
                <a:off x="8643210" y="1636838"/>
                <a:ext cx="204621" cy="1220255"/>
              </a:xfrm>
              <a:prstGeom prst="rect">
                <a:avLst/>
              </a:prstGeom>
            </p:spPr>
          </p:pic>
        </mc:Fallback>
      </mc:AlternateContent>
      <p:sp>
        <p:nvSpPr>
          <p:cNvPr id="5" name="TextBox 4">
            <a:extLst>
              <a:ext uri="{FF2B5EF4-FFF2-40B4-BE49-F238E27FC236}">
                <a16:creationId xmlns:a16="http://schemas.microsoft.com/office/drawing/2014/main" id="{BD443047-F928-CB36-33CD-42F5C8B21A31}"/>
              </a:ext>
            </a:extLst>
          </p:cNvPr>
          <p:cNvSpPr txBox="1"/>
          <p:nvPr/>
        </p:nvSpPr>
        <p:spPr>
          <a:xfrm>
            <a:off x="9013619" y="1757315"/>
            <a:ext cx="2900406" cy="830997"/>
          </a:xfrm>
          <a:prstGeom prst="rect">
            <a:avLst/>
          </a:prstGeom>
          <a:noFill/>
        </p:spPr>
        <p:txBody>
          <a:bodyPr wrap="square" rtlCol="0">
            <a:spAutoFit/>
          </a:bodyPr>
          <a:lstStyle/>
          <a:p>
            <a:r>
              <a:rPr lang="en-US" sz="1600"/>
              <a:t>defining the network.  It has two layers and then connects to a Dense layer for the output.</a:t>
            </a:r>
          </a:p>
        </p:txBody>
      </p:sp>
      <mc:AlternateContent xmlns:mc="http://schemas.openxmlformats.org/markup-compatibility/2006" xmlns:p14="http://schemas.microsoft.com/office/powerpoint/2010/main">
        <mc:Choice Requires="p14">
          <p:contentPart p14:bwMode="auto" r:id="rId6">
            <p14:nvContentPartPr>
              <p14:cNvPr id="18" name="Ink 17">
                <a:extLst>
                  <a:ext uri="{FF2B5EF4-FFF2-40B4-BE49-F238E27FC236}">
                    <a16:creationId xmlns:a16="http://schemas.microsoft.com/office/drawing/2014/main" id="{3A2860B2-1CAA-5E96-8434-EDAB4ADF21CB}"/>
                  </a:ext>
                </a:extLst>
              </p14:cNvPr>
              <p14:cNvContentPartPr/>
              <p14:nvPr/>
            </p14:nvContentPartPr>
            <p14:xfrm>
              <a:off x="8085884" y="2997280"/>
              <a:ext cx="242710" cy="2153840"/>
            </p14:xfrm>
          </p:contentPart>
        </mc:Choice>
        <mc:Fallback xmlns="">
          <p:pic>
            <p:nvPicPr>
              <p:cNvPr id="18" name="Ink 17">
                <a:extLst>
                  <a:ext uri="{FF2B5EF4-FFF2-40B4-BE49-F238E27FC236}">
                    <a16:creationId xmlns:a16="http://schemas.microsoft.com/office/drawing/2014/main" id="{3A2860B2-1CAA-5E96-8434-EDAB4ADF21CB}"/>
                  </a:ext>
                </a:extLst>
              </p:cNvPr>
              <p:cNvPicPr/>
              <p:nvPr/>
            </p:nvPicPr>
            <p:blipFill>
              <a:blip r:embed="rId7"/>
              <a:stretch>
                <a:fillRect/>
              </a:stretch>
            </p:blipFill>
            <p:spPr>
              <a:xfrm>
                <a:off x="8076881" y="2988280"/>
                <a:ext cx="260355" cy="2171480"/>
              </a:xfrm>
              <a:prstGeom prst="rect">
                <a:avLst/>
              </a:prstGeom>
            </p:spPr>
          </p:pic>
        </mc:Fallback>
      </mc:AlternateContent>
      <p:sp>
        <p:nvSpPr>
          <p:cNvPr id="19" name="TextBox 18">
            <a:extLst>
              <a:ext uri="{FF2B5EF4-FFF2-40B4-BE49-F238E27FC236}">
                <a16:creationId xmlns:a16="http://schemas.microsoft.com/office/drawing/2014/main" id="{261CD3A9-EFFD-C885-C261-62B4DAE8C771}"/>
              </a:ext>
            </a:extLst>
          </p:cNvPr>
          <p:cNvSpPr txBox="1"/>
          <p:nvPr/>
        </p:nvSpPr>
        <p:spPr>
          <a:xfrm>
            <a:off x="8439540" y="2953879"/>
            <a:ext cx="3630540" cy="2308324"/>
          </a:xfrm>
          <a:prstGeom prst="rect">
            <a:avLst/>
          </a:prstGeom>
          <a:noFill/>
        </p:spPr>
        <p:txBody>
          <a:bodyPr wrap="square" rtlCol="0">
            <a:spAutoFit/>
          </a:bodyPr>
          <a:lstStyle/>
          <a:p>
            <a:r>
              <a:rPr lang="en-US" sz="1600"/>
              <a:t>cycling through 30 training rows and predicting on the next one.  Then incrementing up 1 spot and repeating, so that we test on every row from sequence element 36? to 200.  Note the argument of f_predict has to be of the form (batch_size, feature_size, input_size).  Post hoc rescaled the data to get proper predictions.</a:t>
            </a:r>
          </a:p>
        </p:txBody>
      </p:sp>
      <mc:AlternateContent xmlns:mc="http://schemas.openxmlformats.org/markup-compatibility/2006" xmlns:p14="http://schemas.microsoft.com/office/powerpoint/2010/main">
        <mc:Choice Requires="p14">
          <p:contentPart p14:bwMode="auto" r:id="rId8">
            <p14:nvContentPartPr>
              <p14:cNvPr id="20" name="Ink 19">
                <a:extLst>
                  <a:ext uri="{FF2B5EF4-FFF2-40B4-BE49-F238E27FC236}">
                    <a16:creationId xmlns:a16="http://schemas.microsoft.com/office/drawing/2014/main" id="{D0175601-09F9-3F73-4589-1B683E81D7AC}"/>
                  </a:ext>
                </a:extLst>
              </p14:cNvPr>
              <p14:cNvContentPartPr/>
              <p14:nvPr/>
            </p14:nvContentPartPr>
            <p14:xfrm>
              <a:off x="9140948" y="5381437"/>
              <a:ext cx="183600" cy="682200"/>
            </p14:xfrm>
          </p:contentPart>
        </mc:Choice>
        <mc:Fallback xmlns="">
          <p:pic>
            <p:nvPicPr>
              <p:cNvPr id="20" name="Ink 19">
                <a:extLst>
                  <a:ext uri="{FF2B5EF4-FFF2-40B4-BE49-F238E27FC236}">
                    <a16:creationId xmlns:a16="http://schemas.microsoft.com/office/drawing/2014/main" id="{D0175601-09F9-3F73-4589-1B683E81D7AC}"/>
                  </a:ext>
                </a:extLst>
              </p:cNvPr>
              <p:cNvPicPr/>
              <p:nvPr/>
            </p:nvPicPr>
            <p:blipFill>
              <a:blip r:embed="rId9"/>
              <a:stretch>
                <a:fillRect/>
              </a:stretch>
            </p:blipFill>
            <p:spPr>
              <a:xfrm>
                <a:off x="9131948" y="5372437"/>
                <a:ext cx="201240" cy="699840"/>
              </a:xfrm>
              <a:prstGeom prst="rect">
                <a:avLst/>
              </a:prstGeom>
            </p:spPr>
          </p:pic>
        </mc:Fallback>
      </mc:AlternateContent>
      <p:sp>
        <p:nvSpPr>
          <p:cNvPr id="21" name="TextBox 20">
            <a:extLst>
              <a:ext uri="{FF2B5EF4-FFF2-40B4-BE49-F238E27FC236}">
                <a16:creationId xmlns:a16="http://schemas.microsoft.com/office/drawing/2014/main" id="{4BB728A3-F88F-6808-AAC7-E083815B00B7}"/>
              </a:ext>
            </a:extLst>
          </p:cNvPr>
          <p:cNvSpPr txBox="1"/>
          <p:nvPr/>
        </p:nvSpPr>
        <p:spPr>
          <a:xfrm>
            <a:off x="9540240" y="5307038"/>
            <a:ext cx="2373785" cy="830997"/>
          </a:xfrm>
          <a:prstGeom prst="rect">
            <a:avLst/>
          </a:prstGeom>
          <a:noFill/>
        </p:spPr>
        <p:txBody>
          <a:bodyPr wrap="square" rtlCol="0">
            <a:spAutoFit/>
          </a:bodyPr>
          <a:lstStyle/>
          <a:p>
            <a:r>
              <a:rPr lang="en-US" sz="1600"/>
              <a:t>creating df of list of targets and predictions, and plotting.</a:t>
            </a:r>
          </a:p>
        </p:txBody>
      </p:sp>
    </p:spTree>
    <p:extLst>
      <p:ext uri="{BB962C8B-B14F-4D97-AF65-F5344CB8AC3E}">
        <p14:creationId xmlns:p14="http://schemas.microsoft.com/office/powerpoint/2010/main" val="214694131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3E0759-6014-6E9A-4274-52C2B2E7DD2E}"/>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38181665-380F-76F5-DB43-B3FADDC2FE0A}"/>
              </a:ext>
            </a:extLst>
          </p:cNvPr>
          <p:cNvPicPr>
            <a:picLocks noChangeAspect="1"/>
          </p:cNvPicPr>
          <p:nvPr/>
        </p:nvPicPr>
        <p:blipFill>
          <a:blip r:embed="rId3"/>
          <a:stretch>
            <a:fillRect/>
          </a:stretch>
        </p:blipFill>
        <p:spPr>
          <a:xfrm>
            <a:off x="277975" y="1467787"/>
            <a:ext cx="5622825" cy="5159405"/>
          </a:xfrm>
          <a:prstGeom prst="rect">
            <a:avLst/>
          </a:prstGeom>
        </p:spPr>
      </p:pic>
      <p:sp>
        <p:nvSpPr>
          <p:cNvPr id="3" name="Rectangle 2">
            <a:extLst>
              <a:ext uri="{FF2B5EF4-FFF2-40B4-BE49-F238E27FC236}">
                <a16:creationId xmlns:a16="http://schemas.microsoft.com/office/drawing/2014/main" id="{B3D3B9E9-126B-905C-D628-C4C8991493EC}"/>
              </a:ext>
            </a:extLst>
          </p:cNvPr>
          <p:cNvSpPr/>
          <p:nvPr/>
        </p:nvSpPr>
        <p:spPr>
          <a:xfrm>
            <a:off x="3829257" y="188789"/>
            <a:ext cx="3709926" cy="461665"/>
          </a:xfrm>
          <a:prstGeom prst="rect">
            <a:avLst/>
          </a:prstGeom>
        </p:spPr>
        <p:txBody>
          <a:bodyPr wrap="none">
            <a:spAutoFit/>
          </a:bodyPr>
          <a:lstStyle/>
          <a:p>
            <a:r>
              <a:rPr lang="en-US" sz="2400" b="1" u="sng"/>
              <a:t>Tensor Flow: LSTM Example</a:t>
            </a:r>
          </a:p>
        </p:txBody>
      </p:sp>
      <p:sp>
        <p:nvSpPr>
          <p:cNvPr id="17" name="TextBox 16">
            <a:extLst>
              <a:ext uri="{FF2B5EF4-FFF2-40B4-BE49-F238E27FC236}">
                <a16:creationId xmlns:a16="http://schemas.microsoft.com/office/drawing/2014/main" id="{75306330-6364-10B2-0D24-5819BA87FD8E}"/>
              </a:ext>
            </a:extLst>
          </p:cNvPr>
          <p:cNvSpPr txBox="1"/>
          <p:nvPr/>
        </p:nvSpPr>
        <p:spPr>
          <a:xfrm>
            <a:off x="261855" y="815806"/>
            <a:ext cx="8526545" cy="338554"/>
          </a:xfrm>
          <a:prstGeom prst="rect">
            <a:avLst/>
          </a:prstGeom>
          <a:noFill/>
        </p:spPr>
        <p:txBody>
          <a:bodyPr wrap="square" rtlCol="0">
            <a:spAutoFit/>
          </a:bodyPr>
          <a:lstStyle/>
          <a:p>
            <a:r>
              <a:rPr lang="en-US" sz="1600"/>
              <a:t>Here’s an example of an LSTM.  Nothing actually changes but replacing SimpleRNN with LSTM.</a:t>
            </a:r>
          </a:p>
        </p:txBody>
      </p:sp>
      <p:sp>
        <p:nvSpPr>
          <p:cNvPr id="7" name="TextBox 6">
            <a:extLst>
              <a:ext uri="{FF2B5EF4-FFF2-40B4-BE49-F238E27FC236}">
                <a16:creationId xmlns:a16="http://schemas.microsoft.com/office/drawing/2014/main" id="{BB721CE3-42D0-DEDB-ECD0-EE6387DB0C76}"/>
              </a:ext>
            </a:extLst>
          </p:cNvPr>
          <p:cNvSpPr txBox="1"/>
          <p:nvPr/>
        </p:nvSpPr>
        <p:spPr>
          <a:xfrm>
            <a:off x="5699760" y="1668326"/>
            <a:ext cx="3942080" cy="830997"/>
          </a:xfrm>
          <a:prstGeom prst="rect">
            <a:avLst/>
          </a:prstGeom>
          <a:noFill/>
        </p:spPr>
        <p:txBody>
          <a:bodyPr wrap="square" rtlCol="0">
            <a:spAutoFit/>
          </a:bodyPr>
          <a:lstStyle/>
          <a:p>
            <a:r>
              <a:rPr lang="en-US" sz="1600"/>
              <a:t>see Special Classes notes – this function creates rows of data out of a given sequence, from which we can later form a dataframe.</a:t>
            </a:r>
          </a:p>
        </p:txBody>
      </p:sp>
      <mc:AlternateContent xmlns:mc="http://schemas.openxmlformats.org/markup-compatibility/2006" xmlns:p14="http://schemas.microsoft.com/office/powerpoint/2010/main">
        <mc:Choice Requires="p14">
          <p:contentPart p14:bwMode="auto" r:id="rId4">
            <p14:nvContentPartPr>
              <p14:cNvPr id="10" name="Ink 9">
                <a:extLst>
                  <a:ext uri="{FF2B5EF4-FFF2-40B4-BE49-F238E27FC236}">
                    <a16:creationId xmlns:a16="http://schemas.microsoft.com/office/drawing/2014/main" id="{CC4C8FFF-9F8D-05FD-3581-843CF5A987C8}"/>
                  </a:ext>
                </a:extLst>
              </p14:cNvPr>
              <p14:cNvContentPartPr/>
              <p14:nvPr/>
            </p14:nvContentPartPr>
            <p14:xfrm>
              <a:off x="5230760" y="1613192"/>
              <a:ext cx="270000" cy="1067400"/>
            </p14:xfrm>
          </p:contentPart>
        </mc:Choice>
        <mc:Fallback xmlns="">
          <p:pic>
            <p:nvPicPr>
              <p:cNvPr id="10" name="Ink 9">
                <a:extLst>
                  <a:ext uri="{FF2B5EF4-FFF2-40B4-BE49-F238E27FC236}">
                    <a16:creationId xmlns:a16="http://schemas.microsoft.com/office/drawing/2014/main" id="{2E8CD159-7B20-2F1B-8E74-2D409D96079F}"/>
                  </a:ext>
                </a:extLst>
              </p:cNvPr>
              <p:cNvPicPr/>
              <p:nvPr/>
            </p:nvPicPr>
            <p:blipFill>
              <a:blip r:embed="rId7"/>
              <a:stretch>
                <a:fillRect/>
              </a:stretch>
            </p:blipFill>
            <p:spPr>
              <a:xfrm>
                <a:off x="5222120" y="1604192"/>
                <a:ext cx="287640" cy="10850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1" name="Ink 10">
                <a:extLst>
                  <a:ext uri="{FF2B5EF4-FFF2-40B4-BE49-F238E27FC236}">
                    <a16:creationId xmlns:a16="http://schemas.microsoft.com/office/drawing/2014/main" id="{B935D62C-B4D2-BF74-5EB5-83D3DD48423E}"/>
                  </a:ext>
                </a:extLst>
              </p14:cNvPr>
              <p14:cNvContentPartPr/>
              <p14:nvPr/>
            </p14:nvContentPartPr>
            <p14:xfrm>
              <a:off x="4064900" y="3007201"/>
              <a:ext cx="221400" cy="1103400"/>
            </p14:xfrm>
          </p:contentPart>
        </mc:Choice>
        <mc:Fallback xmlns="">
          <p:pic>
            <p:nvPicPr>
              <p:cNvPr id="11" name="Ink 10">
                <a:extLst>
                  <a:ext uri="{FF2B5EF4-FFF2-40B4-BE49-F238E27FC236}">
                    <a16:creationId xmlns:a16="http://schemas.microsoft.com/office/drawing/2014/main" id="{38135C1B-8312-4277-7E6B-01105C5DB0E2}"/>
                  </a:ext>
                </a:extLst>
              </p:cNvPr>
              <p:cNvPicPr/>
              <p:nvPr/>
            </p:nvPicPr>
            <p:blipFill>
              <a:blip r:embed="rId9"/>
              <a:stretch>
                <a:fillRect/>
              </a:stretch>
            </p:blipFill>
            <p:spPr>
              <a:xfrm>
                <a:off x="4055900" y="2998201"/>
                <a:ext cx="239040" cy="11210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2" name="Ink 11">
                <a:extLst>
                  <a:ext uri="{FF2B5EF4-FFF2-40B4-BE49-F238E27FC236}">
                    <a16:creationId xmlns:a16="http://schemas.microsoft.com/office/drawing/2014/main" id="{44C670CD-96CD-9BFE-4FAF-643FD71F64B7}"/>
                  </a:ext>
                </a:extLst>
              </p14:cNvPr>
              <p14:cNvContentPartPr/>
              <p14:nvPr/>
            </p14:nvContentPartPr>
            <p14:xfrm>
              <a:off x="4175600" y="4409200"/>
              <a:ext cx="99919" cy="752080"/>
            </p14:xfrm>
          </p:contentPart>
        </mc:Choice>
        <mc:Fallback xmlns="">
          <p:pic>
            <p:nvPicPr>
              <p:cNvPr id="12" name="Ink 11">
                <a:extLst>
                  <a:ext uri="{FF2B5EF4-FFF2-40B4-BE49-F238E27FC236}">
                    <a16:creationId xmlns:a16="http://schemas.microsoft.com/office/drawing/2014/main" id="{AFF4CE3A-F6F8-7329-5D89-2CDC4CE1B25A}"/>
                  </a:ext>
                </a:extLst>
              </p:cNvPr>
              <p:cNvPicPr/>
              <p:nvPr/>
            </p:nvPicPr>
            <p:blipFill>
              <a:blip r:embed="rId11"/>
              <a:stretch>
                <a:fillRect/>
              </a:stretch>
            </p:blipFill>
            <p:spPr>
              <a:xfrm>
                <a:off x="4166614" y="4400204"/>
                <a:ext cx="117531" cy="769712"/>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 name="Ink 12">
                <a:extLst>
                  <a:ext uri="{FF2B5EF4-FFF2-40B4-BE49-F238E27FC236}">
                    <a16:creationId xmlns:a16="http://schemas.microsoft.com/office/drawing/2014/main" id="{3F281936-337C-533F-8E7B-A31A85A3B959}"/>
                  </a:ext>
                </a:extLst>
              </p14:cNvPr>
              <p14:cNvContentPartPr/>
              <p14:nvPr/>
            </p14:nvContentPartPr>
            <p14:xfrm>
              <a:off x="6207699" y="5489635"/>
              <a:ext cx="328374" cy="1005997"/>
            </p14:xfrm>
          </p:contentPart>
        </mc:Choice>
        <mc:Fallback xmlns="">
          <p:pic>
            <p:nvPicPr>
              <p:cNvPr id="13" name="Ink 12">
                <a:extLst>
                  <a:ext uri="{FF2B5EF4-FFF2-40B4-BE49-F238E27FC236}">
                    <a16:creationId xmlns:a16="http://schemas.microsoft.com/office/drawing/2014/main" id="{B5E4808E-9AF8-F57F-0DCB-BA013E0C171E}"/>
                  </a:ext>
                </a:extLst>
              </p:cNvPr>
              <p:cNvPicPr/>
              <p:nvPr/>
            </p:nvPicPr>
            <p:blipFill>
              <a:blip r:embed="rId13"/>
              <a:stretch>
                <a:fillRect/>
              </a:stretch>
            </p:blipFill>
            <p:spPr>
              <a:xfrm>
                <a:off x="6198707" y="5480634"/>
                <a:ext cx="345998" cy="1023640"/>
              </a:xfrm>
              <a:prstGeom prst="rect">
                <a:avLst/>
              </a:prstGeom>
            </p:spPr>
          </p:pic>
        </mc:Fallback>
      </mc:AlternateContent>
      <p:sp>
        <p:nvSpPr>
          <p:cNvPr id="14" name="TextBox 13">
            <a:extLst>
              <a:ext uri="{FF2B5EF4-FFF2-40B4-BE49-F238E27FC236}">
                <a16:creationId xmlns:a16="http://schemas.microsoft.com/office/drawing/2014/main" id="{DDE5179F-5A4B-747F-4423-179477595BB7}"/>
              </a:ext>
            </a:extLst>
          </p:cNvPr>
          <p:cNvSpPr txBox="1"/>
          <p:nvPr/>
        </p:nvSpPr>
        <p:spPr>
          <a:xfrm>
            <a:off x="4492041" y="3119357"/>
            <a:ext cx="3759200" cy="830997"/>
          </a:xfrm>
          <a:prstGeom prst="rect">
            <a:avLst/>
          </a:prstGeom>
          <a:noFill/>
        </p:spPr>
        <p:txBody>
          <a:bodyPr wrap="square" rtlCol="0">
            <a:spAutoFit/>
          </a:bodyPr>
          <a:lstStyle/>
          <a:p>
            <a:r>
              <a:rPr lang="en-US" sz="1600"/>
              <a:t>see Special Classes notes – this function creates training/testing data splits (well, index splits really) from given data.</a:t>
            </a:r>
          </a:p>
        </p:txBody>
      </p:sp>
      <p:sp>
        <p:nvSpPr>
          <p:cNvPr id="15" name="TextBox 14">
            <a:extLst>
              <a:ext uri="{FF2B5EF4-FFF2-40B4-BE49-F238E27FC236}">
                <a16:creationId xmlns:a16="http://schemas.microsoft.com/office/drawing/2014/main" id="{BF8D2791-E0EF-D996-D48E-C71A5AE21DD3}"/>
              </a:ext>
            </a:extLst>
          </p:cNvPr>
          <p:cNvSpPr txBox="1"/>
          <p:nvPr/>
        </p:nvSpPr>
        <p:spPr>
          <a:xfrm>
            <a:off x="4492041" y="4409186"/>
            <a:ext cx="3759200" cy="584775"/>
          </a:xfrm>
          <a:prstGeom prst="rect">
            <a:avLst/>
          </a:prstGeom>
          <a:noFill/>
        </p:spPr>
        <p:txBody>
          <a:bodyPr wrap="square" rtlCol="0">
            <a:spAutoFit/>
          </a:bodyPr>
          <a:lstStyle/>
          <a:p>
            <a:r>
              <a:rPr lang="en-US" sz="1600"/>
              <a:t>this is creating a sequence using function my_ARMA – see Special Classes notes.</a:t>
            </a:r>
          </a:p>
        </p:txBody>
      </p:sp>
      <p:sp>
        <p:nvSpPr>
          <p:cNvPr id="16" name="TextBox 15">
            <a:extLst>
              <a:ext uri="{FF2B5EF4-FFF2-40B4-BE49-F238E27FC236}">
                <a16:creationId xmlns:a16="http://schemas.microsoft.com/office/drawing/2014/main" id="{6A1173B5-9189-9DFF-6303-3E521DFED9AD}"/>
              </a:ext>
            </a:extLst>
          </p:cNvPr>
          <p:cNvSpPr txBox="1"/>
          <p:nvPr/>
        </p:nvSpPr>
        <p:spPr>
          <a:xfrm>
            <a:off x="6775960" y="5630142"/>
            <a:ext cx="5222999" cy="1077218"/>
          </a:xfrm>
          <a:prstGeom prst="rect">
            <a:avLst/>
          </a:prstGeom>
          <a:noFill/>
        </p:spPr>
        <p:txBody>
          <a:bodyPr wrap="square" rtlCol="0">
            <a:spAutoFit/>
          </a:bodyPr>
          <a:lstStyle/>
          <a:p>
            <a:r>
              <a:rPr lang="en-US" sz="1600"/>
              <a:t>making a dataframe out of the rows of data.  It has 5 x values and 1 y value.  So our sequence_length = 5.  </a:t>
            </a:r>
            <a:r>
              <a:rPr lang="en-US" sz="1600">
                <a:solidFill>
                  <a:srgbClr val="0000FF"/>
                </a:solidFill>
              </a:rPr>
              <a:t>Also note that I’ve rescaled the data to fit between 0 and 1, roughly.  This makes a big difference with the performance.</a:t>
            </a:r>
          </a:p>
        </p:txBody>
      </p:sp>
    </p:spTree>
    <p:extLst>
      <p:ext uri="{BB962C8B-B14F-4D97-AF65-F5344CB8AC3E}">
        <p14:creationId xmlns:p14="http://schemas.microsoft.com/office/powerpoint/2010/main" val="115072043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79C514-DC72-0B58-3FD3-4C32B878035E}"/>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C55DBCA4-1187-8A00-5269-F99C81E8A52D}"/>
              </a:ext>
            </a:extLst>
          </p:cNvPr>
          <p:cNvPicPr>
            <a:picLocks noChangeAspect="1"/>
          </p:cNvPicPr>
          <p:nvPr/>
        </p:nvPicPr>
        <p:blipFill>
          <a:blip r:embed="rId3"/>
          <a:stretch>
            <a:fillRect/>
          </a:stretch>
        </p:blipFill>
        <p:spPr>
          <a:xfrm>
            <a:off x="359357" y="1595797"/>
            <a:ext cx="8726118" cy="4648849"/>
          </a:xfrm>
          <a:prstGeom prst="rect">
            <a:avLst/>
          </a:prstGeom>
        </p:spPr>
      </p:pic>
      <p:sp>
        <p:nvSpPr>
          <p:cNvPr id="3" name="Rectangle 2">
            <a:extLst>
              <a:ext uri="{FF2B5EF4-FFF2-40B4-BE49-F238E27FC236}">
                <a16:creationId xmlns:a16="http://schemas.microsoft.com/office/drawing/2014/main" id="{38467DE7-8C33-7ED3-9821-CA570DB0C3A2}"/>
              </a:ext>
            </a:extLst>
          </p:cNvPr>
          <p:cNvSpPr/>
          <p:nvPr/>
        </p:nvSpPr>
        <p:spPr>
          <a:xfrm>
            <a:off x="3829257" y="188789"/>
            <a:ext cx="3709926" cy="461665"/>
          </a:xfrm>
          <a:prstGeom prst="rect">
            <a:avLst/>
          </a:prstGeom>
        </p:spPr>
        <p:txBody>
          <a:bodyPr wrap="none">
            <a:spAutoFit/>
          </a:bodyPr>
          <a:lstStyle/>
          <a:p>
            <a:r>
              <a:rPr lang="en-US" sz="2400" b="1" u="sng"/>
              <a:t>Tensor Flow: LSTM Example</a:t>
            </a:r>
          </a:p>
        </p:txBody>
      </p:sp>
      <p:sp>
        <p:nvSpPr>
          <p:cNvPr id="17" name="TextBox 16">
            <a:extLst>
              <a:ext uri="{FF2B5EF4-FFF2-40B4-BE49-F238E27FC236}">
                <a16:creationId xmlns:a16="http://schemas.microsoft.com/office/drawing/2014/main" id="{BF336DBD-FBCA-7628-0C45-80D95ED15153}"/>
              </a:ext>
            </a:extLst>
          </p:cNvPr>
          <p:cNvSpPr txBox="1"/>
          <p:nvPr/>
        </p:nvSpPr>
        <p:spPr>
          <a:xfrm>
            <a:off x="247495" y="1028957"/>
            <a:ext cx="5945844" cy="338554"/>
          </a:xfrm>
          <a:prstGeom prst="rect">
            <a:avLst/>
          </a:prstGeom>
          <a:noFill/>
        </p:spPr>
        <p:txBody>
          <a:bodyPr wrap="square" rtlCol="0">
            <a:spAutoFit/>
          </a:bodyPr>
          <a:lstStyle/>
          <a:p>
            <a:r>
              <a:rPr lang="en-US" sz="1600"/>
              <a:t>Here’s the last part of the LSTM network example.</a:t>
            </a:r>
          </a:p>
        </p:txBody>
      </p:sp>
      <mc:AlternateContent xmlns:mc="http://schemas.openxmlformats.org/markup-compatibility/2006" xmlns:p14="http://schemas.microsoft.com/office/powerpoint/2010/main">
        <mc:Choice Requires="p14">
          <p:contentPart p14:bwMode="auto" r:id="rId4">
            <p14:nvContentPartPr>
              <p14:cNvPr id="4" name="Ink 3">
                <a:extLst>
                  <a:ext uri="{FF2B5EF4-FFF2-40B4-BE49-F238E27FC236}">
                    <a16:creationId xmlns:a16="http://schemas.microsoft.com/office/drawing/2014/main" id="{CB8986D5-BF68-612D-74A8-04D0CFD50A7D}"/>
                  </a:ext>
                </a:extLst>
              </p14:cNvPr>
              <p14:cNvContentPartPr/>
              <p14:nvPr/>
            </p14:nvContentPartPr>
            <p14:xfrm>
              <a:off x="8652200" y="1645840"/>
              <a:ext cx="187000" cy="1202612"/>
            </p14:xfrm>
          </p:contentPart>
        </mc:Choice>
        <mc:Fallback xmlns="">
          <p:pic>
            <p:nvPicPr>
              <p:cNvPr id="4" name="Ink 3">
                <a:extLst>
                  <a:ext uri="{FF2B5EF4-FFF2-40B4-BE49-F238E27FC236}">
                    <a16:creationId xmlns:a16="http://schemas.microsoft.com/office/drawing/2014/main" id="{2D8B5610-A3C2-DC72-4DFA-B6E931C8BC77}"/>
                  </a:ext>
                </a:extLst>
              </p:cNvPr>
              <p:cNvPicPr/>
              <p:nvPr/>
            </p:nvPicPr>
            <p:blipFill>
              <a:blip r:embed="rId5"/>
              <a:stretch>
                <a:fillRect/>
              </a:stretch>
            </p:blipFill>
            <p:spPr>
              <a:xfrm>
                <a:off x="8643210" y="1636838"/>
                <a:ext cx="204621" cy="1220255"/>
              </a:xfrm>
              <a:prstGeom prst="rect">
                <a:avLst/>
              </a:prstGeom>
            </p:spPr>
          </p:pic>
        </mc:Fallback>
      </mc:AlternateContent>
      <p:sp>
        <p:nvSpPr>
          <p:cNvPr id="5" name="TextBox 4">
            <a:extLst>
              <a:ext uri="{FF2B5EF4-FFF2-40B4-BE49-F238E27FC236}">
                <a16:creationId xmlns:a16="http://schemas.microsoft.com/office/drawing/2014/main" id="{4B9FAE6F-48B4-1E33-608F-BFC4912089DD}"/>
              </a:ext>
            </a:extLst>
          </p:cNvPr>
          <p:cNvSpPr txBox="1"/>
          <p:nvPr/>
        </p:nvSpPr>
        <p:spPr>
          <a:xfrm>
            <a:off x="9013619" y="1757315"/>
            <a:ext cx="2900406" cy="830997"/>
          </a:xfrm>
          <a:prstGeom prst="rect">
            <a:avLst/>
          </a:prstGeom>
          <a:noFill/>
        </p:spPr>
        <p:txBody>
          <a:bodyPr wrap="square" rtlCol="0">
            <a:spAutoFit/>
          </a:bodyPr>
          <a:lstStyle/>
          <a:p>
            <a:r>
              <a:rPr lang="en-US" sz="1600"/>
              <a:t>defining the network.  It has two layers and then connects to a Dense layer for the output.</a:t>
            </a:r>
          </a:p>
        </p:txBody>
      </p:sp>
      <mc:AlternateContent xmlns:mc="http://schemas.openxmlformats.org/markup-compatibility/2006" xmlns:p14="http://schemas.microsoft.com/office/powerpoint/2010/main">
        <mc:Choice Requires="p14">
          <p:contentPart p14:bwMode="auto" r:id="rId6">
            <p14:nvContentPartPr>
              <p14:cNvPr id="18" name="Ink 17">
                <a:extLst>
                  <a:ext uri="{FF2B5EF4-FFF2-40B4-BE49-F238E27FC236}">
                    <a16:creationId xmlns:a16="http://schemas.microsoft.com/office/drawing/2014/main" id="{51536516-FF93-8A3C-AF31-1D7EFDF90970}"/>
                  </a:ext>
                </a:extLst>
              </p14:cNvPr>
              <p14:cNvContentPartPr/>
              <p14:nvPr/>
            </p14:nvContentPartPr>
            <p14:xfrm>
              <a:off x="8085884" y="2997280"/>
              <a:ext cx="242710" cy="2153840"/>
            </p14:xfrm>
          </p:contentPart>
        </mc:Choice>
        <mc:Fallback xmlns="">
          <p:pic>
            <p:nvPicPr>
              <p:cNvPr id="18" name="Ink 17">
                <a:extLst>
                  <a:ext uri="{FF2B5EF4-FFF2-40B4-BE49-F238E27FC236}">
                    <a16:creationId xmlns:a16="http://schemas.microsoft.com/office/drawing/2014/main" id="{3A2860B2-1CAA-5E96-8434-EDAB4ADF21CB}"/>
                  </a:ext>
                </a:extLst>
              </p:cNvPr>
              <p:cNvPicPr/>
              <p:nvPr/>
            </p:nvPicPr>
            <p:blipFill>
              <a:blip r:embed="rId7"/>
              <a:stretch>
                <a:fillRect/>
              </a:stretch>
            </p:blipFill>
            <p:spPr>
              <a:xfrm>
                <a:off x="8076881" y="2988280"/>
                <a:ext cx="260355" cy="2171480"/>
              </a:xfrm>
              <a:prstGeom prst="rect">
                <a:avLst/>
              </a:prstGeom>
            </p:spPr>
          </p:pic>
        </mc:Fallback>
      </mc:AlternateContent>
      <p:sp>
        <p:nvSpPr>
          <p:cNvPr id="19" name="TextBox 18">
            <a:extLst>
              <a:ext uri="{FF2B5EF4-FFF2-40B4-BE49-F238E27FC236}">
                <a16:creationId xmlns:a16="http://schemas.microsoft.com/office/drawing/2014/main" id="{12A200FB-5F23-D34C-1220-258D849469EA}"/>
              </a:ext>
            </a:extLst>
          </p:cNvPr>
          <p:cNvSpPr txBox="1"/>
          <p:nvPr/>
        </p:nvSpPr>
        <p:spPr>
          <a:xfrm>
            <a:off x="8439540" y="2953879"/>
            <a:ext cx="3630540" cy="2308324"/>
          </a:xfrm>
          <a:prstGeom prst="rect">
            <a:avLst/>
          </a:prstGeom>
          <a:noFill/>
        </p:spPr>
        <p:txBody>
          <a:bodyPr wrap="square" rtlCol="0">
            <a:spAutoFit/>
          </a:bodyPr>
          <a:lstStyle/>
          <a:p>
            <a:r>
              <a:rPr lang="en-US" sz="1600"/>
              <a:t>cycling through 30 training rows and predicting on the next one.  Then incrementing up 1 spot and repeating, so that we test on every row from sequence element 36? to 200.  Note the argument of f_predict has to be of the form (batch_size, feature_size, input_size).  Post hoc rescaled the data to get proper predictions.</a:t>
            </a:r>
          </a:p>
        </p:txBody>
      </p:sp>
      <mc:AlternateContent xmlns:mc="http://schemas.openxmlformats.org/markup-compatibility/2006" xmlns:p14="http://schemas.microsoft.com/office/powerpoint/2010/main">
        <mc:Choice Requires="p14">
          <p:contentPart p14:bwMode="auto" r:id="rId8">
            <p14:nvContentPartPr>
              <p14:cNvPr id="20" name="Ink 19">
                <a:extLst>
                  <a:ext uri="{FF2B5EF4-FFF2-40B4-BE49-F238E27FC236}">
                    <a16:creationId xmlns:a16="http://schemas.microsoft.com/office/drawing/2014/main" id="{90B7DEFC-B998-C9F8-577E-C180AABC254D}"/>
                  </a:ext>
                </a:extLst>
              </p14:cNvPr>
              <p14:cNvContentPartPr/>
              <p14:nvPr/>
            </p14:nvContentPartPr>
            <p14:xfrm>
              <a:off x="9140948" y="5381437"/>
              <a:ext cx="183600" cy="682200"/>
            </p14:xfrm>
          </p:contentPart>
        </mc:Choice>
        <mc:Fallback xmlns="">
          <p:pic>
            <p:nvPicPr>
              <p:cNvPr id="20" name="Ink 19">
                <a:extLst>
                  <a:ext uri="{FF2B5EF4-FFF2-40B4-BE49-F238E27FC236}">
                    <a16:creationId xmlns:a16="http://schemas.microsoft.com/office/drawing/2014/main" id="{D0175601-09F9-3F73-4589-1B683E81D7AC}"/>
                  </a:ext>
                </a:extLst>
              </p:cNvPr>
              <p:cNvPicPr/>
              <p:nvPr/>
            </p:nvPicPr>
            <p:blipFill>
              <a:blip r:embed="rId9"/>
              <a:stretch>
                <a:fillRect/>
              </a:stretch>
            </p:blipFill>
            <p:spPr>
              <a:xfrm>
                <a:off x="9131948" y="5372437"/>
                <a:ext cx="201240" cy="699840"/>
              </a:xfrm>
              <a:prstGeom prst="rect">
                <a:avLst/>
              </a:prstGeom>
            </p:spPr>
          </p:pic>
        </mc:Fallback>
      </mc:AlternateContent>
      <p:sp>
        <p:nvSpPr>
          <p:cNvPr id="21" name="TextBox 20">
            <a:extLst>
              <a:ext uri="{FF2B5EF4-FFF2-40B4-BE49-F238E27FC236}">
                <a16:creationId xmlns:a16="http://schemas.microsoft.com/office/drawing/2014/main" id="{5760CC7E-F621-1806-11FE-A63042D93BBF}"/>
              </a:ext>
            </a:extLst>
          </p:cNvPr>
          <p:cNvSpPr txBox="1"/>
          <p:nvPr/>
        </p:nvSpPr>
        <p:spPr>
          <a:xfrm>
            <a:off x="9540240" y="5307038"/>
            <a:ext cx="2373785" cy="830997"/>
          </a:xfrm>
          <a:prstGeom prst="rect">
            <a:avLst/>
          </a:prstGeom>
          <a:noFill/>
        </p:spPr>
        <p:txBody>
          <a:bodyPr wrap="square" rtlCol="0">
            <a:spAutoFit/>
          </a:bodyPr>
          <a:lstStyle/>
          <a:p>
            <a:r>
              <a:rPr lang="en-US" sz="1600"/>
              <a:t>creating df of list of targets and predictions, and plotting.</a:t>
            </a:r>
          </a:p>
        </p:txBody>
      </p:sp>
    </p:spTree>
    <p:extLst>
      <p:ext uri="{BB962C8B-B14F-4D97-AF65-F5344CB8AC3E}">
        <p14:creationId xmlns:p14="http://schemas.microsoft.com/office/powerpoint/2010/main" val="347027885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F1C62C-AFDA-5DE7-6EB8-F7326CEBDFE6}"/>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1B4DFAD6-C5DA-A319-FC01-8FD2E90951E3}"/>
              </a:ext>
            </a:extLst>
          </p:cNvPr>
          <p:cNvPicPr>
            <a:picLocks noChangeAspect="1"/>
          </p:cNvPicPr>
          <p:nvPr/>
        </p:nvPicPr>
        <p:blipFill>
          <a:blip r:embed="rId3"/>
          <a:stretch>
            <a:fillRect/>
          </a:stretch>
        </p:blipFill>
        <p:spPr>
          <a:xfrm>
            <a:off x="277975" y="1467787"/>
            <a:ext cx="5622825" cy="5159405"/>
          </a:xfrm>
          <a:prstGeom prst="rect">
            <a:avLst/>
          </a:prstGeom>
        </p:spPr>
      </p:pic>
      <p:sp>
        <p:nvSpPr>
          <p:cNvPr id="3" name="Rectangle 2">
            <a:extLst>
              <a:ext uri="{FF2B5EF4-FFF2-40B4-BE49-F238E27FC236}">
                <a16:creationId xmlns:a16="http://schemas.microsoft.com/office/drawing/2014/main" id="{6555E27C-1843-8F51-6604-B47E82237685}"/>
              </a:ext>
            </a:extLst>
          </p:cNvPr>
          <p:cNvSpPr/>
          <p:nvPr/>
        </p:nvSpPr>
        <p:spPr>
          <a:xfrm>
            <a:off x="3829257" y="188789"/>
            <a:ext cx="3584699" cy="461665"/>
          </a:xfrm>
          <a:prstGeom prst="rect">
            <a:avLst/>
          </a:prstGeom>
        </p:spPr>
        <p:txBody>
          <a:bodyPr wrap="none">
            <a:spAutoFit/>
          </a:bodyPr>
          <a:lstStyle/>
          <a:p>
            <a:r>
              <a:rPr lang="en-US" sz="2400" b="1" u="sng"/>
              <a:t>Tensor Flow: GRU Example</a:t>
            </a:r>
          </a:p>
        </p:txBody>
      </p:sp>
      <p:sp>
        <p:nvSpPr>
          <p:cNvPr id="17" name="TextBox 16">
            <a:extLst>
              <a:ext uri="{FF2B5EF4-FFF2-40B4-BE49-F238E27FC236}">
                <a16:creationId xmlns:a16="http://schemas.microsoft.com/office/drawing/2014/main" id="{AD967F98-A41C-2415-1C49-4CFA1E3D48E3}"/>
              </a:ext>
            </a:extLst>
          </p:cNvPr>
          <p:cNvSpPr txBox="1"/>
          <p:nvPr/>
        </p:nvSpPr>
        <p:spPr>
          <a:xfrm>
            <a:off x="261855" y="815806"/>
            <a:ext cx="8526545" cy="338554"/>
          </a:xfrm>
          <a:prstGeom prst="rect">
            <a:avLst/>
          </a:prstGeom>
          <a:noFill/>
        </p:spPr>
        <p:txBody>
          <a:bodyPr wrap="square" rtlCol="0">
            <a:spAutoFit/>
          </a:bodyPr>
          <a:lstStyle/>
          <a:p>
            <a:r>
              <a:rPr lang="en-US" sz="1600"/>
              <a:t>Here’s an example of an GRU.  Nothing actually changes but replacing SimpleRNN with GRU.</a:t>
            </a:r>
          </a:p>
        </p:txBody>
      </p:sp>
      <p:sp>
        <p:nvSpPr>
          <p:cNvPr id="7" name="TextBox 6">
            <a:extLst>
              <a:ext uri="{FF2B5EF4-FFF2-40B4-BE49-F238E27FC236}">
                <a16:creationId xmlns:a16="http://schemas.microsoft.com/office/drawing/2014/main" id="{6E515DE1-6454-15C2-5192-6376D999F990}"/>
              </a:ext>
            </a:extLst>
          </p:cNvPr>
          <p:cNvSpPr txBox="1"/>
          <p:nvPr/>
        </p:nvSpPr>
        <p:spPr>
          <a:xfrm>
            <a:off x="5699760" y="1668326"/>
            <a:ext cx="3942080" cy="830997"/>
          </a:xfrm>
          <a:prstGeom prst="rect">
            <a:avLst/>
          </a:prstGeom>
          <a:noFill/>
        </p:spPr>
        <p:txBody>
          <a:bodyPr wrap="square" rtlCol="0">
            <a:spAutoFit/>
          </a:bodyPr>
          <a:lstStyle/>
          <a:p>
            <a:r>
              <a:rPr lang="en-US" sz="1600"/>
              <a:t>see sklearn notes – this function creates rows of data out of a given sequence, from which we can later form a dataframe.</a:t>
            </a:r>
          </a:p>
        </p:txBody>
      </p:sp>
      <mc:AlternateContent xmlns:mc="http://schemas.openxmlformats.org/markup-compatibility/2006" xmlns:p14="http://schemas.microsoft.com/office/powerpoint/2010/main">
        <mc:Choice Requires="p14">
          <p:contentPart p14:bwMode="auto" r:id="rId4">
            <p14:nvContentPartPr>
              <p14:cNvPr id="10" name="Ink 9">
                <a:extLst>
                  <a:ext uri="{FF2B5EF4-FFF2-40B4-BE49-F238E27FC236}">
                    <a16:creationId xmlns:a16="http://schemas.microsoft.com/office/drawing/2014/main" id="{E6880155-EF0E-7330-94AF-F7A7B59AEDE7}"/>
                  </a:ext>
                </a:extLst>
              </p14:cNvPr>
              <p14:cNvContentPartPr/>
              <p14:nvPr/>
            </p14:nvContentPartPr>
            <p14:xfrm>
              <a:off x="5230760" y="1613192"/>
              <a:ext cx="270000" cy="1067400"/>
            </p14:xfrm>
          </p:contentPart>
        </mc:Choice>
        <mc:Fallback xmlns="">
          <p:pic>
            <p:nvPicPr>
              <p:cNvPr id="10" name="Ink 9">
                <a:extLst>
                  <a:ext uri="{FF2B5EF4-FFF2-40B4-BE49-F238E27FC236}">
                    <a16:creationId xmlns:a16="http://schemas.microsoft.com/office/drawing/2014/main" id="{2E8CD159-7B20-2F1B-8E74-2D409D96079F}"/>
                  </a:ext>
                </a:extLst>
              </p:cNvPr>
              <p:cNvPicPr/>
              <p:nvPr/>
            </p:nvPicPr>
            <p:blipFill>
              <a:blip r:embed="rId7"/>
              <a:stretch>
                <a:fillRect/>
              </a:stretch>
            </p:blipFill>
            <p:spPr>
              <a:xfrm>
                <a:off x="5222120" y="1604192"/>
                <a:ext cx="287640" cy="10850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1" name="Ink 10">
                <a:extLst>
                  <a:ext uri="{FF2B5EF4-FFF2-40B4-BE49-F238E27FC236}">
                    <a16:creationId xmlns:a16="http://schemas.microsoft.com/office/drawing/2014/main" id="{180BB4D8-C4F8-BAB5-F3B3-FCB8ABF0985D}"/>
                  </a:ext>
                </a:extLst>
              </p14:cNvPr>
              <p14:cNvContentPartPr/>
              <p14:nvPr/>
            </p14:nvContentPartPr>
            <p14:xfrm>
              <a:off x="4064900" y="3007201"/>
              <a:ext cx="221400" cy="1103400"/>
            </p14:xfrm>
          </p:contentPart>
        </mc:Choice>
        <mc:Fallback xmlns="">
          <p:pic>
            <p:nvPicPr>
              <p:cNvPr id="11" name="Ink 10">
                <a:extLst>
                  <a:ext uri="{FF2B5EF4-FFF2-40B4-BE49-F238E27FC236}">
                    <a16:creationId xmlns:a16="http://schemas.microsoft.com/office/drawing/2014/main" id="{38135C1B-8312-4277-7E6B-01105C5DB0E2}"/>
                  </a:ext>
                </a:extLst>
              </p:cNvPr>
              <p:cNvPicPr/>
              <p:nvPr/>
            </p:nvPicPr>
            <p:blipFill>
              <a:blip r:embed="rId9"/>
              <a:stretch>
                <a:fillRect/>
              </a:stretch>
            </p:blipFill>
            <p:spPr>
              <a:xfrm>
                <a:off x="4055900" y="2998201"/>
                <a:ext cx="239040" cy="11210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2" name="Ink 11">
                <a:extLst>
                  <a:ext uri="{FF2B5EF4-FFF2-40B4-BE49-F238E27FC236}">
                    <a16:creationId xmlns:a16="http://schemas.microsoft.com/office/drawing/2014/main" id="{8DB478F4-E0B9-9379-C55B-8D845A5CDBF1}"/>
                  </a:ext>
                </a:extLst>
              </p14:cNvPr>
              <p14:cNvContentPartPr/>
              <p14:nvPr/>
            </p14:nvContentPartPr>
            <p14:xfrm>
              <a:off x="4175600" y="4409200"/>
              <a:ext cx="99919" cy="752080"/>
            </p14:xfrm>
          </p:contentPart>
        </mc:Choice>
        <mc:Fallback xmlns="">
          <p:pic>
            <p:nvPicPr>
              <p:cNvPr id="12" name="Ink 11">
                <a:extLst>
                  <a:ext uri="{FF2B5EF4-FFF2-40B4-BE49-F238E27FC236}">
                    <a16:creationId xmlns:a16="http://schemas.microsoft.com/office/drawing/2014/main" id="{AFF4CE3A-F6F8-7329-5D89-2CDC4CE1B25A}"/>
                  </a:ext>
                </a:extLst>
              </p:cNvPr>
              <p:cNvPicPr/>
              <p:nvPr/>
            </p:nvPicPr>
            <p:blipFill>
              <a:blip r:embed="rId11"/>
              <a:stretch>
                <a:fillRect/>
              </a:stretch>
            </p:blipFill>
            <p:spPr>
              <a:xfrm>
                <a:off x="4166614" y="4400204"/>
                <a:ext cx="117531" cy="769712"/>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 name="Ink 12">
                <a:extLst>
                  <a:ext uri="{FF2B5EF4-FFF2-40B4-BE49-F238E27FC236}">
                    <a16:creationId xmlns:a16="http://schemas.microsoft.com/office/drawing/2014/main" id="{90CA72CE-C0D1-E777-5B63-616D78D5071D}"/>
                  </a:ext>
                </a:extLst>
              </p14:cNvPr>
              <p14:cNvContentPartPr/>
              <p14:nvPr/>
            </p14:nvContentPartPr>
            <p14:xfrm>
              <a:off x="6207699" y="5489635"/>
              <a:ext cx="328374" cy="1005997"/>
            </p14:xfrm>
          </p:contentPart>
        </mc:Choice>
        <mc:Fallback xmlns="">
          <p:pic>
            <p:nvPicPr>
              <p:cNvPr id="13" name="Ink 12">
                <a:extLst>
                  <a:ext uri="{FF2B5EF4-FFF2-40B4-BE49-F238E27FC236}">
                    <a16:creationId xmlns:a16="http://schemas.microsoft.com/office/drawing/2014/main" id="{B5E4808E-9AF8-F57F-0DCB-BA013E0C171E}"/>
                  </a:ext>
                </a:extLst>
              </p:cNvPr>
              <p:cNvPicPr/>
              <p:nvPr/>
            </p:nvPicPr>
            <p:blipFill>
              <a:blip r:embed="rId13"/>
              <a:stretch>
                <a:fillRect/>
              </a:stretch>
            </p:blipFill>
            <p:spPr>
              <a:xfrm>
                <a:off x="6198707" y="5480634"/>
                <a:ext cx="345998" cy="1023640"/>
              </a:xfrm>
              <a:prstGeom prst="rect">
                <a:avLst/>
              </a:prstGeom>
            </p:spPr>
          </p:pic>
        </mc:Fallback>
      </mc:AlternateContent>
      <p:sp>
        <p:nvSpPr>
          <p:cNvPr id="14" name="TextBox 13">
            <a:extLst>
              <a:ext uri="{FF2B5EF4-FFF2-40B4-BE49-F238E27FC236}">
                <a16:creationId xmlns:a16="http://schemas.microsoft.com/office/drawing/2014/main" id="{258F470D-EFE1-BD2C-542A-A73ED06FB0BB}"/>
              </a:ext>
            </a:extLst>
          </p:cNvPr>
          <p:cNvSpPr txBox="1"/>
          <p:nvPr/>
        </p:nvSpPr>
        <p:spPr>
          <a:xfrm>
            <a:off x="4492041" y="3119357"/>
            <a:ext cx="3759200" cy="830997"/>
          </a:xfrm>
          <a:prstGeom prst="rect">
            <a:avLst/>
          </a:prstGeom>
          <a:noFill/>
        </p:spPr>
        <p:txBody>
          <a:bodyPr wrap="square" rtlCol="0">
            <a:spAutoFit/>
          </a:bodyPr>
          <a:lstStyle/>
          <a:p>
            <a:r>
              <a:rPr lang="en-US" sz="1600"/>
              <a:t>see sklearn notes – this function creates training/testing data splits (well, index splits really) from given data.</a:t>
            </a:r>
          </a:p>
        </p:txBody>
      </p:sp>
      <p:sp>
        <p:nvSpPr>
          <p:cNvPr id="15" name="TextBox 14">
            <a:extLst>
              <a:ext uri="{FF2B5EF4-FFF2-40B4-BE49-F238E27FC236}">
                <a16:creationId xmlns:a16="http://schemas.microsoft.com/office/drawing/2014/main" id="{8099755F-00ED-61B5-3784-C6D608DD4E3A}"/>
              </a:ext>
            </a:extLst>
          </p:cNvPr>
          <p:cNvSpPr txBox="1"/>
          <p:nvPr/>
        </p:nvSpPr>
        <p:spPr>
          <a:xfrm>
            <a:off x="4492041" y="4409186"/>
            <a:ext cx="3759200" cy="584775"/>
          </a:xfrm>
          <a:prstGeom prst="rect">
            <a:avLst/>
          </a:prstGeom>
          <a:noFill/>
        </p:spPr>
        <p:txBody>
          <a:bodyPr wrap="square" rtlCol="0">
            <a:spAutoFit/>
          </a:bodyPr>
          <a:lstStyle/>
          <a:p>
            <a:r>
              <a:rPr lang="en-US" sz="1600"/>
              <a:t>this is creating a sequence using function my_ARMA.</a:t>
            </a:r>
          </a:p>
        </p:txBody>
      </p:sp>
      <p:sp>
        <p:nvSpPr>
          <p:cNvPr id="16" name="TextBox 15">
            <a:extLst>
              <a:ext uri="{FF2B5EF4-FFF2-40B4-BE49-F238E27FC236}">
                <a16:creationId xmlns:a16="http://schemas.microsoft.com/office/drawing/2014/main" id="{EFA0EA06-1FB5-C2A9-D30C-5BB65BB00ED1}"/>
              </a:ext>
            </a:extLst>
          </p:cNvPr>
          <p:cNvSpPr txBox="1"/>
          <p:nvPr/>
        </p:nvSpPr>
        <p:spPr>
          <a:xfrm>
            <a:off x="6775960" y="5630142"/>
            <a:ext cx="5222999" cy="1077218"/>
          </a:xfrm>
          <a:prstGeom prst="rect">
            <a:avLst/>
          </a:prstGeom>
          <a:noFill/>
        </p:spPr>
        <p:txBody>
          <a:bodyPr wrap="square" rtlCol="0">
            <a:spAutoFit/>
          </a:bodyPr>
          <a:lstStyle/>
          <a:p>
            <a:r>
              <a:rPr lang="en-US" sz="1600"/>
              <a:t>making a dataframe out of the rows of data.  It has 5 x values and 1 y value.  So our sequence_length = 5.  </a:t>
            </a:r>
            <a:r>
              <a:rPr lang="en-US" sz="1600">
                <a:solidFill>
                  <a:srgbClr val="0000FF"/>
                </a:solidFill>
              </a:rPr>
              <a:t>Also note that I’ve rescaled the data to fit between 0 and 1, roughly.  This makes a big difference with the performance.</a:t>
            </a:r>
          </a:p>
        </p:txBody>
      </p:sp>
    </p:spTree>
    <p:extLst>
      <p:ext uri="{BB962C8B-B14F-4D97-AF65-F5344CB8AC3E}">
        <p14:creationId xmlns:p14="http://schemas.microsoft.com/office/powerpoint/2010/main" val="222355108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E0BE6E-AA55-6FFE-F69F-869E21061F1D}"/>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9E68FC4E-ACD6-902B-67FC-A11F6C728E08}"/>
              </a:ext>
            </a:extLst>
          </p:cNvPr>
          <p:cNvPicPr>
            <a:picLocks noChangeAspect="1"/>
          </p:cNvPicPr>
          <p:nvPr/>
        </p:nvPicPr>
        <p:blipFill>
          <a:blip r:embed="rId3"/>
          <a:stretch>
            <a:fillRect/>
          </a:stretch>
        </p:blipFill>
        <p:spPr>
          <a:xfrm>
            <a:off x="357672" y="1645840"/>
            <a:ext cx="8783276" cy="4677428"/>
          </a:xfrm>
          <a:prstGeom prst="rect">
            <a:avLst/>
          </a:prstGeom>
        </p:spPr>
      </p:pic>
      <p:sp>
        <p:nvSpPr>
          <p:cNvPr id="3" name="Rectangle 2">
            <a:extLst>
              <a:ext uri="{FF2B5EF4-FFF2-40B4-BE49-F238E27FC236}">
                <a16:creationId xmlns:a16="http://schemas.microsoft.com/office/drawing/2014/main" id="{68851F44-43FA-7203-4409-D1843E45D825}"/>
              </a:ext>
            </a:extLst>
          </p:cNvPr>
          <p:cNvSpPr/>
          <p:nvPr/>
        </p:nvSpPr>
        <p:spPr>
          <a:xfrm>
            <a:off x="3829257" y="188789"/>
            <a:ext cx="3584699" cy="461665"/>
          </a:xfrm>
          <a:prstGeom prst="rect">
            <a:avLst/>
          </a:prstGeom>
        </p:spPr>
        <p:txBody>
          <a:bodyPr wrap="none">
            <a:spAutoFit/>
          </a:bodyPr>
          <a:lstStyle/>
          <a:p>
            <a:r>
              <a:rPr lang="en-US" sz="2400" b="1" u="sng"/>
              <a:t>Tensor Flow: GRU Example</a:t>
            </a:r>
          </a:p>
        </p:txBody>
      </p:sp>
      <p:sp>
        <p:nvSpPr>
          <p:cNvPr id="17" name="TextBox 16">
            <a:extLst>
              <a:ext uri="{FF2B5EF4-FFF2-40B4-BE49-F238E27FC236}">
                <a16:creationId xmlns:a16="http://schemas.microsoft.com/office/drawing/2014/main" id="{106B872A-CBF9-21DD-EAA2-97B1CD437963}"/>
              </a:ext>
            </a:extLst>
          </p:cNvPr>
          <p:cNvSpPr txBox="1"/>
          <p:nvPr/>
        </p:nvSpPr>
        <p:spPr>
          <a:xfrm>
            <a:off x="247495" y="1028957"/>
            <a:ext cx="5945844" cy="338554"/>
          </a:xfrm>
          <a:prstGeom prst="rect">
            <a:avLst/>
          </a:prstGeom>
          <a:noFill/>
        </p:spPr>
        <p:txBody>
          <a:bodyPr wrap="square" rtlCol="0">
            <a:spAutoFit/>
          </a:bodyPr>
          <a:lstStyle/>
          <a:p>
            <a:r>
              <a:rPr lang="en-US" sz="1600"/>
              <a:t>Here’s the last part of the GRU network example.</a:t>
            </a:r>
          </a:p>
        </p:txBody>
      </p:sp>
      <mc:AlternateContent xmlns:mc="http://schemas.openxmlformats.org/markup-compatibility/2006" xmlns:p14="http://schemas.microsoft.com/office/powerpoint/2010/main">
        <mc:Choice Requires="p14">
          <p:contentPart p14:bwMode="auto" r:id="rId4">
            <p14:nvContentPartPr>
              <p14:cNvPr id="4" name="Ink 3">
                <a:extLst>
                  <a:ext uri="{FF2B5EF4-FFF2-40B4-BE49-F238E27FC236}">
                    <a16:creationId xmlns:a16="http://schemas.microsoft.com/office/drawing/2014/main" id="{CF14F85A-8A22-45FD-38BE-8D41C250F447}"/>
                  </a:ext>
                </a:extLst>
              </p14:cNvPr>
              <p14:cNvContentPartPr/>
              <p14:nvPr/>
            </p14:nvContentPartPr>
            <p14:xfrm>
              <a:off x="8175387" y="1550898"/>
              <a:ext cx="187000" cy="1202612"/>
            </p14:xfrm>
          </p:contentPart>
        </mc:Choice>
        <mc:Fallback xmlns="">
          <p:pic>
            <p:nvPicPr>
              <p:cNvPr id="4" name="Ink 3">
                <a:extLst>
                  <a:ext uri="{FF2B5EF4-FFF2-40B4-BE49-F238E27FC236}">
                    <a16:creationId xmlns:a16="http://schemas.microsoft.com/office/drawing/2014/main" id="{CF14F85A-8A22-45FD-38BE-8D41C250F447}"/>
                  </a:ext>
                </a:extLst>
              </p:cNvPr>
              <p:cNvPicPr/>
              <p:nvPr/>
            </p:nvPicPr>
            <p:blipFill>
              <a:blip r:embed="rId5"/>
              <a:stretch>
                <a:fillRect/>
              </a:stretch>
            </p:blipFill>
            <p:spPr>
              <a:xfrm>
                <a:off x="8166397" y="1541896"/>
                <a:ext cx="204621" cy="1220255"/>
              </a:xfrm>
              <a:prstGeom prst="rect">
                <a:avLst/>
              </a:prstGeom>
            </p:spPr>
          </p:pic>
        </mc:Fallback>
      </mc:AlternateContent>
      <p:sp>
        <p:nvSpPr>
          <p:cNvPr id="5" name="TextBox 4">
            <a:extLst>
              <a:ext uri="{FF2B5EF4-FFF2-40B4-BE49-F238E27FC236}">
                <a16:creationId xmlns:a16="http://schemas.microsoft.com/office/drawing/2014/main" id="{9F9DB486-6F29-819C-5E3D-35DBF0152DDB}"/>
              </a:ext>
            </a:extLst>
          </p:cNvPr>
          <p:cNvSpPr txBox="1"/>
          <p:nvPr/>
        </p:nvSpPr>
        <p:spPr>
          <a:xfrm>
            <a:off x="8525939" y="1684966"/>
            <a:ext cx="2900406" cy="830997"/>
          </a:xfrm>
          <a:prstGeom prst="rect">
            <a:avLst/>
          </a:prstGeom>
          <a:noFill/>
        </p:spPr>
        <p:txBody>
          <a:bodyPr wrap="square" rtlCol="0">
            <a:spAutoFit/>
          </a:bodyPr>
          <a:lstStyle/>
          <a:p>
            <a:r>
              <a:rPr lang="en-US" sz="1600"/>
              <a:t>defining the network.  It has two layers and then connects to a Dense layer for the output.</a:t>
            </a:r>
          </a:p>
        </p:txBody>
      </p:sp>
      <mc:AlternateContent xmlns:mc="http://schemas.openxmlformats.org/markup-compatibility/2006" xmlns:p14="http://schemas.microsoft.com/office/powerpoint/2010/main">
        <mc:Choice Requires="p14">
          <p:contentPart p14:bwMode="auto" r:id="rId6">
            <p14:nvContentPartPr>
              <p14:cNvPr id="18" name="Ink 17">
                <a:extLst>
                  <a:ext uri="{FF2B5EF4-FFF2-40B4-BE49-F238E27FC236}">
                    <a16:creationId xmlns:a16="http://schemas.microsoft.com/office/drawing/2014/main" id="{F20B3C81-27E9-612C-F61F-13581BB831E9}"/>
                  </a:ext>
                </a:extLst>
              </p14:cNvPr>
              <p14:cNvContentPartPr/>
              <p14:nvPr/>
            </p14:nvContentPartPr>
            <p14:xfrm>
              <a:off x="8085884" y="2997280"/>
              <a:ext cx="242710" cy="2153840"/>
            </p14:xfrm>
          </p:contentPart>
        </mc:Choice>
        <mc:Fallback xmlns="">
          <p:pic>
            <p:nvPicPr>
              <p:cNvPr id="18" name="Ink 17">
                <a:extLst>
                  <a:ext uri="{FF2B5EF4-FFF2-40B4-BE49-F238E27FC236}">
                    <a16:creationId xmlns:a16="http://schemas.microsoft.com/office/drawing/2014/main" id="{3A2860B2-1CAA-5E96-8434-EDAB4ADF21CB}"/>
                  </a:ext>
                </a:extLst>
              </p:cNvPr>
              <p:cNvPicPr/>
              <p:nvPr/>
            </p:nvPicPr>
            <p:blipFill>
              <a:blip r:embed="rId7"/>
              <a:stretch>
                <a:fillRect/>
              </a:stretch>
            </p:blipFill>
            <p:spPr>
              <a:xfrm>
                <a:off x="8076881" y="2988280"/>
                <a:ext cx="260355" cy="2171480"/>
              </a:xfrm>
              <a:prstGeom prst="rect">
                <a:avLst/>
              </a:prstGeom>
            </p:spPr>
          </p:pic>
        </mc:Fallback>
      </mc:AlternateContent>
      <p:sp>
        <p:nvSpPr>
          <p:cNvPr id="19" name="TextBox 18">
            <a:extLst>
              <a:ext uri="{FF2B5EF4-FFF2-40B4-BE49-F238E27FC236}">
                <a16:creationId xmlns:a16="http://schemas.microsoft.com/office/drawing/2014/main" id="{93608F2F-AA76-3E15-19ED-F818FFFC42BA}"/>
              </a:ext>
            </a:extLst>
          </p:cNvPr>
          <p:cNvSpPr txBox="1"/>
          <p:nvPr/>
        </p:nvSpPr>
        <p:spPr>
          <a:xfrm>
            <a:off x="8439540" y="2953879"/>
            <a:ext cx="3630540" cy="2308324"/>
          </a:xfrm>
          <a:prstGeom prst="rect">
            <a:avLst/>
          </a:prstGeom>
          <a:noFill/>
        </p:spPr>
        <p:txBody>
          <a:bodyPr wrap="square" rtlCol="0">
            <a:spAutoFit/>
          </a:bodyPr>
          <a:lstStyle/>
          <a:p>
            <a:r>
              <a:rPr lang="en-US" sz="1600"/>
              <a:t>cycling through 30 training rows and predicting on the next one.  Then incrementing up 1 spot and repeating, so that we test on every row from sequence element 36? to 200.  Note the argument of f_predict has to be of the form (batch_size, feature_size, input_size).  Post hoc rescaled the data to get proper predictions.</a:t>
            </a:r>
          </a:p>
        </p:txBody>
      </p:sp>
      <mc:AlternateContent xmlns:mc="http://schemas.openxmlformats.org/markup-compatibility/2006" xmlns:p14="http://schemas.microsoft.com/office/powerpoint/2010/main">
        <mc:Choice Requires="p14">
          <p:contentPart p14:bwMode="auto" r:id="rId8">
            <p14:nvContentPartPr>
              <p14:cNvPr id="20" name="Ink 19">
                <a:extLst>
                  <a:ext uri="{FF2B5EF4-FFF2-40B4-BE49-F238E27FC236}">
                    <a16:creationId xmlns:a16="http://schemas.microsoft.com/office/drawing/2014/main" id="{A8480875-59BE-901A-0878-2EE4862030EB}"/>
                  </a:ext>
                </a:extLst>
              </p14:cNvPr>
              <p14:cNvContentPartPr/>
              <p14:nvPr/>
            </p14:nvContentPartPr>
            <p14:xfrm>
              <a:off x="9140948" y="5381437"/>
              <a:ext cx="183600" cy="682200"/>
            </p14:xfrm>
          </p:contentPart>
        </mc:Choice>
        <mc:Fallback xmlns="">
          <p:pic>
            <p:nvPicPr>
              <p:cNvPr id="20" name="Ink 19">
                <a:extLst>
                  <a:ext uri="{FF2B5EF4-FFF2-40B4-BE49-F238E27FC236}">
                    <a16:creationId xmlns:a16="http://schemas.microsoft.com/office/drawing/2014/main" id="{D0175601-09F9-3F73-4589-1B683E81D7AC}"/>
                  </a:ext>
                </a:extLst>
              </p:cNvPr>
              <p:cNvPicPr/>
              <p:nvPr/>
            </p:nvPicPr>
            <p:blipFill>
              <a:blip r:embed="rId9"/>
              <a:stretch>
                <a:fillRect/>
              </a:stretch>
            </p:blipFill>
            <p:spPr>
              <a:xfrm>
                <a:off x="9131948" y="5372437"/>
                <a:ext cx="201240" cy="699840"/>
              </a:xfrm>
              <a:prstGeom prst="rect">
                <a:avLst/>
              </a:prstGeom>
            </p:spPr>
          </p:pic>
        </mc:Fallback>
      </mc:AlternateContent>
      <p:sp>
        <p:nvSpPr>
          <p:cNvPr id="21" name="TextBox 20">
            <a:extLst>
              <a:ext uri="{FF2B5EF4-FFF2-40B4-BE49-F238E27FC236}">
                <a16:creationId xmlns:a16="http://schemas.microsoft.com/office/drawing/2014/main" id="{693EBAE1-9027-DDFE-BA01-EEDC0D6DFE85}"/>
              </a:ext>
            </a:extLst>
          </p:cNvPr>
          <p:cNvSpPr txBox="1"/>
          <p:nvPr/>
        </p:nvSpPr>
        <p:spPr>
          <a:xfrm>
            <a:off x="9540240" y="5307038"/>
            <a:ext cx="2373785" cy="830997"/>
          </a:xfrm>
          <a:prstGeom prst="rect">
            <a:avLst/>
          </a:prstGeom>
          <a:noFill/>
        </p:spPr>
        <p:txBody>
          <a:bodyPr wrap="square" rtlCol="0">
            <a:spAutoFit/>
          </a:bodyPr>
          <a:lstStyle/>
          <a:p>
            <a:r>
              <a:rPr lang="en-US" sz="1600"/>
              <a:t>creating df of list of targets and predictions, and plotting.</a:t>
            </a:r>
          </a:p>
        </p:txBody>
      </p:sp>
    </p:spTree>
    <p:extLst>
      <p:ext uri="{BB962C8B-B14F-4D97-AF65-F5344CB8AC3E}">
        <p14:creationId xmlns:p14="http://schemas.microsoft.com/office/powerpoint/2010/main" val="403998928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FBBEC8-C47A-E04F-390E-E895139B16A3}"/>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C5CC18DD-D98D-DB6B-0233-C651F9BCD548}"/>
              </a:ext>
            </a:extLst>
          </p:cNvPr>
          <p:cNvSpPr/>
          <p:nvPr/>
        </p:nvSpPr>
        <p:spPr>
          <a:xfrm>
            <a:off x="3163787" y="147230"/>
            <a:ext cx="5864426" cy="461665"/>
          </a:xfrm>
          <a:prstGeom prst="rect">
            <a:avLst/>
          </a:prstGeom>
        </p:spPr>
        <p:txBody>
          <a:bodyPr wrap="none">
            <a:spAutoFit/>
          </a:bodyPr>
          <a:lstStyle/>
          <a:p>
            <a:r>
              <a:rPr lang="en-US" sz="2400" b="1" u="sng"/>
              <a:t>Tensor Flow: RNN Encoder-Decoder Example</a:t>
            </a:r>
          </a:p>
        </p:txBody>
      </p:sp>
      <p:sp>
        <p:nvSpPr>
          <p:cNvPr id="17" name="TextBox 16">
            <a:extLst>
              <a:ext uri="{FF2B5EF4-FFF2-40B4-BE49-F238E27FC236}">
                <a16:creationId xmlns:a16="http://schemas.microsoft.com/office/drawing/2014/main" id="{86E03B90-457A-7BD1-C6D7-B7A96BB773AB}"/>
              </a:ext>
            </a:extLst>
          </p:cNvPr>
          <p:cNvSpPr txBox="1"/>
          <p:nvPr/>
        </p:nvSpPr>
        <p:spPr>
          <a:xfrm>
            <a:off x="261855" y="815806"/>
            <a:ext cx="11821287" cy="338554"/>
          </a:xfrm>
          <a:prstGeom prst="rect">
            <a:avLst/>
          </a:prstGeom>
          <a:noFill/>
        </p:spPr>
        <p:txBody>
          <a:bodyPr wrap="square" rtlCol="0">
            <a:spAutoFit/>
          </a:bodyPr>
          <a:lstStyle/>
          <a:p>
            <a:r>
              <a:rPr lang="en-US" sz="1600"/>
              <a:t>Here’s a simple Encoder-Decoder.  First we’re just putting the dataframe together and separating out the encoder and decoder data.  </a:t>
            </a:r>
          </a:p>
        </p:txBody>
      </p:sp>
      <p:pic>
        <p:nvPicPr>
          <p:cNvPr id="6" name="Picture 5">
            <a:extLst>
              <a:ext uri="{FF2B5EF4-FFF2-40B4-BE49-F238E27FC236}">
                <a16:creationId xmlns:a16="http://schemas.microsoft.com/office/drawing/2014/main" id="{4E3247AB-49BE-E6F3-F4F9-0DEA7E7D6EAE}"/>
              </a:ext>
            </a:extLst>
          </p:cNvPr>
          <p:cNvPicPr>
            <a:picLocks noChangeAspect="1"/>
          </p:cNvPicPr>
          <p:nvPr/>
        </p:nvPicPr>
        <p:blipFill>
          <a:blip r:embed="rId3"/>
          <a:stretch>
            <a:fillRect/>
          </a:stretch>
        </p:blipFill>
        <p:spPr>
          <a:xfrm>
            <a:off x="323044" y="1319712"/>
            <a:ext cx="5772956" cy="5410955"/>
          </a:xfrm>
          <a:prstGeom prst="rect">
            <a:avLst/>
          </a:prstGeom>
        </p:spPr>
      </p:pic>
      <mc:AlternateContent xmlns:mc="http://schemas.openxmlformats.org/markup-compatibility/2006" xmlns:p14="http://schemas.microsoft.com/office/powerpoint/2010/main">
        <mc:Choice Requires="p14">
          <p:contentPart p14:bwMode="auto" r:id="rId4">
            <p14:nvContentPartPr>
              <p14:cNvPr id="8" name="Ink 7">
                <a:extLst>
                  <a:ext uri="{FF2B5EF4-FFF2-40B4-BE49-F238E27FC236}">
                    <a16:creationId xmlns:a16="http://schemas.microsoft.com/office/drawing/2014/main" id="{533472F5-5655-6435-5C8B-5A3436F4C1F2}"/>
                  </a:ext>
                </a:extLst>
              </p14:cNvPr>
              <p14:cNvContentPartPr/>
              <p14:nvPr/>
            </p14:nvContentPartPr>
            <p14:xfrm>
              <a:off x="5801863" y="2612297"/>
              <a:ext cx="554760" cy="2494080"/>
            </p14:xfrm>
          </p:contentPart>
        </mc:Choice>
        <mc:Fallback xmlns="">
          <p:pic>
            <p:nvPicPr>
              <p:cNvPr id="8" name="Ink 7">
                <a:extLst>
                  <a:ext uri="{FF2B5EF4-FFF2-40B4-BE49-F238E27FC236}">
                    <a16:creationId xmlns:a16="http://schemas.microsoft.com/office/drawing/2014/main" id="{533472F5-5655-6435-5C8B-5A3436F4C1F2}"/>
                  </a:ext>
                </a:extLst>
              </p:cNvPr>
              <p:cNvPicPr/>
              <p:nvPr/>
            </p:nvPicPr>
            <p:blipFill>
              <a:blip r:embed="rId5"/>
              <a:stretch>
                <a:fillRect/>
              </a:stretch>
            </p:blipFill>
            <p:spPr>
              <a:xfrm>
                <a:off x="5792863" y="2603297"/>
                <a:ext cx="572400" cy="2511720"/>
              </a:xfrm>
              <a:prstGeom prst="rect">
                <a:avLst/>
              </a:prstGeom>
            </p:spPr>
          </p:pic>
        </mc:Fallback>
      </mc:AlternateContent>
      <p:sp>
        <p:nvSpPr>
          <p:cNvPr id="9" name="TextBox 8">
            <a:extLst>
              <a:ext uri="{FF2B5EF4-FFF2-40B4-BE49-F238E27FC236}">
                <a16:creationId xmlns:a16="http://schemas.microsoft.com/office/drawing/2014/main" id="{F0FE2916-AB6D-CFBF-FED0-368E9A163750}"/>
              </a:ext>
            </a:extLst>
          </p:cNvPr>
          <p:cNvSpPr txBox="1"/>
          <p:nvPr/>
        </p:nvSpPr>
        <p:spPr>
          <a:xfrm>
            <a:off x="6640286" y="3156858"/>
            <a:ext cx="4093028" cy="1077218"/>
          </a:xfrm>
          <a:prstGeom prst="rect">
            <a:avLst/>
          </a:prstGeom>
          <a:noFill/>
        </p:spPr>
        <p:txBody>
          <a:bodyPr wrap="square" rtlCol="0">
            <a:spAutoFit/>
          </a:bodyPr>
          <a:lstStyle/>
          <a:p>
            <a:r>
              <a:rPr lang="en-US" sz="1600"/>
              <a:t>Making a sequence and turning it into a dataframe.  df.X has 10 encoder features and 5 decoder/dummy features.  df.y is the 5 target future time step values.</a:t>
            </a:r>
          </a:p>
        </p:txBody>
      </p:sp>
      <mc:AlternateContent xmlns:mc="http://schemas.openxmlformats.org/markup-compatibility/2006" xmlns:p14="http://schemas.microsoft.com/office/powerpoint/2010/main">
        <mc:Choice Requires="p14">
          <p:contentPart p14:bwMode="auto" r:id="rId6">
            <p14:nvContentPartPr>
              <p14:cNvPr id="18" name="Ink 17">
                <a:extLst>
                  <a:ext uri="{FF2B5EF4-FFF2-40B4-BE49-F238E27FC236}">
                    <a16:creationId xmlns:a16="http://schemas.microsoft.com/office/drawing/2014/main" id="{42FADF5F-1848-1C44-DA3D-60C3361833B6}"/>
                  </a:ext>
                </a:extLst>
              </p14:cNvPr>
              <p14:cNvContentPartPr/>
              <p14:nvPr/>
            </p14:nvContentPartPr>
            <p14:xfrm>
              <a:off x="5388223" y="5355497"/>
              <a:ext cx="213480" cy="1158120"/>
            </p14:xfrm>
          </p:contentPart>
        </mc:Choice>
        <mc:Fallback xmlns="">
          <p:pic>
            <p:nvPicPr>
              <p:cNvPr id="18" name="Ink 17">
                <a:extLst>
                  <a:ext uri="{FF2B5EF4-FFF2-40B4-BE49-F238E27FC236}">
                    <a16:creationId xmlns:a16="http://schemas.microsoft.com/office/drawing/2014/main" id="{42FADF5F-1848-1C44-DA3D-60C3361833B6}"/>
                  </a:ext>
                </a:extLst>
              </p:cNvPr>
              <p:cNvPicPr/>
              <p:nvPr/>
            </p:nvPicPr>
            <p:blipFill>
              <a:blip r:embed="rId7"/>
              <a:stretch>
                <a:fillRect/>
              </a:stretch>
            </p:blipFill>
            <p:spPr>
              <a:xfrm>
                <a:off x="5379583" y="5346497"/>
                <a:ext cx="231120" cy="1175760"/>
              </a:xfrm>
              <a:prstGeom prst="rect">
                <a:avLst/>
              </a:prstGeom>
            </p:spPr>
          </p:pic>
        </mc:Fallback>
      </mc:AlternateContent>
      <p:sp>
        <p:nvSpPr>
          <p:cNvPr id="19" name="TextBox 18">
            <a:extLst>
              <a:ext uri="{FF2B5EF4-FFF2-40B4-BE49-F238E27FC236}">
                <a16:creationId xmlns:a16="http://schemas.microsoft.com/office/drawing/2014/main" id="{2A95517F-F382-BC49-6EAC-FA26806E53B1}"/>
              </a:ext>
            </a:extLst>
          </p:cNvPr>
          <p:cNvSpPr txBox="1"/>
          <p:nvPr/>
        </p:nvSpPr>
        <p:spPr>
          <a:xfrm>
            <a:off x="5878286" y="5313288"/>
            <a:ext cx="5105400" cy="1077218"/>
          </a:xfrm>
          <a:prstGeom prst="rect">
            <a:avLst/>
          </a:prstGeom>
          <a:noFill/>
        </p:spPr>
        <p:txBody>
          <a:bodyPr wrap="square" rtlCol="0">
            <a:spAutoFit/>
          </a:bodyPr>
          <a:lstStyle/>
          <a:p>
            <a:r>
              <a:rPr lang="en-US" sz="1600"/>
              <a:t>Separating out training encoder/decoder X_train and y_train, as well as encoder/decoder X_test and y_test.  Am reshaping the test guys to [1,-1] so have shape (samples, input).  </a:t>
            </a:r>
          </a:p>
        </p:txBody>
      </p:sp>
    </p:spTree>
    <p:extLst>
      <p:ext uri="{BB962C8B-B14F-4D97-AF65-F5344CB8AC3E}">
        <p14:creationId xmlns:p14="http://schemas.microsoft.com/office/powerpoint/2010/main" val="262526327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CE2B64-F36F-97A0-E65E-BA2B9E0BF203}"/>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E392BF87-0A22-2B3E-5574-AE261EA01852}"/>
              </a:ext>
            </a:extLst>
          </p:cNvPr>
          <p:cNvPicPr>
            <a:picLocks noChangeAspect="1"/>
          </p:cNvPicPr>
          <p:nvPr/>
        </p:nvPicPr>
        <p:blipFill>
          <a:blip r:embed="rId3"/>
          <a:stretch>
            <a:fillRect/>
          </a:stretch>
        </p:blipFill>
        <p:spPr>
          <a:xfrm>
            <a:off x="241534" y="1422673"/>
            <a:ext cx="7297168" cy="3886742"/>
          </a:xfrm>
          <a:prstGeom prst="rect">
            <a:avLst/>
          </a:prstGeom>
        </p:spPr>
      </p:pic>
      <p:sp>
        <p:nvSpPr>
          <p:cNvPr id="3" name="Rectangle 2">
            <a:extLst>
              <a:ext uri="{FF2B5EF4-FFF2-40B4-BE49-F238E27FC236}">
                <a16:creationId xmlns:a16="http://schemas.microsoft.com/office/drawing/2014/main" id="{399194D9-BB2A-EE06-F224-8B4977AD1F6E}"/>
              </a:ext>
            </a:extLst>
          </p:cNvPr>
          <p:cNvSpPr/>
          <p:nvPr/>
        </p:nvSpPr>
        <p:spPr>
          <a:xfrm>
            <a:off x="3163787" y="183072"/>
            <a:ext cx="5864426" cy="461665"/>
          </a:xfrm>
          <a:prstGeom prst="rect">
            <a:avLst/>
          </a:prstGeom>
        </p:spPr>
        <p:txBody>
          <a:bodyPr wrap="none">
            <a:spAutoFit/>
          </a:bodyPr>
          <a:lstStyle/>
          <a:p>
            <a:r>
              <a:rPr lang="en-US" sz="2400" b="1" u="sng"/>
              <a:t>Tensor Flow: RNN Encoder-Decoder Example</a:t>
            </a:r>
          </a:p>
        </p:txBody>
      </p:sp>
      <p:sp>
        <p:nvSpPr>
          <p:cNvPr id="17" name="TextBox 16">
            <a:extLst>
              <a:ext uri="{FF2B5EF4-FFF2-40B4-BE49-F238E27FC236}">
                <a16:creationId xmlns:a16="http://schemas.microsoft.com/office/drawing/2014/main" id="{17BE24D2-2579-6BEB-1A47-A00FB4088359}"/>
              </a:ext>
            </a:extLst>
          </p:cNvPr>
          <p:cNvSpPr txBox="1"/>
          <p:nvPr/>
        </p:nvSpPr>
        <p:spPr>
          <a:xfrm>
            <a:off x="190734" y="909204"/>
            <a:ext cx="4961837" cy="338554"/>
          </a:xfrm>
          <a:prstGeom prst="rect">
            <a:avLst/>
          </a:prstGeom>
          <a:noFill/>
        </p:spPr>
        <p:txBody>
          <a:bodyPr wrap="square" rtlCol="0">
            <a:spAutoFit/>
          </a:bodyPr>
          <a:lstStyle/>
          <a:p>
            <a:r>
              <a:rPr lang="en-US" sz="1600"/>
              <a:t>And here’s the substance of the model.</a:t>
            </a:r>
          </a:p>
        </p:txBody>
      </p:sp>
      <mc:AlternateContent xmlns:mc="http://schemas.openxmlformats.org/markup-compatibility/2006" xmlns:p14="http://schemas.microsoft.com/office/powerpoint/2010/main">
        <mc:Choice Requires="p14">
          <p:contentPart p14:bwMode="auto" r:id="rId4">
            <p14:nvContentPartPr>
              <p14:cNvPr id="8" name="Ink 7">
                <a:extLst>
                  <a:ext uri="{FF2B5EF4-FFF2-40B4-BE49-F238E27FC236}">
                    <a16:creationId xmlns:a16="http://schemas.microsoft.com/office/drawing/2014/main" id="{D04D55A0-DCA1-8ABB-0308-28A00B1793C6}"/>
                  </a:ext>
                </a:extLst>
              </p14:cNvPr>
              <p14:cNvContentPartPr/>
              <p14:nvPr/>
            </p14:nvContentPartPr>
            <p14:xfrm>
              <a:off x="7543489" y="1422673"/>
              <a:ext cx="177480" cy="980280"/>
            </p14:xfrm>
          </p:contentPart>
        </mc:Choice>
        <mc:Fallback xmlns="">
          <p:pic>
            <p:nvPicPr>
              <p:cNvPr id="8" name="Ink 7">
                <a:extLst>
                  <a:ext uri="{FF2B5EF4-FFF2-40B4-BE49-F238E27FC236}">
                    <a16:creationId xmlns:a16="http://schemas.microsoft.com/office/drawing/2014/main" id="{D04D55A0-DCA1-8ABB-0308-28A00B1793C6}"/>
                  </a:ext>
                </a:extLst>
              </p:cNvPr>
              <p:cNvPicPr/>
              <p:nvPr/>
            </p:nvPicPr>
            <p:blipFill>
              <a:blip r:embed="rId5"/>
              <a:stretch>
                <a:fillRect/>
              </a:stretch>
            </p:blipFill>
            <p:spPr>
              <a:xfrm>
                <a:off x="7534849" y="1414033"/>
                <a:ext cx="195120" cy="9979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9" name="Ink 8">
                <a:extLst>
                  <a:ext uri="{FF2B5EF4-FFF2-40B4-BE49-F238E27FC236}">
                    <a16:creationId xmlns:a16="http://schemas.microsoft.com/office/drawing/2014/main" id="{7B6BBB9F-0AD0-FF75-FE7A-3A7C56D2FB83}"/>
                  </a:ext>
                </a:extLst>
              </p14:cNvPr>
              <p14:cNvContentPartPr/>
              <p14:nvPr/>
            </p14:nvContentPartPr>
            <p14:xfrm>
              <a:off x="7660156" y="2770921"/>
              <a:ext cx="129245" cy="766937"/>
            </p14:xfrm>
          </p:contentPart>
        </mc:Choice>
        <mc:Fallback xmlns="">
          <p:pic>
            <p:nvPicPr>
              <p:cNvPr id="9" name="Ink 8">
                <a:extLst>
                  <a:ext uri="{FF2B5EF4-FFF2-40B4-BE49-F238E27FC236}">
                    <a16:creationId xmlns:a16="http://schemas.microsoft.com/office/drawing/2014/main" id="{7B6BBB9F-0AD0-FF75-FE7A-3A7C56D2FB83}"/>
                  </a:ext>
                </a:extLst>
              </p:cNvPr>
              <p:cNvPicPr/>
              <p:nvPr/>
            </p:nvPicPr>
            <p:blipFill>
              <a:blip r:embed="rId7"/>
              <a:stretch>
                <a:fillRect/>
              </a:stretch>
            </p:blipFill>
            <p:spPr>
              <a:xfrm>
                <a:off x="7651156" y="2761924"/>
                <a:ext cx="146886" cy="784572"/>
              </a:xfrm>
              <a:prstGeom prst="rect">
                <a:avLst/>
              </a:prstGeom>
            </p:spPr>
          </p:pic>
        </mc:Fallback>
      </mc:AlternateContent>
      <p:sp>
        <p:nvSpPr>
          <p:cNvPr id="11" name="TextBox 10">
            <a:extLst>
              <a:ext uri="{FF2B5EF4-FFF2-40B4-BE49-F238E27FC236}">
                <a16:creationId xmlns:a16="http://schemas.microsoft.com/office/drawing/2014/main" id="{52D6B90C-E851-EC34-D7FC-E623E704FCEA}"/>
              </a:ext>
            </a:extLst>
          </p:cNvPr>
          <p:cNvSpPr txBox="1"/>
          <p:nvPr/>
        </p:nvSpPr>
        <p:spPr>
          <a:xfrm>
            <a:off x="7859323" y="1160640"/>
            <a:ext cx="4091143" cy="1323439"/>
          </a:xfrm>
          <a:prstGeom prst="rect">
            <a:avLst/>
          </a:prstGeom>
          <a:noFill/>
        </p:spPr>
        <p:txBody>
          <a:bodyPr wrap="square" rtlCol="0">
            <a:spAutoFit/>
          </a:bodyPr>
          <a:lstStyle/>
          <a:p>
            <a:r>
              <a:rPr lang="en-US" sz="1600"/>
              <a:t>10 inputs, 2 hidden units per layer.  return_state = True so that we get each layer’s hidden state, to feed into the decoder.  Last return_sequences = False because don’t care about encoder output, just its hidden state.  </a:t>
            </a:r>
          </a:p>
        </p:txBody>
      </p:sp>
      <p:sp>
        <p:nvSpPr>
          <p:cNvPr id="12" name="TextBox 11">
            <a:extLst>
              <a:ext uri="{FF2B5EF4-FFF2-40B4-BE49-F238E27FC236}">
                <a16:creationId xmlns:a16="http://schemas.microsoft.com/office/drawing/2014/main" id="{59375EC2-5B35-FB94-37CB-095EC8244F4B}"/>
              </a:ext>
            </a:extLst>
          </p:cNvPr>
          <p:cNvSpPr txBox="1"/>
          <p:nvPr/>
        </p:nvSpPr>
        <p:spPr>
          <a:xfrm>
            <a:off x="7958853" y="2593285"/>
            <a:ext cx="3892082" cy="1323439"/>
          </a:xfrm>
          <a:prstGeom prst="rect">
            <a:avLst/>
          </a:prstGeom>
          <a:noFill/>
        </p:spPr>
        <p:txBody>
          <a:bodyPr wrap="square" rtlCol="0">
            <a:spAutoFit/>
          </a:bodyPr>
          <a:lstStyle/>
          <a:p>
            <a:r>
              <a:rPr lang="en-US" sz="1600"/>
              <a:t>decoder has 5 inputs and outputs.  return state = False because we don’t care about their hidden states.   Note how we initialize decoder hidden layer with each encoder layer’s hidden state.</a:t>
            </a:r>
          </a:p>
        </p:txBody>
      </p:sp>
      <mc:AlternateContent xmlns:mc="http://schemas.openxmlformats.org/markup-compatibility/2006" xmlns:p14="http://schemas.microsoft.com/office/powerpoint/2010/main">
        <mc:Choice Requires="p14">
          <p:contentPart p14:bwMode="auto" r:id="rId8">
            <p14:nvContentPartPr>
              <p14:cNvPr id="14" name="Ink 13">
                <a:extLst>
                  <a:ext uri="{FF2B5EF4-FFF2-40B4-BE49-F238E27FC236}">
                    <a16:creationId xmlns:a16="http://schemas.microsoft.com/office/drawing/2014/main" id="{B20F40EF-1D56-5822-FCDA-76B12E10FEEA}"/>
                  </a:ext>
                </a:extLst>
              </p14:cNvPr>
              <p14:cNvContentPartPr/>
              <p14:nvPr/>
            </p14:nvContentPartPr>
            <p14:xfrm>
              <a:off x="5617183" y="3788058"/>
              <a:ext cx="2172218" cy="698040"/>
            </p14:xfrm>
          </p:contentPart>
        </mc:Choice>
        <mc:Fallback xmlns="">
          <p:pic>
            <p:nvPicPr>
              <p:cNvPr id="14" name="Ink 13">
                <a:extLst>
                  <a:ext uri="{FF2B5EF4-FFF2-40B4-BE49-F238E27FC236}">
                    <a16:creationId xmlns:a16="http://schemas.microsoft.com/office/drawing/2014/main" id="{B20F40EF-1D56-5822-FCDA-76B12E10FEEA}"/>
                  </a:ext>
                </a:extLst>
              </p:cNvPr>
              <p:cNvPicPr/>
              <p:nvPr/>
            </p:nvPicPr>
            <p:blipFill>
              <a:blip r:embed="rId9"/>
              <a:stretch>
                <a:fillRect/>
              </a:stretch>
            </p:blipFill>
            <p:spPr>
              <a:xfrm>
                <a:off x="5608183" y="3779418"/>
                <a:ext cx="2189858" cy="715680"/>
              </a:xfrm>
              <a:prstGeom prst="rect">
                <a:avLst/>
              </a:prstGeom>
            </p:spPr>
          </p:pic>
        </mc:Fallback>
      </mc:AlternateContent>
      <p:sp>
        <p:nvSpPr>
          <p:cNvPr id="15" name="TextBox 14">
            <a:extLst>
              <a:ext uri="{FF2B5EF4-FFF2-40B4-BE49-F238E27FC236}">
                <a16:creationId xmlns:a16="http://schemas.microsoft.com/office/drawing/2014/main" id="{44F804A7-B681-7A86-143B-018AF6B11BEF}"/>
              </a:ext>
            </a:extLst>
          </p:cNvPr>
          <p:cNvSpPr txBox="1"/>
          <p:nvPr/>
        </p:nvSpPr>
        <p:spPr>
          <a:xfrm>
            <a:off x="7958853" y="4137078"/>
            <a:ext cx="3892082" cy="584775"/>
          </a:xfrm>
          <a:prstGeom prst="rect">
            <a:avLst/>
          </a:prstGeom>
          <a:noFill/>
        </p:spPr>
        <p:txBody>
          <a:bodyPr wrap="square" rtlCol="0">
            <a:spAutoFit/>
          </a:bodyPr>
          <a:lstStyle/>
          <a:p>
            <a:r>
              <a:rPr lang="en-US" sz="1600"/>
              <a:t>time distributed linear layer to process the output.</a:t>
            </a:r>
          </a:p>
        </p:txBody>
      </p:sp>
      <p:pic>
        <p:nvPicPr>
          <p:cNvPr id="16" name="Picture 15">
            <a:extLst>
              <a:ext uri="{FF2B5EF4-FFF2-40B4-BE49-F238E27FC236}">
                <a16:creationId xmlns:a16="http://schemas.microsoft.com/office/drawing/2014/main" id="{C9C24348-EFE7-EC98-46F8-E4B9450760A4}"/>
              </a:ext>
            </a:extLst>
          </p:cNvPr>
          <p:cNvPicPr>
            <a:picLocks noChangeAspect="1"/>
          </p:cNvPicPr>
          <p:nvPr/>
        </p:nvPicPr>
        <p:blipFill>
          <a:blip r:embed="rId10"/>
          <a:stretch>
            <a:fillRect/>
          </a:stretch>
        </p:blipFill>
        <p:spPr>
          <a:xfrm>
            <a:off x="241534" y="5376685"/>
            <a:ext cx="3296110" cy="1409897"/>
          </a:xfrm>
          <a:prstGeom prst="rect">
            <a:avLst/>
          </a:prstGeom>
        </p:spPr>
      </p:pic>
      <mc:AlternateContent xmlns:mc="http://schemas.openxmlformats.org/markup-compatibility/2006" xmlns:p14="http://schemas.microsoft.com/office/powerpoint/2010/main">
        <mc:Choice Requires="p14">
          <p:contentPart p14:bwMode="auto" r:id="rId11">
            <p14:nvContentPartPr>
              <p14:cNvPr id="18" name="Ink 17">
                <a:extLst>
                  <a:ext uri="{FF2B5EF4-FFF2-40B4-BE49-F238E27FC236}">
                    <a16:creationId xmlns:a16="http://schemas.microsoft.com/office/drawing/2014/main" id="{1CDC435D-3E06-F517-3256-CDAAA231C848}"/>
                  </a:ext>
                </a:extLst>
              </p14:cNvPr>
              <p14:cNvContentPartPr/>
              <p14:nvPr/>
            </p14:nvContentPartPr>
            <p14:xfrm>
              <a:off x="2309143" y="5388257"/>
              <a:ext cx="685080" cy="731520"/>
            </p14:xfrm>
          </p:contentPart>
        </mc:Choice>
        <mc:Fallback xmlns="">
          <p:pic>
            <p:nvPicPr>
              <p:cNvPr id="18" name="Ink 17">
                <a:extLst>
                  <a:ext uri="{FF2B5EF4-FFF2-40B4-BE49-F238E27FC236}">
                    <a16:creationId xmlns:a16="http://schemas.microsoft.com/office/drawing/2014/main" id="{1CDC435D-3E06-F517-3256-CDAAA231C848}"/>
                  </a:ext>
                </a:extLst>
              </p:cNvPr>
              <p:cNvPicPr/>
              <p:nvPr/>
            </p:nvPicPr>
            <p:blipFill>
              <a:blip r:embed="rId12"/>
              <a:stretch>
                <a:fillRect/>
              </a:stretch>
            </p:blipFill>
            <p:spPr>
              <a:xfrm>
                <a:off x="2300503" y="5379617"/>
                <a:ext cx="702720" cy="749160"/>
              </a:xfrm>
              <a:prstGeom prst="rect">
                <a:avLst/>
              </a:prstGeom>
            </p:spPr>
          </p:pic>
        </mc:Fallback>
      </mc:AlternateContent>
    </p:spTree>
    <p:extLst>
      <p:ext uri="{BB962C8B-B14F-4D97-AF65-F5344CB8AC3E}">
        <p14:creationId xmlns:p14="http://schemas.microsoft.com/office/powerpoint/2010/main" val="304183219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9EE0C5-9440-1333-374F-F966171267A5}"/>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C416F197-3496-185C-7014-2BC7F52F36C7}"/>
              </a:ext>
            </a:extLst>
          </p:cNvPr>
          <p:cNvPicPr>
            <a:picLocks noChangeAspect="1"/>
          </p:cNvPicPr>
          <p:nvPr/>
        </p:nvPicPr>
        <p:blipFill>
          <a:blip r:embed="rId3"/>
          <a:stretch>
            <a:fillRect/>
          </a:stretch>
        </p:blipFill>
        <p:spPr>
          <a:xfrm>
            <a:off x="486277" y="1154360"/>
            <a:ext cx="6154009" cy="5420481"/>
          </a:xfrm>
          <a:prstGeom prst="rect">
            <a:avLst/>
          </a:prstGeom>
        </p:spPr>
      </p:pic>
      <p:sp>
        <p:nvSpPr>
          <p:cNvPr id="3" name="Rectangle 2">
            <a:extLst>
              <a:ext uri="{FF2B5EF4-FFF2-40B4-BE49-F238E27FC236}">
                <a16:creationId xmlns:a16="http://schemas.microsoft.com/office/drawing/2014/main" id="{2085D984-1F85-7966-F77C-C3298F18FF8B}"/>
              </a:ext>
            </a:extLst>
          </p:cNvPr>
          <p:cNvSpPr/>
          <p:nvPr/>
        </p:nvSpPr>
        <p:spPr>
          <a:xfrm>
            <a:off x="3181679" y="147230"/>
            <a:ext cx="5981637" cy="461665"/>
          </a:xfrm>
          <a:prstGeom prst="rect">
            <a:avLst/>
          </a:prstGeom>
        </p:spPr>
        <p:txBody>
          <a:bodyPr wrap="none">
            <a:spAutoFit/>
          </a:bodyPr>
          <a:lstStyle/>
          <a:p>
            <a:r>
              <a:rPr lang="en-US" sz="2400" b="1" u="sng"/>
              <a:t>Tensor Flow: LSTM Encoder-Decoder Example</a:t>
            </a:r>
          </a:p>
        </p:txBody>
      </p:sp>
      <p:sp>
        <p:nvSpPr>
          <p:cNvPr id="17" name="TextBox 16">
            <a:extLst>
              <a:ext uri="{FF2B5EF4-FFF2-40B4-BE49-F238E27FC236}">
                <a16:creationId xmlns:a16="http://schemas.microsoft.com/office/drawing/2014/main" id="{5BAAF795-D868-FED8-18E6-00936C519426}"/>
              </a:ext>
            </a:extLst>
          </p:cNvPr>
          <p:cNvSpPr txBox="1"/>
          <p:nvPr/>
        </p:nvSpPr>
        <p:spPr>
          <a:xfrm>
            <a:off x="261855" y="815806"/>
            <a:ext cx="11821287" cy="338554"/>
          </a:xfrm>
          <a:prstGeom prst="rect">
            <a:avLst/>
          </a:prstGeom>
          <a:noFill/>
        </p:spPr>
        <p:txBody>
          <a:bodyPr wrap="square" rtlCol="0">
            <a:spAutoFit/>
          </a:bodyPr>
          <a:lstStyle/>
          <a:p>
            <a:r>
              <a:rPr lang="en-US" sz="1600"/>
              <a:t>Here’s a simple Encoder-Decoder.  First we’re just putting the dataframe together and separating out the encoder and decoder data.  </a:t>
            </a:r>
          </a:p>
        </p:txBody>
      </p:sp>
      <mc:AlternateContent xmlns:mc="http://schemas.openxmlformats.org/markup-compatibility/2006" xmlns:p14="http://schemas.microsoft.com/office/powerpoint/2010/main">
        <mc:Choice Requires="p14">
          <p:contentPart p14:bwMode="auto" r:id="rId4">
            <p14:nvContentPartPr>
              <p14:cNvPr id="8" name="Ink 7">
                <a:extLst>
                  <a:ext uri="{FF2B5EF4-FFF2-40B4-BE49-F238E27FC236}">
                    <a16:creationId xmlns:a16="http://schemas.microsoft.com/office/drawing/2014/main" id="{81EC9ADC-3BB1-3E29-6E83-693849BA8D56}"/>
                  </a:ext>
                </a:extLst>
              </p14:cNvPr>
              <p14:cNvContentPartPr/>
              <p14:nvPr/>
            </p14:nvContentPartPr>
            <p14:xfrm>
              <a:off x="5801863" y="2612297"/>
              <a:ext cx="554760" cy="2494080"/>
            </p14:xfrm>
          </p:contentPart>
        </mc:Choice>
        <mc:Fallback xmlns="">
          <p:pic>
            <p:nvPicPr>
              <p:cNvPr id="8" name="Ink 7">
                <a:extLst>
                  <a:ext uri="{FF2B5EF4-FFF2-40B4-BE49-F238E27FC236}">
                    <a16:creationId xmlns:a16="http://schemas.microsoft.com/office/drawing/2014/main" id="{81EC9ADC-3BB1-3E29-6E83-693849BA8D56}"/>
                  </a:ext>
                </a:extLst>
              </p:cNvPr>
              <p:cNvPicPr/>
              <p:nvPr/>
            </p:nvPicPr>
            <p:blipFill>
              <a:blip r:embed="rId5"/>
              <a:stretch>
                <a:fillRect/>
              </a:stretch>
            </p:blipFill>
            <p:spPr>
              <a:xfrm>
                <a:off x="5792863" y="2603297"/>
                <a:ext cx="572400" cy="2511720"/>
              </a:xfrm>
              <a:prstGeom prst="rect">
                <a:avLst/>
              </a:prstGeom>
            </p:spPr>
          </p:pic>
        </mc:Fallback>
      </mc:AlternateContent>
      <p:sp>
        <p:nvSpPr>
          <p:cNvPr id="9" name="TextBox 8">
            <a:extLst>
              <a:ext uri="{FF2B5EF4-FFF2-40B4-BE49-F238E27FC236}">
                <a16:creationId xmlns:a16="http://schemas.microsoft.com/office/drawing/2014/main" id="{EA31007F-C621-07D0-AE3B-527ABEAE1330}"/>
              </a:ext>
            </a:extLst>
          </p:cNvPr>
          <p:cNvSpPr txBox="1"/>
          <p:nvPr/>
        </p:nvSpPr>
        <p:spPr>
          <a:xfrm>
            <a:off x="6640286" y="3156858"/>
            <a:ext cx="4093028" cy="1077218"/>
          </a:xfrm>
          <a:prstGeom prst="rect">
            <a:avLst/>
          </a:prstGeom>
          <a:noFill/>
        </p:spPr>
        <p:txBody>
          <a:bodyPr wrap="square" rtlCol="0">
            <a:spAutoFit/>
          </a:bodyPr>
          <a:lstStyle/>
          <a:p>
            <a:r>
              <a:rPr lang="en-US" sz="1600"/>
              <a:t>Making a sequence and turning it into a dataframe.  df.X has 10 encoder features and 5 decoder/dummy features.  df.y is the 5 target future time step values.</a:t>
            </a:r>
          </a:p>
        </p:txBody>
      </p:sp>
      <mc:AlternateContent xmlns:mc="http://schemas.openxmlformats.org/markup-compatibility/2006" xmlns:p14="http://schemas.microsoft.com/office/powerpoint/2010/main">
        <mc:Choice Requires="p14">
          <p:contentPart p14:bwMode="auto" r:id="rId6">
            <p14:nvContentPartPr>
              <p14:cNvPr id="18" name="Ink 17">
                <a:extLst>
                  <a:ext uri="{FF2B5EF4-FFF2-40B4-BE49-F238E27FC236}">
                    <a16:creationId xmlns:a16="http://schemas.microsoft.com/office/drawing/2014/main" id="{84C89D23-D165-5F53-F538-ACEB46CF8B1C}"/>
                  </a:ext>
                </a:extLst>
              </p14:cNvPr>
              <p14:cNvContentPartPr/>
              <p14:nvPr/>
            </p14:nvContentPartPr>
            <p14:xfrm>
              <a:off x="5388223" y="5355497"/>
              <a:ext cx="213480" cy="1158120"/>
            </p14:xfrm>
          </p:contentPart>
        </mc:Choice>
        <mc:Fallback xmlns="">
          <p:pic>
            <p:nvPicPr>
              <p:cNvPr id="18" name="Ink 17">
                <a:extLst>
                  <a:ext uri="{FF2B5EF4-FFF2-40B4-BE49-F238E27FC236}">
                    <a16:creationId xmlns:a16="http://schemas.microsoft.com/office/drawing/2014/main" id="{84C89D23-D165-5F53-F538-ACEB46CF8B1C}"/>
                  </a:ext>
                </a:extLst>
              </p:cNvPr>
              <p:cNvPicPr/>
              <p:nvPr/>
            </p:nvPicPr>
            <p:blipFill>
              <a:blip r:embed="rId7"/>
              <a:stretch>
                <a:fillRect/>
              </a:stretch>
            </p:blipFill>
            <p:spPr>
              <a:xfrm>
                <a:off x="5379583" y="5346497"/>
                <a:ext cx="231120" cy="1175760"/>
              </a:xfrm>
              <a:prstGeom prst="rect">
                <a:avLst/>
              </a:prstGeom>
            </p:spPr>
          </p:pic>
        </mc:Fallback>
      </mc:AlternateContent>
      <p:sp>
        <p:nvSpPr>
          <p:cNvPr id="19" name="TextBox 18">
            <a:extLst>
              <a:ext uri="{FF2B5EF4-FFF2-40B4-BE49-F238E27FC236}">
                <a16:creationId xmlns:a16="http://schemas.microsoft.com/office/drawing/2014/main" id="{394D30B9-9CC5-6385-8D26-9699E392FC41}"/>
              </a:ext>
            </a:extLst>
          </p:cNvPr>
          <p:cNvSpPr txBox="1"/>
          <p:nvPr/>
        </p:nvSpPr>
        <p:spPr>
          <a:xfrm>
            <a:off x="5878286" y="5313288"/>
            <a:ext cx="5105400" cy="1077218"/>
          </a:xfrm>
          <a:prstGeom prst="rect">
            <a:avLst/>
          </a:prstGeom>
          <a:noFill/>
        </p:spPr>
        <p:txBody>
          <a:bodyPr wrap="square" rtlCol="0">
            <a:spAutoFit/>
          </a:bodyPr>
          <a:lstStyle/>
          <a:p>
            <a:r>
              <a:rPr lang="en-US" sz="1600"/>
              <a:t>Separating out training encoder/decoder X_train and y_train, as well as encoder/decoder X_test and y_test.  Am reshaping the test guys to [1,-1] so have shape (samples, input).  </a:t>
            </a:r>
          </a:p>
        </p:txBody>
      </p:sp>
    </p:spTree>
    <p:extLst>
      <p:ext uri="{BB962C8B-B14F-4D97-AF65-F5344CB8AC3E}">
        <p14:creationId xmlns:p14="http://schemas.microsoft.com/office/powerpoint/2010/main" val="41955880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2DD9A5-706C-F48A-6F79-9BF13014BADA}"/>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79DEDD18-BAA4-245D-1FAE-69B3552C401F}"/>
              </a:ext>
            </a:extLst>
          </p:cNvPr>
          <p:cNvPicPr>
            <a:picLocks noChangeAspect="1"/>
          </p:cNvPicPr>
          <p:nvPr/>
        </p:nvPicPr>
        <p:blipFill>
          <a:blip r:embed="rId3"/>
          <a:stretch>
            <a:fillRect/>
          </a:stretch>
        </p:blipFill>
        <p:spPr>
          <a:xfrm>
            <a:off x="246179" y="1422673"/>
            <a:ext cx="7344800" cy="3886742"/>
          </a:xfrm>
          <a:prstGeom prst="rect">
            <a:avLst/>
          </a:prstGeom>
        </p:spPr>
      </p:pic>
      <p:pic>
        <p:nvPicPr>
          <p:cNvPr id="4" name="Picture 3">
            <a:extLst>
              <a:ext uri="{FF2B5EF4-FFF2-40B4-BE49-F238E27FC236}">
                <a16:creationId xmlns:a16="http://schemas.microsoft.com/office/drawing/2014/main" id="{69C4D061-E398-7BC7-1A0A-3B68FDAFD2F3}"/>
              </a:ext>
            </a:extLst>
          </p:cNvPr>
          <p:cNvPicPr>
            <a:picLocks noChangeAspect="1"/>
          </p:cNvPicPr>
          <p:nvPr/>
        </p:nvPicPr>
        <p:blipFill>
          <a:blip r:embed="rId4"/>
          <a:stretch>
            <a:fillRect/>
          </a:stretch>
        </p:blipFill>
        <p:spPr>
          <a:xfrm>
            <a:off x="268313" y="5396692"/>
            <a:ext cx="3305636" cy="1381318"/>
          </a:xfrm>
          <a:prstGeom prst="rect">
            <a:avLst/>
          </a:prstGeom>
        </p:spPr>
      </p:pic>
      <p:sp>
        <p:nvSpPr>
          <p:cNvPr id="3" name="Rectangle 2">
            <a:extLst>
              <a:ext uri="{FF2B5EF4-FFF2-40B4-BE49-F238E27FC236}">
                <a16:creationId xmlns:a16="http://schemas.microsoft.com/office/drawing/2014/main" id="{5B776FC0-D526-3353-ECC7-F47E8B80EABC}"/>
              </a:ext>
            </a:extLst>
          </p:cNvPr>
          <p:cNvSpPr/>
          <p:nvPr/>
        </p:nvSpPr>
        <p:spPr>
          <a:xfrm>
            <a:off x="3105181" y="197339"/>
            <a:ext cx="5981637" cy="461665"/>
          </a:xfrm>
          <a:prstGeom prst="rect">
            <a:avLst/>
          </a:prstGeom>
        </p:spPr>
        <p:txBody>
          <a:bodyPr wrap="none">
            <a:spAutoFit/>
          </a:bodyPr>
          <a:lstStyle/>
          <a:p>
            <a:r>
              <a:rPr lang="en-US" sz="2400" b="1" u="sng"/>
              <a:t>Tensor Flow: LSTM Encoder-Decoder Example</a:t>
            </a:r>
          </a:p>
        </p:txBody>
      </p:sp>
      <p:sp>
        <p:nvSpPr>
          <p:cNvPr id="17" name="TextBox 16">
            <a:extLst>
              <a:ext uri="{FF2B5EF4-FFF2-40B4-BE49-F238E27FC236}">
                <a16:creationId xmlns:a16="http://schemas.microsoft.com/office/drawing/2014/main" id="{EB6B577F-66A8-F5ED-A0ED-9D4D47659A23}"/>
              </a:ext>
            </a:extLst>
          </p:cNvPr>
          <p:cNvSpPr txBox="1"/>
          <p:nvPr/>
        </p:nvSpPr>
        <p:spPr>
          <a:xfrm>
            <a:off x="190734" y="899044"/>
            <a:ext cx="4961837" cy="338554"/>
          </a:xfrm>
          <a:prstGeom prst="rect">
            <a:avLst/>
          </a:prstGeom>
          <a:noFill/>
        </p:spPr>
        <p:txBody>
          <a:bodyPr wrap="square" rtlCol="0">
            <a:spAutoFit/>
          </a:bodyPr>
          <a:lstStyle/>
          <a:p>
            <a:r>
              <a:rPr lang="en-US" sz="1600"/>
              <a:t>And here’s the substance of the model.</a:t>
            </a:r>
          </a:p>
        </p:txBody>
      </p:sp>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0A7CEDBD-E5D6-C621-A010-118B8681F57E}"/>
                  </a:ext>
                </a:extLst>
              </p14:cNvPr>
              <p14:cNvContentPartPr/>
              <p14:nvPr/>
            </p14:nvContentPartPr>
            <p14:xfrm>
              <a:off x="7543489" y="1422673"/>
              <a:ext cx="177480" cy="980280"/>
            </p14:xfrm>
          </p:contentPart>
        </mc:Choice>
        <mc:Fallback xmlns="">
          <p:pic>
            <p:nvPicPr>
              <p:cNvPr id="8" name="Ink 7">
                <a:extLst>
                  <a:ext uri="{FF2B5EF4-FFF2-40B4-BE49-F238E27FC236}">
                    <a16:creationId xmlns:a16="http://schemas.microsoft.com/office/drawing/2014/main" id="{0A7CEDBD-E5D6-C621-A010-118B8681F57E}"/>
                  </a:ext>
                </a:extLst>
              </p:cNvPr>
              <p:cNvPicPr/>
              <p:nvPr/>
            </p:nvPicPr>
            <p:blipFill>
              <a:blip r:embed="rId6"/>
              <a:stretch>
                <a:fillRect/>
              </a:stretch>
            </p:blipFill>
            <p:spPr>
              <a:xfrm>
                <a:off x="7534849" y="1414033"/>
                <a:ext cx="195120" cy="9979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 name="Ink 8">
                <a:extLst>
                  <a:ext uri="{FF2B5EF4-FFF2-40B4-BE49-F238E27FC236}">
                    <a16:creationId xmlns:a16="http://schemas.microsoft.com/office/drawing/2014/main" id="{61889BFF-94E8-B44E-26FE-C7661CC1F818}"/>
                  </a:ext>
                </a:extLst>
              </p14:cNvPr>
              <p14:cNvContentPartPr/>
              <p14:nvPr/>
            </p14:nvContentPartPr>
            <p14:xfrm>
              <a:off x="7660156" y="2770921"/>
              <a:ext cx="129245" cy="766937"/>
            </p14:xfrm>
          </p:contentPart>
        </mc:Choice>
        <mc:Fallback xmlns="">
          <p:pic>
            <p:nvPicPr>
              <p:cNvPr id="9" name="Ink 8">
                <a:extLst>
                  <a:ext uri="{FF2B5EF4-FFF2-40B4-BE49-F238E27FC236}">
                    <a16:creationId xmlns:a16="http://schemas.microsoft.com/office/drawing/2014/main" id="{61889BFF-94E8-B44E-26FE-C7661CC1F818}"/>
                  </a:ext>
                </a:extLst>
              </p:cNvPr>
              <p:cNvPicPr/>
              <p:nvPr/>
            </p:nvPicPr>
            <p:blipFill>
              <a:blip r:embed="rId8"/>
              <a:stretch>
                <a:fillRect/>
              </a:stretch>
            </p:blipFill>
            <p:spPr>
              <a:xfrm>
                <a:off x="7651156" y="2761924"/>
                <a:ext cx="146886" cy="784572"/>
              </a:xfrm>
              <a:prstGeom prst="rect">
                <a:avLst/>
              </a:prstGeom>
            </p:spPr>
          </p:pic>
        </mc:Fallback>
      </mc:AlternateContent>
      <p:sp>
        <p:nvSpPr>
          <p:cNvPr id="11" name="TextBox 10">
            <a:extLst>
              <a:ext uri="{FF2B5EF4-FFF2-40B4-BE49-F238E27FC236}">
                <a16:creationId xmlns:a16="http://schemas.microsoft.com/office/drawing/2014/main" id="{3E7AA6B3-CE9F-3B30-4F46-0A99B0D7BF80}"/>
              </a:ext>
            </a:extLst>
          </p:cNvPr>
          <p:cNvSpPr txBox="1"/>
          <p:nvPr/>
        </p:nvSpPr>
        <p:spPr>
          <a:xfrm>
            <a:off x="7859323" y="1160640"/>
            <a:ext cx="4091143" cy="1323439"/>
          </a:xfrm>
          <a:prstGeom prst="rect">
            <a:avLst/>
          </a:prstGeom>
          <a:noFill/>
        </p:spPr>
        <p:txBody>
          <a:bodyPr wrap="square" rtlCol="0">
            <a:spAutoFit/>
          </a:bodyPr>
          <a:lstStyle/>
          <a:p>
            <a:r>
              <a:rPr lang="en-US" sz="1600"/>
              <a:t>10 inputs, 2 hidden units per layer.  return_state = True so that we get each layer’s hidden state, to feed into the decoder.  Last return_sequences = False because don’t care about encoder output, just its hidden state.  </a:t>
            </a:r>
          </a:p>
        </p:txBody>
      </p:sp>
      <p:sp>
        <p:nvSpPr>
          <p:cNvPr id="12" name="TextBox 11">
            <a:extLst>
              <a:ext uri="{FF2B5EF4-FFF2-40B4-BE49-F238E27FC236}">
                <a16:creationId xmlns:a16="http://schemas.microsoft.com/office/drawing/2014/main" id="{026A35CC-FC19-2165-0D7E-B704E93B4753}"/>
              </a:ext>
            </a:extLst>
          </p:cNvPr>
          <p:cNvSpPr txBox="1"/>
          <p:nvPr/>
        </p:nvSpPr>
        <p:spPr>
          <a:xfrm>
            <a:off x="7958853" y="2593285"/>
            <a:ext cx="3892082" cy="1323439"/>
          </a:xfrm>
          <a:prstGeom prst="rect">
            <a:avLst/>
          </a:prstGeom>
          <a:noFill/>
        </p:spPr>
        <p:txBody>
          <a:bodyPr wrap="square" rtlCol="0">
            <a:spAutoFit/>
          </a:bodyPr>
          <a:lstStyle/>
          <a:p>
            <a:r>
              <a:rPr lang="en-US" sz="1600"/>
              <a:t>decoder has 5 inputs and outputs.  return state = False because we don’t care about their hidden states.   Note how we initialize decoder hidden layer with each encoder layer’s hidden state.</a:t>
            </a:r>
          </a:p>
        </p:txBody>
      </p:sp>
      <mc:AlternateContent xmlns:mc="http://schemas.openxmlformats.org/markup-compatibility/2006" xmlns:p14="http://schemas.microsoft.com/office/powerpoint/2010/main">
        <mc:Choice Requires="p14">
          <p:contentPart p14:bwMode="auto" r:id="rId9">
            <p14:nvContentPartPr>
              <p14:cNvPr id="14" name="Ink 13">
                <a:extLst>
                  <a:ext uri="{FF2B5EF4-FFF2-40B4-BE49-F238E27FC236}">
                    <a16:creationId xmlns:a16="http://schemas.microsoft.com/office/drawing/2014/main" id="{2DB44A46-91DD-6230-016C-0748415F74C5}"/>
                  </a:ext>
                </a:extLst>
              </p14:cNvPr>
              <p14:cNvContentPartPr/>
              <p14:nvPr/>
            </p14:nvContentPartPr>
            <p14:xfrm>
              <a:off x="5617183" y="3788058"/>
              <a:ext cx="2172218" cy="698040"/>
            </p14:xfrm>
          </p:contentPart>
        </mc:Choice>
        <mc:Fallback xmlns="">
          <p:pic>
            <p:nvPicPr>
              <p:cNvPr id="14" name="Ink 13">
                <a:extLst>
                  <a:ext uri="{FF2B5EF4-FFF2-40B4-BE49-F238E27FC236}">
                    <a16:creationId xmlns:a16="http://schemas.microsoft.com/office/drawing/2014/main" id="{2DB44A46-91DD-6230-016C-0748415F74C5}"/>
                  </a:ext>
                </a:extLst>
              </p:cNvPr>
              <p:cNvPicPr/>
              <p:nvPr/>
            </p:nvPicPr>
            <p:blipFill>
              <a:blip r:embed="rId10"/>
              <a:stretch>
                <a:fillRect/>
              </a:stretch>
            </p:blipFill>
            <p:spPr>
              <a:xfrm>
                <a:off x="5608183" y="3779418"/>
                <a:ext cx="2189858" cy="715680"/>
              </a:xfrm>
              <a:prstGeom prst="rect">
                <a:avLst/>
              </a:prstGeom>
            </p:spPr>
          </p:pic>
        </mc:Fallback>
      </mc:AlternateContent>
      <p:sp>
        <p:nvSpPr>
          <p:cNvPr id="15" name="TextBox 14">
            <a:extLst>
              <a:ext uri="{FF2B5EF4-FFF2-40B4-BE49-F238E27FC236}">
                <a16:creationId xmlns:a16="http://schemas.microsoft.com/office/drawing/2014/main" id="{A4E3BD6A-B368-7F22-F07D-0453E51B3B58}"/>
              </a:ext>
            </a:extLst>
          </p:cNvPr>
          <p:cNvSpPr txBox="1"/>
          <p:nvPr/>
        </p:nvSpPr>
        <p:spPr>
          <a:xfrm>
            <a:off x="7958853" y="4137078"/>
            <a:ext cx="3892082" cy="584775"/>
          </a:xfrm>
          <a:prstGeom prst="rect">
            <a:avLst/>
          </a:prstGeom>
          <a:noFill/>
        </p:spPr>
        <p:txBody>
          <a:bodyPr wrap="square" rtlCol="0">
            <a:spAutoFit/>
          </a:bodyPr>
          <a:lstStyle/>
          <a:p>
            <a:r>
              <a:rPr lang="en-US" sz="1600"/>
              <a:t>time distributed linear layer to process the output.</a:t>
            </a:r>
          </a:p>
        </p:txBody>
      </p:sp>
      <mc:AlternateContent xmlns:mc="http://schemas.openxmlformats.org/markup-compatibility/2006" xmlns:p14="http://schemas.microsoft.com/office/powerpoint/2010/main">
        <mc:Choice Requires="p14">
          <p:contentPart p14:bwMode="auto" r:id="rId11">
            <p14:nvContentPartPr>
              <p14:cNvPr id="18" name="Ink 17">
                <a:extLst>
                  <a:ext uri="{FF2B5EF4-FFF2-40B4-BE49-F238E27FC236}">
                    <a16:creationId xmlns:a16="http://schemas.microsoft.com/office/drawing/2014/main" id="{0C32673F-45B6-5B18-6B66-D90AEDB5D127}"/>
                  </a:ext>
                </a:extLst>
              </p14:cNvPr>
              <p14:cNvContentPartPr/>
              <p14:nvPr/>
            </p14:nvContentPartPr>
            <p14:xfrm>
              <a:off x="2309143" y="5388257"/>
              <a:ext cx="685080" cy="731520"/>
            </p14:xfrm>
          </p:contentPart>
        </mc:Choice>
        <mc:Fallback xmlns="">
          <p:pic>
            <p:nvPicPr>
              <p:cNvPr id="18" name="Ink 17">
                <a:extLst>
                  <a:ext uri="{FF2B5EF4-FFF2-40B4-BE49-F238E27FC236}">
                    <a16:creationId xmlns:a16="http://schemas.microsoft.com/office/drawing/2014/main" id="{0C32673F-45B6-5B18-6B66-D90AEDB5D127}"/>
                  </a:ext>
                </a:extLst>
              </p:cNvPr>
              <p:cNvPicPr/>
              <p:nvPr/>
            </p:nvPicPr>
            <p:blipFill>
              <a:blip r:embed="rId12"/>
              <a:stretch>
                <a:fillRect/>
              </a:stretch>
            </p:blipFill>
            <p:spPr>
              <a:xfrm>
                <a:off x="2300503" y="5379617"/>
                <a:ext cx="702720" cy="749160"/>
              </a:xfrm>
              <a:prstGeom prst="rect">
                <a:avLst/>
              </a:prstGeom>
            </p:spPr>
          </p:pic>
        </mc:Fallback>
      </mc:AlternateContent>
    </p:spTree>
    <p:extLst>
      <p:ext uri="{BB962C8B-B14F-4D97-AF65-F5344CB8AC3E}">
        <p14:creationId xmlns:p14="http://schemas.microsoft.com/office/powerpoint/2010/main" val="347155556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829257" y="100299"/>
            <a:ext cx="2687467" cy="461665"/>
          </a:xfrm>
          <a:prstGeom prst="rect">
            <a:avLst/>
          </a:prstGeom>
        </p:spPr>
        <p:txBody>
          <a:bodyPr wrap="none">
            <a:spAutoFit/>
          </a:bodyPr>
          <a:lstStyle/>
          <a:p>
            <a:r>
              <a:rPr lang="en-US" sz="2400" b="1" u="sng">
                <a:solidFill>
                  <a:srgbClr val="FF0000"/>
                </a:solidFill>
              </a:rPr>
              <a:t>Tensor Flow: Saving</a:t>
            </a:r>
          </a:p>
        </p:txBody>
      </p:sp>
      <p:sp>
        <p:nvSpPr>
          <p:cNvPr id="2" name="TextBox 1">
            <a:extLst>
              <a:ext uri="{FF2B5EF4-FFF2-40B4-BE49-F238E27FC236}">
                <a16:creationId xmlns:a16="http://schemas.microsoft.com/office/drawing/2014/main" id="{A1927625-42A3-59F9-27E9-98ADDAA4472A}"/>
              </a:ext>
            </a:extLst>
          </p:cNvPr>
          <p:cNvSpPr txBox="1"/>
          <p:nvPr/>
        </p:nvSpPr>
        <p:spPr>
          <a:xfrm>
            <a:off x="786639" y="1927802"/>
            <a:ext cx="1629316" cy="338554"/>
          </a:xfrm>
          <a:prstGeom prst="rect">
            <a:avLst/>
          </a:prstGeom>
          <a:noFill/>
        </p:spPr>
        <p:txBody>
          <a:bodyPr wrap="square" rtlCol="0">
            <a:spAutoFit/>
          </a:bodyPr>
          <a:lstStyle/>
          <a:p>
            <a:r>
              <a:rPr lang="en-US" sz="1600"/>
              <a:t>nn.save(“path”)</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B6D4EB3A-FE0E-0CA6-A7BD-55D79AED6015}"/>
                  </a:ext>
                </a:extLst>
              </p14:cNvPr>
              <p14:cNvContentPartPr/>
              <p14:nvPr/>
            </p14:nvContentPartPr>
            <p14:xfrm>
              <a:off x="2633684" y="2105977"/>
              <a:ext cx="628560" cy="40680"/>
            </p14:xfrm>
          </p:contentPart>
        </mc:Choice>
        <mc:Fallback xmlns="">
          <p:pic>
            <p:nvPicPr>
              <p:cNvPr id="6" name="Ink 5">
                <a:extLst>
                  <a:ext uri="{FF2B5EF4-FFF2-40B4-BE49-F238E27FC236}">
                    <a16:creationId xmlns:a16="http://schemas.microsoft.com/office/drawing/2014/main" id="{B6D4EB3A-FE0E-0CA6-A7BD-55D79AED6015}"/>
                  </a:ext>
                </a:extLst>
              </p:cNvPr>
              <p:cNvPicPr/>
              <p:nvPr/>
            </p:nvPicPr>
            <p:blipFill>
              <a:blip r:embed="rId4"/>
              <a:stretch>
                <a:fillRect/>
              </a:stretch>
            </p:blipFill>
            <p:spPr>
              <a:xfrm>
                <a:off x="2624684" y="2096977"/>
                <a:ext cx="646200" cy="58320"/>
              </a:xfrm>
              <a:prstGeom prst="rect">
                <a:avLst/>
              </a:prstGeom>
            </p:spPr>
          </p:pic>
        </mc:Fallback>
      </mc:AlternateContent>
      <p:sp>
        <p:nvSpPr>
          <p:cNvPr id="10" name="TextBox 9">
            <a:extLst>
              <a:ext uri="{FF2B5EF4-FFF2-40B4-BE49-F238E27FC236}">
                <a16:creationId xmlns:a16="http://schemas.microsoft.com/office/drawing/2014/main" id="{61ABD313-1F97-73BC-76B1-F5DA1905BEA4}"/>
              </a:ext>
            </a:extLst>
          </p:cNvPr>
          <p:cNvSpPr txBox="1"/>
          <p:nvPr/>
        </p:nvSpPr>
        <p:spPr>
          <a:xfrm>
            <a:off x="3479973" y="1945124"/>
            <a:ext cx="4856418" cy="523220"/>
          </a:xfrm>
          <a:prstGeom prst="rect">
            <a:avLst/>
          </a:prstGeom>
          <a:noFill/>
        </p:spPr>
        <p:txBody>
          <a:bodyPr wrap="square" rtlCol="0">
            <a:spAutoFit/>
          </a:bodyPr>
          <a:lstStyle/>
          <a:p>
            <a:r>
              <a:rPr lang="en-US" sz="1400"/>
              <a:t>saves model to specified path.  Looks like it actually saves to this path a folder containing the model.  But no matter.</a:t>
            </a:r>
          </a:p>
        </p:txBody>
      </p:sp>
      <p:sp>
        <p:nvSpPr>
          <p:cNvPr id="5" name="TextBox 4">
            <a:extLst>
              <a:ext uri="{FF2B5EF4-FFF2-40B4-BE49-F238E27FC236}">
                <a16:creationId xmlns:a16="http://schemas.microsoft.com/office/drawing/2014/main" id="{4C47F224-7524-32DF-BE4C-47919B92D489}"/>
              </a:ext>
            </a:extLst>
          </p:cNvPr>
          <p:cNvSpPr txBox="1"/>
          <p:nvPr/>
        </p:nvSpPr>
        <p:spPr>
          <a:xfrm>
            <a:off x="786639" y="3121916"/>
            <a:ext cx="3694089" cy="338554"/>
          </a:xfrm>
          <a:prstGeom prst="rect">
            <a:avLst/>
          </a:prstGeom>
          <a:noFill/>
        </p:spPr>
        <p:txBody>
          <a:bodyPr wrap="square" rtlCol="0">
            <a:spAutoFit/>
          </a:bodyPr>
          <a:lstStyle/>
          <a:p>
            <a:r>
              <a:rPr lang="en-US" sz="1600"/>
              <a:t>nn = tf.keras.models.load_model(“path”)</a:t>
            </a:r>
          </a:p>
        </p:txBody>
      </p:sp>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D51661D0-D79C-70C1-3836-F757ED9CDC98}"/>
                  </a:ext>
                </a:extLst>
              </p14:cNvPr>
              <p14:cNvContentPartPr/>
              <p14:nvPr/>
            </p14:nvContentPartPr>
            <p14:xfrm>
              <a:off x="4480730" y="3282076"/>
              <a:ext cx="628560" cy="40680"/>
            </p14:xfrm>
          </p:contentPart>
        </mc:Choice>
        <mc:Fallback xmlns="">
          <p:pic>
            <p:nvPicPr>
              <p:cNvPr id="9" name="Ink 8">
                <a:extLst>
                  <a:ext uri="{FF2B5EF4-FFF2-40B4-BE49-F238E27FC236}">
                    <a16:creationId xmlns:a16="http://schemas.microsoft.com/office/drawing/2014/main" id="{D51661D0-D79C-70C1-3836-F757ED9CDC98}"/>
                  </a:ext>
                </a:extLst>
              </p:cNvPr>
              <p:cNvPicPr/>
              <p:nvPr/>
            </p:nvPicPr>
            <p:blipFill>
              <a:blip r:embed="rId4"/>
              <a:stretch>
                <a:fillRect/>
              </a:stretch>
            </p:blipFill>
            <p:spPr>
              <a:xfrm>
                <a:off x="4471730" y="3273076"/>
                <a:ext cx="646200" cy="58320"/>
              </a:xfrm>
              <a:prstGeom prst="rect">
                <a:avLst/>
              </a:prstGeom>
            </p:spPr>
          </p:pic>
        </mc:Fallback>
      </mc:AlternateContent>
      <p:sp>
        <p:nvSpPr>
          <p:cNvPr id="16" name="TextBox 15">
            <a:extLst>
              <a:ext uri="{FF2B5EF4-FFF2-40B4-BE49-F238E27FC236}">
                <a16:creationId xmlns:a16="http://schemas.microsoft.com/office/drawing/2014/main" id="{5B2791D7-1AAF-E6F7-E315-60D5E746A328}"/>
              </a:ext>
            </a:extLst>
          </p:cNvPr>
          <p:cNvSpPr txBox="1"/>
          <p:nvPr/>
        </p:nvSpPr>
        <p:spPr>
          <a:xfrm>
            <a:off x="5327018" y="3121223"/>
            <a:ext cx="4935079" cy="307777"/>
          </a:xfrm>
          <a:prstGeom prst="rect">
            <a:avLst/>
          </a:prstGeom>
          <a:noFill/>
        </p:spPr>
        <p:txBody>
          <a:bodyPr wrap="square" rtlCol="0">
            <a:spAutoFit/>
          </a:bodyPr>
          <a:lstStyle/>
          <a:p>
            <a:r>
              <a:rPr lang="en-US" sz="1400"/>
              <a:t>retrieves saved model.  And we use the same “path” as above. </a:t>
            </a:r>
          </a:p>
        </p:txBody>
      </p:sp>
      <p:pic>
        <p:nvPicPr>
          <p:cNvPr id="7" name="Picture 6">
            <a:extLst>
              <a:ext uri="{FF2B5EF4-FFF2-40B4-BE49-F238E27FC236}">
                <a16:creationId xmlns:a16="http://schemas.microsoft.com/office/drawing/2014/main" id="{C05A55B7-D5E2-D9E0-3606-3D39EACE850D}"/>
              </a:ext>
            </a:extLst>
          </p:cNvPr>
          <p:cNvPicPr>
            <a:picLocks noChangeAspect="1"/>
          </p:cNvPicPr>
          <p:nvPr/>
        </p:nvPicPr>
        <p:blipFill>
          <a:blip r:embed="rId6"/>
          <a:stretch>
            <a:fillRect/>
          </a:stretch>
        </p:blipFill>
        <p:spPr>
          <a:xfrm>
            <a:off x="3576523" y="2513227"/>
            <a:ext cx="2249695" cy="230995"/>
          </a:xfrm>
          <a:prstGeom prst="rect">
            <a:avLst/>
          </a:prstGeom>
        </p:spPr>
      </p:pic>
      <p:pic>
        <p:nvPicPr>
          <p:cNvPr id="8" name="Picture 7">
            <a:extLst>
              <a:ext uri="{FF2B5EF4-FFF2-40B4-BE49-F238E27FC236}">
                <a16:creationId xmlns:a16="http://schemas.microsoft.com/office/drawing/2014/main" id="{82A945F4-3BD1-4E42-5197-C2C3A00D1FA4}"/>
              </a:ext>
            </a:extLst>
          </p:cNvPr>
          <p:cNvPicPr>
            <a:picLocks noChangeAspect="1"/>
          </p:cNvPicPr>
          <p:nvPr/>
        </p:nvPicPr>
        <p:blipFill>
          <a:blip r:embed="rId7"/>
          <a:stretch>
            <a:fillRect/>
          </a:stretch>
        </p:blipFill>
        <p:spPr>
          <a:xfrm>
            <a:off x="5436404" y="3460470"/>
            <a:ext cx="4484001" cy="455649"/>
          </a:xfrm>
          <a:prstGeom prst="rect">
            <a:avLst/>
          </a:prstGeom>
        </p:spPr>
      </p:pic>
      <p:sp>
        <p:nvSpPr>
          <p:cNvPr id="21" name="TextBox 20">
            <a:extLst>
              <a:ext uri="{FF2B5EF4-FFF2-40B4-BE49-F238E27FC236}">
                <a16:creationId xmlns:a16="http://schemas.microsoft.com/office/drawing/2014/main" id="{390118EF-F80F-E12F-8FEE-A8D3106494E5}"/>
              </a:ext>
            </a:extLst>
          </p:cNvPr>
          <p:cNvSpPr txBox="1"/>
          <p:nvPr/>
        </p:nvSpPr>
        <p:spPr>
          <a:xfrm>
            <a:off x="355384" y="1280163"/>
            <a:ext cx="3694090" cy="338554"/>
          </a:xfrm>
          <a:prstGeom prst="rect">
            <a:avLst/>
          </a:prstGeom>
          <a:noFill/>
        </p:spPr>
        <p:txBody>
          <a:bodyPr wrap="square" rtlCol="0">
            <a:spAutoFit/>
          </a:bodyPr>
          <a:lstStyle/>
          <a:p>
            <a:r>
              <a:rPr lang="en-US" sz="1600"/>
              <a:t>We can save the model like this:</a:t>
            </a:r>
          </a:p>
        </p:txBody>
      </p:sp>
      <p:sp>
        <p:nvSpPr>
          <p:cNvPr id="24" name="TextBox 23">
            <a:extLst>
              <a:ext uri="{FF2B5EF4-FFF2-40B4-BE49-F238E27FC236}">
                <a16:creationId xmlns:a16="http://schemas.microsoft.com/office/drawing/2014/main" id="{91CA0DFE-751E-EF8D-FE53-4B2D70853CAB}"/>
              </a:ext>
            </a:extLst>
          </p:cNvPr>
          <p:cNvSpPr txBox="1"/>
          <p:nvPr/>
        </p:nvSpPr>
        <p:spPr>
          <a:xfrm>
            <a:off x="786639" y="4123070"/>
            <a:ext cx="2322490" cy="338554"/>
          </a:xfrm>
          <a:prstGeom prst="rect">
            <a:avLst/>
          </a:prstGeom>
          <a:noFill/>
        </p:spPr>
        <p:txBody>
          <a:bodyPr wrap="square" rtlCol="0">
            <a:spAutoFit/>
          </a:bodyPr>
          <a:lstStyle/>
          <a:p>
            <a:r>
              <a:rPr lang="en-US" sz="1600"/>
              <a:t>pred = nn.predict(X_test)</a:t>
            </a:r>
          </a:p>
        </p:txBody>
      </p:sp>
      <p:sp>
        <p:nvSpPr>
          <p:cNvPr id="25" name="TextBox 24">
            <a:extLst>
              <a:ext uri="{FF2B5EF4-FFF2-40B4-BE49-F238E27FC236}">
                <a16:creationId xmlns:a16="http://schemas.microsoft.com/office/drawing/2014/main" id="{BC667446-A773-DFE9-569C-0EF070C11BDF}"/>
              </a:ext>
            </a:extLst>
          </p:cNvPr>
          <p:cNvSpPr txBox="1"/>
          <p:nvPr/>
        </p:nvSpPr>
        <p:spPr>
          <a:xfrm>
            <a:off x="4051609" y="4096482"/>
            <a:ext cx="2951095" cy="307777"/>
          </a:xfrm>
          <a:prstGeom prst="rect">
            <a:avLst/>
          </a:prstGeom>
          <a:noFill/>
        </p:spPr>
        <p:txBody>
          <a:bodyPr wrap="square" rtlCol="0">
            <a:spAutoFit/>
          </a:bodyPr>
          <a:lstStyle/>
          <a:p>
            <a:r>
              <a:rPr lang="en-US" sz="1400"/>
              <a:t>can then do predictions as usual.</a:t>
            </a:r>
          </a:p>
        </p:txBody>
      </p:sp>
      <mc:AlternateContent xmlns:mc="http://schemas.openxmlformats.org/markup-compatibility/2006" xmlns:p14="http://schemas.microsoft.com/office/powerpoint/2010/main">
        <mc:Choice Requires="p14">
          <p:contentPart p14:bwMode="auto" r:id="rId8">
            <p14:nvContentPartPr>
              <p14:cNvPr id="26" name="Ink 25">
                <a:extLst>
                  <a:ext uri="{FF2B5EF4-FFF2-40B4-BE49-F238E27FC236}">
                    <a16:creationId xmlns:a16="http://schemas.microsoft.com/office/drawing/2014/main" id="{A4AB9926-5370-D903-F9B8-B433565F2858}"/>
                  </a:ext>
                </a:extLst>
              </p14:cNvPr>
              <p14:cNvContentPartPr/>
              <p14:nvPr/>
            </p14:nvContentPartPr>
            <p14:xfrm>
              <a:off x="3217998" y="4250371"/>
              <a:ext cx="628560" cy="40680"/>
            </p14:xfrm>
          </p:contentPart>
        </mc:Choice>
        <mc:Fallback xmlns="">
          <p:pic>
            <p:nvPicPr>
              <p:cNvPr id="26" name="Ink 25">
                <a:extLst>
                  <a:ext uri="{FF2B5EF4-FFF2-40B4-BE49-F238E27FC236}">
                    <a16:creationId xmlns:a16="http://schemas.microsoft.com/office/drawing/2014/main" id="{A4AB9926-5370-D903-F9B8-B433565F2858}"/>
                  </a:ext>
                </a:extLst>
              </p:cNvPr>
              <p:cNvPicPr/>
              <p:nvPr/>
            </p:nvPicPr>
            <p:blipFill>
              <a:blip r:embed="rId4"/>
              <a:stretch>
                <a:fillRect/>
              </a:stretch>
            </p:blipFill>
            <p:spPr>
              <a:xfrm>
                <a:off x="3208998" y="4241371"/>
                <a:ext cx="646200" cy="58320"/>
              </a:xfrm>
              <a:prstGeom prst="rect">
                <a:avLst/>
              </a:prstGeom>
            </p:spPr>
          </p:pic>
        </mc:Fallback>
      </mc:AlternateContent>
    </p:spTree>
    <p:extLst>
      <p:ext uri="{BB962C8B-B14F-4D97-AF65-F5344CB8AC3E}">
        <p14:creationId xmlns:p14="http://schemas.microsoft.com/office/powerpoint/2010/main" val="3916311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3544368" cy="461665"/>
          </a:xfrm>
          <a:prstGeom prst="rect">
            <a:avLst/>
          </a:prstGeom>
        </p:spPr>
        <p:txBody>
          <a:bodyPr wrap="none">
            <a:spAutoFit/>
          </a:bodyPr>
          <a:lstStyle/>
          <a:p>
            <a:r>
              <a:rPr lang="en-US" sz="2400" b="1" u="sng">
                <a:solidFill>
                  <a:srgbClr val="0066FF"/>
                </a:solidFill>
              </a:rPr>
              <a:t>Tensor Flow: preliminaries</a:t>
            </a:r>
          </a:p>
        </p:txBody>
      </p:sp>
      <p:sp>
        <p:nvSpPr>
          <p:cNvPr id="10" name="TextBox 9">
            <a:extLst>
              <a:ext uri="{FF2B5EF4-FFF2-40B4-BE49-F238E27FC236}">
                <a16:creationId xmlns:a16="http://schemas.microsoft.com/office/drawing/2014/main" id="{0B232AAF-0862-48C2-488A-985CBBC2605D}"/>
              </a:ext>
            </a:extLst>
          </p:cNvPr>
          <p:cNvSpPr txBox="1"/>
          <p:nvPr/>
        </p:nvSpPr>
        <p:spPr>
          <a:xfrm>
            <a:off x="299099" y="861601"/>
            <a:ext cx="4238595" cy="338554"/>
          </a:xfrm>
          <a:prstGeom prst="rect">
            <a:avLst/>
          </a:prstGeom>
          <a:noFill/>
        </p:spPr>
        <p:txBody>
          <a:bodyPr wrap="square" rtlCol="0">
            <a:spAutoFit/>
          </a:bodyPr>
          <a:lstStyle/>
          <a:p>
            <a:r>
              <a:rPr lang="en-US" sz="1600"/>
              <a:t>There are useful methods we can apply to ds.</a:t>
            </a:r>
          </a:p>
        </p:txBody>
      </p:sp>
      <p:sp>
        <p:nvSpPr>
          <p:cNvPr id="2" name="TextBox 1">
            <a:extLst>
              <a:ext uri="{FF2B5EF4-FFF2-40B4-BE49-F238E27FC236}">
                <a16:creationId xmlns:a16="http://schemas.microsoft.com/office/drawing/2014/main" id="{63633F61-4133-A90A-1C9D-CC0C4C9E62F7}"/>
              </a:ext>
            </a:extLst>
          </p:cNvPr>
          <p:cNvSpPr txBox="1"/>
          <p:nvPr/>
        </p:nvSpPr>
        <p:spPr>
          <a:xfrm>
            <a:off x="318763" y="1484041"/>
            <a:ext cx="1200427" cy="338554"/>
          </a:xfrm>
          <a:prstGeom prst="rect">
            <a:avLst/>
          </a:prstGeom>
          <a:noFill/>
        </p:spPr>
        <p:txBody>
          <a:bodyPr wrap="square" rtlCol="0">
            <a:spAutoFit/>
          </a:bodyPr>
          <a:lstStyle/>
          <a:p>
            <a:r>
              <a:rPr lang="en-US" sz="1600"/>
              <a:t>ds.map(f)</a:t>
            </a:r>
          </a:p>
        </p:txBody>
      </p:sp>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5623E84D-BCBA-9302-9C1D-7E021336D26D}"/>
                  </a:ext>
                </a:extLst>
              </p14:cNvPr>
              <p14:cNvContentPartPr/>
              <p14:nvPr/>
            </p14:nvContentPartPr>
            <p14:xfrm>
              <a:off x="1420093" y="1669353"/>
              <a:ext cx="807120" cy="31320"/>
            </p14:xfrm>
          </p:contentPart>
        </mc:Choice>
        <mc:Fallback xmlns="">
          <p:pic>
            <p:nvPicPr>
              <p:cNvPr id="4" name="Ink 3">
                <a:extLst>
                  <a:ext uri="{FF2B5EF4-FFF2-40B4-BE49-F238E27FC236}">
                    <a16:creationId xmlns:a16="http://schemas.microsoft.com/office/drawing/2014/main" id="{5623E84D-BCBA-9302-9C1D-7E021336D26D}"/>
                  </a:ext>
                </a:extLst>
              </p:cNvPr>
              <p:cNvPicPr/>
              <p:nvPr/>
            </p:nvPicPr>
            <p:blipFill>
              <a:blip r:embed="rId4"/>
              <a:stretch>
                <a:fillRect/>
              </a:stretch>
            </p:blipFill>
            <p:spPr>
              <a:xfrm>
                <a:off x="1413973" y="1663162"/>
                <a:ext cx="819360" cy="43702"/>
              </a:xfrm>
              <a:prstGeom prst="rect">
                <a:avLst/>
              </a:prstGeom>
            </p:spPr>
          </p:pic>
        </mc:Fallback>
      </mc:AlternateContent>
      <p:sp>
        <p:nvSpPr>
          <p:cNvPr id="13" name="TextBox 12">
            <a:extLst>
              <a:ext uri="{FF2B5EF4-FFF2-40B4-BE49-F238E27FC236}">
                <a16:creationId xmlns:a16="http://schemas.microsoft.com/office/drawing/2014/main" id="{8219B7BF-88F0-8F84-EBF6-01C95AA1C394}"/>
              </a:ext>
            </a:extLst>
          </p:cNvPr>
          <p:cNvSpPr txBox="1"/>
          <p:nvPr/>
        </p:nvSpPr>
        <p:spPr>
          <a:xfrm>
            <a:off x="2446788" y="1370033"/>
            <a:ext cx="9273264" cy="1384995"/>
          </a:xfrm>
          <a:prstGeom prst="rect">
            <a:avLst/>
          </a:prstGeom>
          <a:noFill/>
        </p:spPr>
        <p:txBody>
          <a:bodyPr wrap="square">
            <a:spAutoFit/>
          </a:bodyPr>
          <a:lstStyle/>
          <a:p>
            <a:r>
              <a:rPr lang="en-US" sz="1400"/>
              <a:t>f is a function.  There are some things to be aware of apropos writing f.  The input into f is each element of the dataset, x.  And the output of f is what replaces each element of the dataset.  If elements, x, of ds are numerical array, then seems we can do normal mathematical manipulations, i.e., indexing x[2], and raising to powers x[2]**4, etc.  If elements, x, are strings, then to do string manipulations, looks like we need to use tf-defined functions, like: </a:t>
            </a:r>
            <a:r>
              <a:rPr lang="en-US" sz="1400" b="1"/>
              <a:t>tf.string.split(x,c)</a:t>
            </a:r>
            <a:r>
              <a:rPr lang="en-US" sz="1400"/>
              <a:t>.  </a:t>
            </a:r>
            <a:r>
              <a:rPr lang="en-US" sz="1400" i="1">
                <a:solidFill>
                  <a:srgbClr val="0000FF"/>
                </a:solidFill>
              </a:rPr>
              <a:t>Note if ds has an n-element tuple as output (say, (x,y)), then map function must explicitly take those n inputs as arguments (say def f(x,y)).  It can’t take a generic ‘tuple’ as input, like def f(z), where x = z[0] and y = z[1].</a:t>
            </a:r>
            <a:endParaRPr lang="en-US" sz="1400" b="1" i="1">
              <a:solidFill>
                <a:srgbClr val="0000FF"/>
              </a:solidFill>
            </a:endParaRPr>
          </a:p>
        </p:txBody>
      </p:sp>
      <p:sp>
        <p:nvSpPr>
          <p:cNvPr id="14" name="TextBox 13">
            <a:extLst>
              <a:ext uri="{FF2B5EF4-FFF2-40B4-BE49-F238E27FC236}">
                <a16:creationId xmlns:a16="http://schemas.microsoft.com/office/drawing/2014/main" id="{5508FB12-3EA1-3837-A2D3-6299457B6D3E}"/>
              </a:ext>
            </a:extLst>
          </p:cNvPr>
          <p:cNvSpPr txBox="1"/>
          <p:nvPr/>
        </p:nvSpPr>
        <p:spPr>
          <a:xfrm>
            <a:off x="299099" y="2933430"/>
            <a:ext cx="1120994" cy="338554"/>
          </a:xfrm>
          <a:prstGeom prst="rect">
            <a:avLst/>
          </a:prstGeom>
          <a:noFill/>
        </p:spPr>
        <p:txBody>
          <a:bodyPr wrap="square" rtlCol="0">
            <a:spAutoFit/>
          </a:bodyPr>
          <a:lstStyle/>
          <a:p>
            <a:r>
              <a:rPr lang="en-US" sz="1600"/>
              <a:t>ds.filter(f)</a:t>
            </a:r>
          </a:p>
        </p:txBody>
      </p:sp>
      <mc:AlternateContent xmlns:mc="http://schemas.openxmlformats.org/markup-compatibility/2006" xmlns:p14="http://schemas.microsoft.com/office/powerpoint/2010/main">
        <mc:Choice Requires="p14">
          <p:contentPart p14:bwMode="auto" r:id="rId5">
            <p14:nvContentPartPr>
              <p14:cNvPr id="15" name="Ink 14">
                <a:extLst>
                  <a:ext uri="{FF2B5EF4-FFF2-40B4-BE49-F238E27FC236}">
                    <a16:creationId xmlns:a16="http://schemas.microsoft.com/office/drawing/2014/main" id="{387F7F39-3013-4607-BCF6-657A2950C3EC}"/>
                  </a:ext>
                </a:extLst>
              </p14:cNvPr>
              <p14:cNvContentPartPr/>
              <p14:nvPr/>
            </p14:nvContentPartPr>
            <p14:xfrm>
              <a:off x="1499526" y="3115799"/>
              <a:ext cx="807120" cy="31320"/>
            </p14:xfrm>
          </p:contentPart>
        </mc:Choice>
        <mc:Fallback xmlns="">
          <p:pic>
            <p:nvPicPr>
              <p:cNvPr id="15" name="Ink 14">
                <a:extLst>
                  <a:ext uri="{FF2B5EF4-FFF2-40B4-BE49-F238E27FC236}">
                    <a16:creationId xmlns:a16="http://schemas.microsoft.com/office/drawing/2014/main" id="{387F7F39-3013-4607-BCF6-657A2950C3EC}"/>
                  </a:ext>
                </a:extLst>
              </p:cNvPr>
              <p:cNvPicPr/>
              <p:nvPr/>
            </p:nvPicPr>
            <p:blipFill>
              <a:blip r:embed="rId4"/>
              <a:stretch>
                <a:fillRect/>
              </a:stretch>
            </p:blipFill>
            <p:spPr>
              <a:xfrm>
                <a:off x="1493406" y="3109608"/>
                <a:ext cx="819360" cy="43702"/>
              </a:xfrm>
              <a:prstGeom prst="rect">
                <a:avLst/>
              </a:prstGeom>
            </p:spPr>
          </p:pic>
        </mc:Fallback>
      </mc:AlternateContent>
      <p:sp>
        <p:nvSpPr>
          <p:cNvPr id="16" name="TextBox 15">
            <a:extLst>
              <a:ext uri="{FF2B5EF4-FFF2-40B4-BE49-F238E27FC236}">
                <a16:creationId xmlns:a16="http://schemas.microsoft.com/office/drawing/2014/main" id="{809DD9D7-923B-D311-7D1F-245077BFCFD6}"/>
              </a:ext>
            </a:extLst>
          </p:cNvPr>
          <p:cNvSpPr txBox="1"/>
          <p:nvPr/>
        </p:nvSpPr>
        <p:spPr>
          <a:xfrm>
            <a:off x="2531912" y="2872312"/>
            <a:ext cx="9188140" cy="1169551"/>
          </a:xfrm>
          <a:prstGeom prst="rect">
            <a:avLst/>
          </a:prstGeom>
          <a:noFill/>
        </p:spPr>
        <p:txBody>
          <a:bodyPr wrap="square">
            <a:spAutoFit/>
          </a:bodyPr>
          <a:lstStyle/>
          <a:p>
            <a:r>
              <a:rPr lang="en-US" sz="1400"/>
              <a:t>f is a function.  This method allows us to kick out certain elements of the ds.  The input to f is each element of the dataset, and the output is a Boolean variable: True or False.  If the input makes the output True, then it’s kept, but if False, then its discarded.  </a:t>
            </a:r>
            <a:r>
              <a:rPr lang="en-US" sz="1400" i="1">
                <a:solidFill>
                  <a:srgbClr val="0000FF"/>
                </a:solidFill>
              </a:rPr>
              <a:t>Note if ds has an n-element tuple as output (say, (x,y)), then filter function must explicitly take those n inputs as arguments (say, def f(x,y)).  It can’t take a generic ‘tuple’ as input, like def f(z), where x = z[0] and y = z[1].  </a:t>
            </a:r>
            <a:r>
              <a:rPr lang="en-US" sz="1400" i="1">
                <a:solidFill>
                  <a:srgbClr val="FF0000"/>
                </a:solidFill>
              </a:rPr>
              <a:t>Seems that after you filter ds, len(ds) doesn’t work anymore.  </a:t>
            </a:r>
            <a:endParaRPr lang="en-US" sz="1400">
              <a:solidFill>
                <a:srgbClr val="FF0000"/>
              </a:solidFill>
            </a:endParaRPr>
          </a:p>
        </p:txBody>
      </p:sp>
      <p:sp>
        <p:nvSpPr>
          <p:cNvPr id="12" name="TextBox 11">
            <a:extLst>
              <a:ext uri="{FF2B5EF4-FFF2-40B4-BE49-F238E27FC236}">
                <a16:creationId xmlns:a16="http://schemas.microsoft.com/office/drawing/2014/main" id="{87E3B622-F899-6D36-C3D7-C72670807CC2}"/>
              </a:ext>
            </a:extLst>
          </p:cNvPr>
          <p:cNvSpPr txBox="1"/>
          <p:nvPr/>
        </p:nvSpPr>
        <p:spPr>
          <a:xfrm>
            <a:off x="312635" y="4279447"/>
            <a:ext cx="1313497" cy="338554"/>
          </a:xfrm>
          <a:prstGeom prst="rect">
            <a:avLst/>
          </a:prstGeom>
          <a:noFill/>
        </p:spPr>
        <p:txBody>
          <a:bodyPr wrap="square" rtlCol="0">
            <a:spAutoFit/>
          </a:bodyPr>
          <a:lstStyle/>
          <a:p>
            <a:r>
              <a:rPr lang="en-US" sz="1600"/>
              <a:t>ds.shuffle(n)</a:t>
            </a:r>
          </a:p>
        </p:txBody>
      </p:sp>
      <mc:AlternateContent xmlns:mc="http://schemas.openxmlformats.org/markup-compatibility/2006" xmlns:p14="http://schemas.microsoft.com/office/powerpoint/2010/main">
        <mc:Choice Requires="p14">
          <p:contentPart p14:bwMode="auto" r:id="rId6">
            <p14:nvContentPartPr>
              <p14:cNvPr id="17" name="Ink 16">
                <a:extLst>
                  <a:ext uri="{FF2B5EF4-FFF2-40B4-BE49-F238E27FC236}">
                    <a16:creationId xmlns:a16="http://schemas.microsoft.com/office/drawing/2014/main" id="{D3508709-86A3-D4D9-C669-24AD071D1E82}"/>
                  </a:ext>
                </a:extLst>
              </p14:cNvPr>
              <p14:cNvContentPartPr/>
              <p14:nvPr/>
            </p14:nvContentPartPr>
            <p14:xfrm>
              <a:off x="1639668" y="4448749"/>
              <a:ext cx="807120" cy="31320"/>
            </p14:xfrm>
          </p:contentPart>
        </mc:Choice>
        <mc:Fallback xmlns="">
          <p:pic>
            <p:nvPicPr>
              <p:cNvPr id="17" name="Ink 16">
                <a:extLst>
                  <a:ext uri="{FF2B5EF4-FFF2-40B4-BE49-F238E27FC236}">
                    <a16:creationId xmlns:a16="http://schemas.microsoft.com/office/drawing/2014/main" id="{D3508709-86A3-D4D9-C669-24AD071D1E82}"/>
                  </a:ext>
                </a:extLst>
              </p:cNvPr>
              <p:cNvPicPr/>
              <p:nvPr/>
            </p:nvPicPr>
            <p:blipFill>
              <a:blip r:embed="rId4"/>
              <a:stretch>
                <a:fillRect/>
              </a:stretch>
            </p:blipFill>
            <p:spPr>
              <a:xfrm>
                <a:off x="1633548" y="4442558"/>
                <a:ext cx="819360" cy="43702"/>
              </a:xfrm>
              <a:prstGeom prst="rect">
                <a:avLst/>
              </a:prstGeom>
            </p:spPr>
          </p:pic>
        </mc:Fallback>
      </mc:AlternateContent>
      <p:sp>
        <p:nvSpPr>
          <p:cNvPr id="18" name="TextBox 17">
            <a:extLst>
              <a:ext uri="{FF2B5EF4-FFF2-40B4-BE49-F238E27FC236}">
                <a16:creationId xmlns:a16="http://schemas.microsoft.com/office/drawing/2014/main" id="{9D2E5541-B233-EE4A-D975-7E6438E34DE7}"/>
              </a:ext>
            </a:extLst>
          </p:cNvPr>
          <p:cNvSpPr txBox="1"/>
          <p:nvPr/>
        </p:nvSpPr>
        <p:spPr>
          <a:xfrm>
            <a:off x="2635097" y="4234690"/>
            <a:ext cx="8981770" cy="1169551"/>
          </a:xfrm>
          <a:prstGeom prst="rect">
            <a:avLst/>
          </a:prstGeom>
          <a:noFill/>
        </p:spPr>
        <p:txBody>
          <a:bodyPr wrap="square">
            <a:spAutoFit/>
          </a:bodyPr>
          <a:lstStyle/>
          <a:p>
            <a:r>
              <a:rPr lang="en-US" sz="1400"/>
              <a:t>will shuffle the data set in batches of size n.  Basically, works like this.  We circle the first n elements [ds</a:t>
            </a:r>
            <a:r>
              <a:rPr lang="en-US" sz="1400" baseline="-25000"/>
              <a:t>0</a:t>
            </a:r>
            <a:r>
              <a:rPr lang="en-US" sz="1400"/>
              <a:t>, ds</a:t>
            </a:r>
            <a:r>
              <a:rPr lang="en-US" sz="1400" baseline="-25000"/>
              <a:t>1</a:t>
            </a:r>
            <a:r>
              <a:rPr lang="en-US" sz="1400"/>
              <a:t>, …, ds</a:t>
            </a:r>
            <a:r>
              <a:rPr lang="en-US" sz="1400" baseline="-25000"/>
              <a:t>n-1</a:t>
            </a:r>
            <a:r>
              <a:rPr lang="en-US" sz="1400"/>
              <a:t>] of ds.  And we randomly pick an element out of the set of n.  And then we replace that element with the ds</a:t>
            </a:r>
            <a:r>
              <a:rPr lang="en-US" sz="1400" baseline="-25000"/>
              <a:t>n</a:t>
            </a:r>
            <a:r>
              <a:rPr lang="en-US" sz="1400"/>
              <a:t>.  And we randomly pick out another element of the set of n.  And we replace it with ds</a:t>
            </a:r>
            <a:r>
              <a:rPr lang="en-US" sz="1400" baseline="-25000"/>
              <a:t>n+1</a:t>
            </a:r>
            <a:r>
              <a:rPr lang="en-US" sz="1400"/>
              <a:t>.  And then we randomly pick out another element out of the set of n.  We keep doing this until we run out of replacement elements.  And then we just randomly pick elements out of our set of n until it runs out.  </a:t>
            </a:r>
          </a:p>
        </p:txBody>
      </p:sp>
      <p:sp>
        <p:nvSpPr>
          <p:cNvPr id="19" name="TextBox 18">
            <a:extLst>
              <a:ext uri="{FF2B5EF4-FFF2-40B4-BE49-F238E27FC236}">
                <a16:creationId xmlns:a16="http://schemas.microsoft.com/office/drawing/2014/main" id="{BB33DFDF-7A3F-7F3C-2AB9-AAD06C80FC88}"/>
              </a:ext>
            </a:extLst>
          </p:cNvPr>
          <p:cNvSpPr txBox="1"/>
          <p:nvPr/>
        </p:nvSpPr>
        <p:spPr>
          <a:xfrm>
            <a:off x="299099" y="5636088"/>
            <a:ext cx="1200427" cy="338554"/>
          </a:xfrm>
          <a:prstGeom prst="rect">
            <a:avLst/>
          </a:prstGeom>
          <a:noFill/>
        </p:spPr>
        <p:txBody>
          <a:bodyPr wrap="square" rtlCol="0">
            <a:spAutoFit/>
          </a:bodyPr>
          <a:lstStyle/>
          <a:p>
            <a:r>
              <a:rPr lang="en-US" sz="1600"/>
              <a:t>ds.batch(n)</a:t>
            </a:r>
          </a:p>
        </p:txBody>
      </p:sp>
      <mc:AlternateContent xmlns:mc="http://schemas.openxmlformats.org/markup-compatibility/2006" xmlns:p14="http://schemas.microsoft.com/office/powerpoint/2010/main">
        <mc:Choice Requires="p14">
          <p:contentPart p14:bwMode="auto" r:id="rId7">
            <p14:nvContentPartPr>
              <p14:cNvPr id="20" name="Ink 19">
                <a:extLst>
                  <a:ext uri="{FF2B5EF4-FFF2-40B4-BE49-F238E27FC236}">
                    <a16:creationId xmlns:a16="http://schemas.microsoft.com/office/drawing/2014/main" id="{14F27DC8-5F4D-EAE1-6C69-37709DA89DB3}"/>
                  </a:ext>
                </a:extLst>
              </p14:cNvPr>
              <p14:cNvContentPartPr/>
              <p14:nvPr/>
            </p14:nvContentPartPr>
            <p14:xfrm>
              <a:off x="1498649" y="5815480"/>
              <a:ext cx="807120" cy="31320"/>
            </p14:xfrm>
          </p:contentPart>
        </mc:Choice>
        <mc:Fallback xmlns="">
          <p:pic>
            <p:nvPicPr>
              <p:cNvPr id="20" name="Ink 19">
                <a:extLst>
                  <a:ext uri="{FF2B5EF4-FFF2-40B4-BE49-F238E27FC236}">
                    <a16:creationId xmlns:a16="http://schemas.microsoft.com/office/drawing/2014/main" id="{14F27DC8-5F4D-EAE1-6C69-37709DA89DB3}"/>
                  </a:ext>
                </a:extLst>
              </p:cNvPr>
              <p:cNvPicPr/>
              <p:nvPr/>
            </p:nvPicPr>
            <p:blipFill>
              <a:blip r:embed="rId4"/>
              <a:stretch>
                <a:fillRect/>
              </a:stretch>
            </p:blipFill>
            <p:spPr>
              <a:xfrm>
                <a:off x="1492529" y="5809289"/>
                <a:ext cx="819360" cy="43702"/>
              </a:xfrm>
              <a:prstGeom prst="rect">
                <a:avLst/>
              </a:prstGeom>
            </p:spPr>
          </p:pic>
        </mc:Fallback>
      </mc:AlternateContent>
      <p:sp>
        <p:nvSpPr>
          <p:cNvPr id="21" name="TextBox 20">
            <a:extLst>
              <a:ext uri="{FF2B5EF4-FFF2-40B4-BE49-F238E27FC236}">
                <a16:creationId xmlns:a16="http://schemas.microsoft.com/office/drawing/2014/main" id="{61F44612-F38C-62D6-BD4B-E3504DE3D856}"/>
              </a:ext>
            </a:extLst>
          </p:cNvPr>
          <p:cNvSpPr txBox="1"/>
          <p:nvPr/>
        </p:nvSpPr>
        <p:spPr>
          <a:xfrm>
            <a:off x="2531912" y="5636088"/>
            <a:ext cx="3316134" cy="954107"/>
          </a:xfrm>
          <a:prstGeom prst="rect">
            <a:avLst/>
          </a:prstGeom>
          <a:noFill/>
        </p:spPr>
        <p:txBody>
          <a:bodyPr wrap="square">
            <a:spAutoFit/>
          </a:bodyPr>
          <a:lstStyle/>
          <a:p>
            <a:r>
              <a:rPr lang="en-US" sz="1400"/>
              <a:t>will group the ds into batches of size n.  Of course there will be a remainder set with size &lt; n, probably.  The form of ds.batch(n) is a list of tensor batches of tensors.</a:t>
            </a:r>
          </a:p>
        </p:txBody>
      </p:sp>
      <p:graphicFrame>
        <p:nvGraphicFramePr>
          <p:cNvPr id="5" name="Object 4">
            <a:extLst>
              <a:ext uri="{FF2B5EF4-FFF2-40B4-BE49-F238E27FC236}">
                <a16:creationId xmlns:a16="http://schemas.microsoft.com/office/drawing/2014/main" id="{D6B3B580-989F-A34E-AF97-69DEDD8AE34B}"/>
              </a:ext>
            </a:extLst>
          </p:cNvPr>
          <p:cNvGraphicFramePr>
            <a:graphicFrameLocks noChangeAspect="1"/>
          </p:cNvGraphicFramePr>
          <p:nvPr>
            <p:extLst>
              <p:ext uri="{D42A27DB-BD31-4B8C-83A1-F6EECF244321}">
                <p14:modId xmlns:p14="http://schemas.microsoft.com/office/powerpoint/2010/main" val="1671149457"/>
              </p:ext>
            </p:extLst>
          </p:nvPr>
        </p:nvGraphicFramePr>
        <p:xfrm>
          <a:off x="6376492" y="5404241"/>
          <a:ext cx="3316134" cy="1325759"/>
        </p:xfrm>
        <a:graphic>
          <a:graphicData uri="http://schemas.openxmlformats.org/presentationml/2006/ole">
            <mc:AlternateContent xmlns:mc="http://schemas.openxmlformats.org/markup-compatibility/2006">
              <mc:Choice xmlns:v="urn:schemas-microsoft-com:vml" Requires="v">
                <p:oleObj name="Equation" r:id="rId8" imgW="2730240" imgH="1091880" progId="Equation.DSMT4">
                  <p:embed/>
                </p:oleObj>
              </mc:Choice>
              <mc:Fallback>
                <p:oleObj name="Equation" r:id="rId8" imgW="2730240" imgH="1091880" progId="Equation.DSMT4">
                  <p:embed/>
                  <p:pic>
                    <p:nvPicPr>
                      <p:cNvPr id="0" name=""/>
                      <p:cNvPicPr/>
                      <p:nvPr/>
                    </p:nvPicPr>
                    <p:blipFill>
                      <a:blip r:embed="rId9"/>
                      <a:stretch>
                        <a:fillRect/>
                      </a:stretch>
                    </p:blipFill>
                    <p:spPr>
                      <a:xfrm>
                        <a:off x="6376492" y="5404241"/>
                        <a:ext cx="3316134" cy="1325759"/>
                      </a:xfrm>
                      <a:prstGeom prst="rect">
                        <a:avLst/>
                      </a:prstGeom>
                    </p:spPr>
                  </p:pic>
                </p:oleObj>
              </mc:Fallback>
            </mc:AlternateContent>
          </a:graphicData>
        </a:graphic>
      </p:graphicFrame>
    </p:spTree>
    <p:extLst>
      <p:ext uri="{BB962C8B-B14F-4D97-AF65-F5344CB8AC3E}">
        <p14:creationId xmlns:p14="http://schemas.microsoft.com/office/powerpoint/2010/main" val="60372151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829257" y="100299"/>
            <a:ext cx="2687467" cy="461665"/>
          </a:xfrm>
          <a:prstGeom prst="rect">
            <a:avLst/>
          </a:prstGeom>
        </p:spPr>
        <p:txBody>
          <a:bodyPr wrap="none">
            <a:spAutoFit/>
          </a:bodyPr>
          <a:lstStyle/>
          <a:p>
            <a:r>
              <a:rPr lang="en-US" sz="2400" b="1" u="sng">
                <a:solidFill>
                  <a:srgbClr val="FF0000"/>
                </a:solidFill>
              </a:rPr>
              <a:t>Tensor Flow: Saving</a:t>
            </a:r>
          </a:p>
        </p:txBody>
      </p:sp>
      <p:sp>
        <p:nvSpPr>
          <p:cNvPr id="4" name="TextBox 3">
            <a:extLst>
              <a:ext uri="{FF2B5EF4-FFF2-40B4-BE49-F238E27FC236}">
                <a16:creationId xmlns:a16="http://schemas.microsoft.com/office/drawing/2014/main" id="{A9D4888D-1768-0B6B-4991-172D43A3164A}"/>
              </a:ext>
            </a:extLst>
          </p:cNvPr>
          <p:cNvSpPr txBox="1"/>
          <p:nvPr/>
        </p:nvSpPr>
        <p:spPr>
          <a:xfrm>
            <a:off x="375049" y="1208796"/>
            <a:ext cx="3694090" cy="338554"/>
          </a:xfrm>
          <a:prstGeom prst="rect">
            <a:avLst/>
          </a:prstGeom>
          <a:noFill/>
        </p:spPr>
        <p:txBody>
          <a:bodyPr wrap="square" rtlCol="0">
            <a:spAutoFit/>
          </a:bodyPr>
          <a:lstStyle/>
          <a:p>
            <a:r>
              <a:rPr lang="en-US" sz="1600"/>
              <a:t>Can also save model like this, as .h5 file,</a:t>
            </a:r>
          </a:p>
        </p:txBody>
      </p:sp>
      <p:pic>
        <p:nvPicPr>
          <p:cNvPr id="11" name="Picture 10">
            <a:extLst>
              <a:ext uri="{FF2B5EF4-FFF2-40B4-BE49-F238E27FC236}">
                <a16:creationId xmlns:a16="http://schemas.microsoft.com/office/drawing/2014/main" id="{49F40287-40F5-93B1-042B-006A8B781567}"/>
              </a:ext>
            </a:extLst>
          </p:cNvPr>
          <p:cNvPicPr>
            <a:picLocks noChangeAspect="1"/>
          </p:cNvPicPr>
          <p:nvPr/>
        </p:nvPicPr>
        <p:blipFill>
          <a:blip r:embed="rId3"/>
          <a:stretch>
            <a:fillRect/>
          </a:stretch>
        </p:blipFill>
        <p:spPr>
          <a:xfrm>
            <a:off x="3593567" y="2166002"/>
            <a:ext cx="2233297" cy="230039"/>
          </a:xfrm>
          <a:prstGeom prst="rect">
            <a:avLst/>
          </a:prstGeom>
        </p:spPr>
      </p:pic>
      <p:sp>
        <p:nvSpPr>
          <p:cNvPr id="12" name="TextBox 11">
            <a:extLst>
              <a:ext uri="{FF2B5EF4-FFF2-40B4-BE49-F238E27FC236}">
                <a16:creationId xmlns:a16="http://schemas.microsoft.com/office/drawing/2014/main" id="{85702388-7347-C2D4-28FA-C19BC1CD83E6}"/>
              </a:ext>
            </a:extLst>
          </p:cNvPr>
          <p:cNvSpPr txBox="1"/>
          <p:nvPr/>
        </p:nvSpPr>
        <p:spPr>
          <a:xfrm>
            <a:off x="787286" y="1742276"/>
            <a:ext cx="2052102" cy="338554"/>
          </a:xfrm>
          <a:prstGeom prst="rect">
            <a:avLst/>
          </a:prstGeom>
          <a:noFill/>
        </p:spPr>
        <p:txBody>
          <a:bodyPr wrap="square" rtlCol="0">
            <a:spAutoFit/>
          </a:bodyPr>
          <a:lstStyle/>
          <a:p>
            <a:r>
              <a:rPr lang="en-US" sz="1600"/>
              <a:t>nn.save(“path.h5”)</a:t>
            </a:r>
          </a:p>
        </p:txBody>
      </p:sp>
      <mc:AlternateContent xmlns:mc="http://schemas.openxmlformats.org/markup-compatibility/2006" xmlns:p14="http://schemas.microsoft.com/office/powerpoint/2010/main">
        <mc:Choice Requires="p14">
          <p:contentPart p14:bwMode="auto" r:id="rId4">
            <p14:nvContentPartPr>
              <p14:cNvPr id="13" name="Ink 12">
                <a:extLst>
                  <a:ext uri="{FF2B5EF4-FFF2-40B4-BE49-F238E27FC236}">
                    <a16:creationId xmlns:a16="http://schemas.microsoft.com/office/drawing/2014/main" id="{6AB5A07E-FF56-B077-9CBA-75F92A3B80FE}"/>
                  </a:ext>
                </a:extLst>
              </p14:cNvPr>
              <p14:cNvContentPartPr/>
              <p14:nvPr/>
            </p14:nvContentPartPr>
            <p14:xfrm>
              <a:off x="2634331" y="1920451"/>
              <a:ext cx="628560" cy="40680"/>
            </p14:xfrm>
          </p:contentPart>
        </mc:Choice>
        <mc:Fallback xmlns="">
          <p:pic>
            <p:nvPicPr>
              <p:cNvPr id="13" name="Ink 12">
                <a:extLst>
                  <a:ext uri="{FF2B5EF4-FFF2-40B4-BE49-F238E27FC236}">
                    <a16:creationId xmlns:a16="http://schemas.microsoft.com/office/drawing/2014/main" id="{6AB5A07E-FF56-B077-9CBA-75F92A3B80FE}"/>
                  </a:ext>
                </a:extLst>
              </p:cNvPr>
              <p:cNvPicPr/>
              <p:nvPr/>
            </p:nvPicPr>
            <p:blipFill>
              <a:blip r:embed="rId5"/>
              <a:stretch>
                <a:fillRect/>
              </a:stretch>
            </p:blipFill>
            <p:spPr>
              <a:xfrm>
                <a:off x="2625331" y="1911451"/>
                <a:ext cx="646200" cy="58320"/>
              </a:xfrm>
              <a:prstGeom prst="rect">
                <a:avLst/>
              </a:prstGeom>
            </p:spPr>
          </p:pic>
        </mc:Fallback>
      </mc:AlternateContent>
      <p:sp>
        <p:nvSpPr>
          <p:cNvPr id="14" name="TextBox 13">
            <a:extLst>
              <a:ext uri="{FF2B5EF4-FFF2-40B4-BE49-F238E27FC236}">
                <a16:creationId xmlns:a16="http://schemas.microsoft.com/office/drawing/2014/main" id="{1F8CD931-23C8-2A5E-39BD-926CF1B5412D}"/>
              </a:ext>
            </a:extLst>
          </p:cNvPr>
          <p:cNvSpPr txBox="1"/>
          <p:nvPr/>
        </p:nvSpPr>
        <p:spPr>
          <a:xfrm>
            <a:off x="3480620" y="1759598"/>
            <a:ext cx="5081142" cy="307777"/>
          </a:xfrm>
          <a:prstGeom prst="rect">
            <a:avLst/>
          </a:prstGeom>
          <a:noFill/>
        </p:spPr>
        <p:txBody>
          <a:bodyPr wrap="square" rtlCol="0">
            <a:spAutoFit/>
          </a:bodyPr>
          <a:lstStyle/>
          <a:p>
            <a:r>
              <a:rPr lang="en-US" sz="1400"/>
              <a:t>saves model to specified path as .h5 file.  And it’s just a file.  </a:t>
            </a:r>
          </a:p>
        </p:txBody>
      </p:sp>
      <p:sp>
        <p:nvSpPr>
          <p:cNvPr id="15" name="TextBox 14">
            <a:extLst>
              <a:ext uri="{FF2B5EF4-FFF2-40B4-BE49-F238E27FC236}">
                <a16:creationId xmlns:a16="http://schemas.microsoft.com/office/drawing/2014/main" id="{87F6D26E-6546-6182-CD96-5DE1B972A4D3}"/>
              </a:ext>
            </a:extLst>
          </p:cNvPr>
          <p:cNvSpPr txBox="1"/>
          <p:nvPr/>
        </p:nvSpPr>
        <p:spPr>
          <a:xfrm>
            <a:off x="790074" y="2746387"/>
            <a:ext cx="4106326" cy="338554"/>
          </a:xfrm>
          <a:prstGeom prst="rect">
            <a:avLst/>
          </a:prstGeom>
          <a:noFill/>
        </p:spPr>
        <p:txBody>
          <a:bodyPr wrap="square" rtlCol="0">
            <a:spAutoFit/>
          </a:bodyPr>
          <a:lstStyle/>
          <a:p>
            <a:r>
              <a:rPr lang="en-US" sz="1600"/>
              <a:t>nn = tf.keras.models.load_model(“path.h5”)</a:t>
            </a:r>
          </a:p>
        </p:txBody>
      </p:sp>
      <mc:AlternateContent xmlns:mc="http://schemas.openxmlformats.org/markup-compatibility/2006" xmlns:p14="http://schemas.microsoft.com/office/powerpoint/2010/main">
        <mc:Choice Requires="p14">
          <p:contentPart p14:bwMode="auto" r:id="rId6">
            <p14:nvContentPartPr>
              <p14:cNvPr id="17" name="Ink 16">
                <a:extLst>
                  <a:ext uri="{FF2B5EF4-FFF2-40B4-BE49-F238E27FC236}">
                    <a16:creationId xmlns:a16="http://schemas.microsoft.com/office/drawing/2014/main" id="{BD12EA8C-2A6B-582F-E7B1-6C587ED58830}"/>
                  </a:ext>
                </a:extLst>
              </p14:cNvPr>
              <p14:cNvContentPartPr/>
              <p14:nvPr/>
            </p14:nvContentPartPr>
            <p14:xfrm>
              <a:off x="4791608" y="2878533"/>
              <a:ext cx="628560" cy="40680"/>
            </p14:xfrm>
          </p:contentPart>
        </mc:Choice>
        <mc:Fallback xmlns="">
          <p:pic>
            <p:nvPicPr>
              <p:cNvPr id="17" name="Ink 16">
                <a:extLst>
                  <a:ext uri="{FF2B5EF4-FFF2-40B4-BE49-F238E27FC236}">
                    <a16:creationId xmlns:a16="http://schemas.microsoft.com/office/drawing/2014/main" id="{BD12EA8C-2A6B-582F-E7B1-6C587ED58830}"/>
                  </a:ext>
                </a:extLst>
              </p:cNvPr>
              <p:cNvPicPr/>
              <p:nvPr/>
            </p:nvPicPr>
            <p:blipFill>
              <a:blip r:embed="rId5"/>
              <a:stretch>
                <a:fillRect/>
              </a:stretch>
            </p:blipFill>
            <p:spPr>
              <a:xfrm>
                <a:off x="4782608" y="2869533"/>
                <a:ext cx="646200" cy="58320"/>
              </a:xfrm>
              <a:prstGeom prst="rect">
                <a:avLst/>
              </a:prstGeom>
            </p:spPr>
          </p:pic>
        </mc:Fallback>
      </mc:AlternateContent>
      <p:sp>
        <p:nvSpPr>
          <p:cNvPr id="18" name="TextBox 17">
            <a:extLst>
              <a:ext uri="{FF2B5EF4-FFF2-40B4-BE49-F238E27FC236}">
                <a16:creationId xmlns:a16="http://schemas.microsoft.com/office/drawing/2014/main" id="{9F4C1C77-8639-7B88-1660-3A239F4B1794}"/>
              </a:ext>
            </a:extLst>
          </p:cNvPr>
          <p:cNvSpPr txBox="1"/>
          <p:nvPr/>
        </p:nvSpPr>
        <p:spPr>
          <a:xfrm>
            <a:off x="5595918" y="2744984"/>
            <a:ext cx="4935079" cy="307777"/>
          </a:xfrm>
          <a:prstGeom prst="rect">
            <a:avLst/>
          </a:prstGeom>
          <a:noFill/>
        </p:spPr>
        <p:txBody>
          <a:bodyPr wrap="square" rtlCol="0">
            <a:spAutoFit/>
          </a:bodyPr>
          <a:lstStyle/>
          <a:p>
            <a:r>
              <a:rPr lang="en-US" sz="1400"/>
              <a:t>retrieves saved model.  And we use the same “path” as above. </a:t>
            </a:r>
          </a:p>
        </p:txBody>
      </p:sp>
      <p:sp>
        <p:nvSpPr>
          <p:cNvPr id="22" name="TextBox 21">
            <a:extLst>
              <a:ext uri="{FF2B5EF4-FFF2-40B4-BE49-F238E27FC236}">
                <a16:creationId xmlns:a16="http://schemas.microsoft.com/office/drawing/2014/main" id="{40AB3555-F092-8790-1E66-962829F30007}"/>
              </a:ext>
            </a:extLst>
          </p:cNvPr>
          <p:cNvSpPr txBox="1"/>
          <p:nvPr/>
        </p:nvSpPr>
        <p:spPr>
          <a:xfrm>
            <a:off x="804169" y="3621666"/>
            <a:ext cx="2322490" cy="338554"/>
          </a:xfrm>
          <a:prstGeom prst="rect">
            <a:avLst/>
          </a:prstGeom>
          <a:noFill/>
        </p:spPr>
        <p:txBody>
          <a:bodyPr wrap="square" rtlCol="0">
            <a:spAutoFit/>
          </a:bodyPr>
          <a:lstStyle/>
          <a:p>
            <a:r>
              <a:rPr lang="en-US" sz="1600"/>
              <a:t>pred = nn.predict(X_test)</a:t>
            </a:r>
          </a:p>
        </p:txBody>
      </p:sp>
      <p:sp>
        <p:nvSpPr>
          <p:cNvPr id="23" name="TextBox 22">
            <a:extLst>
              <a:ext uri="{FF2B5EF4-FFF2-40B4-BE49-F238E27FC236}">
                <a16:creationId xmlns:a16="http://schemas.microsoft.com/office/drawing/2014/main" id="{4BE7FA9C-D1F3-96DD-3240-88DBD669B1D9}"/>
              </a:ext>
            </a:extLst>
          </p:cNvPr>
          <p:cNvSpPr txBox="1"/>
          <p:nvPr/>
        </p:nvSpPr>
        <p:spPr>
          <a:xfrm>
            <a:off x="4069139" y="3595078"/>
            <a:ext cx="2951095" cy="307777"/>
          </a:xfrm>
          <a:prstGeom prst="rect">
            <a:avLst/>
          </a:prstGeom>
          <a:noFill/>
        </p:spPr>
        <p:txBody>
          <a:bodyPr wrap="square" rtlCol="0">
            <a:spAutoFit/>
          </a:bodyPr>
          <a:lstStyle/>
          <a:p>
            <a:r>
              <a:rPr lang="en-US" sz="1400"/>
              <a:t>can then do predictions as usual.</a:t>
            </a:r>
          </a:p>
        </p:txBody>
      </p:sp>
      <mc:AlternateContent xmlns:mc="http://schemas.openxmlformats.org/markup-compatibility/2006" xmlns:p14="http://schemas.microsoft.com/office/powerpoint/2010/main">
        <mc:Choice Requires="p14">
          <p:contentPart p14:bwMode="auto" r:id="rId7">
            <p14:nvContentPartPr>
              <p14:cNvPr id="27" name="Ink 26">
                <a:extLst>
                  <a:ext uri="{FF2B5EF4-FFF2-40B4-BE49-F238E27FC236}">
                    <a16:creationId xmlns:a16="http://schemas.microsoft.com/office/drawing/2014/main" id="{6A82AE88-C7DC-0835-FE62-EC64336F151D}"/>
                  </a:ext>
                </a:extLst>
              </p14:cNvPr>
              <p14:cNvContentPartPr/>
              <p14:nvPr/>
            </p14:nvContentPartPr>
            <p14:xfrm>
              <a:off x="3235528" y="3748967"/>
              <a:ext cx="628560" cy="40680"/>
            </p14:xfrm>
          </p:contentPart>
        </mc:Choice>
        <mc:Fallback xmlns="">
          <p:pic>
            <p:nvPicPr>
              <p:cNvPr id="27" name="Ink 26">
                <a:extLst>
                  <a:ext uri="{FF2B5EF4-FFF2-40B4-BE49-F238E27FC236}">
                    <a16:creationId xmlns:a16="http://schemas.microsoft.com/office/drawing/2014/main" id="{6A82AE88-C7DC-0835-FE62-EC64336F151D}"/>
                  </a:ext>
                </a:extLst>
              </p:cNvPr>
              <p:cNvPicPr/>
              <p:nvPr/>
            </p:nvPicPr>
            <p:blipFill>
              <a:blip r:embed="rId5"/>
              <a:stretch>
                <a:fillRect/>
              </a:stretch>
            </p:blipFill>
            <p:spPr>
              <a:xfrm>
                <a:off x="3226528" y="3739967"/>
                <a:ext cx="646200" cy="58320"/>
              </a:xfrm>
              <a:prstGeom prst="rect">
                <a:avLst/>
              </a:prstGeom>
            </p:spPr>
          </p:pic>
        </mc:Fallback>
      </mc:AlternateContent>
      <p:pic>
        <p:nvPicPr>
          <p:cNvPr id="28" name="Picture 27">
            <a:extLst>
              <a:ext uri="{FF2B5EF4-FFF2-40B4-BE49-F238E27FC236}">
                <a16:creationId xmlns:a16="http://schemas.microsoft.com/office/drawing/2014/main" id="{58D53900-0D42-07A6-2421-A45843D66EE1}"/>
              </a:ext>
            </a:extLst>
          </p:cNvPr>
          <p:cNvPicPr>
            <a:picLocks noChangeAspect="1"/>
          </p:cNvPicPr>
          <p:nvPr/>
        </p:nvPicPr>
        <p:blipFill>
          <a:blip r:embed="rId8"/>
          <a:stretch>
            <a:fillRect/>
          </a:stretch>
        </p:blipFill>
        <p:spPr>
          <a:xfrm>
            <a:off x="5809981" y="3106084"/>
            <a:ext cx="4094188" cy="254749"/>
          </a:xfrm>
          <a:prstGeom prst="rect">
            <a:avLst/>
          </a:prstGeom>
        </p:spPr>
      </p:pic>
    </p:spTree>
    <p:extLst>
      <p:ext uri="{BB962C8B-B14F-4D97-AF65-F5344CB8AC3E}">
        <p14:creationId xmlns:p14="http://schemas.microsoft.com/office/powerpoint/2010/main" val="146207963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829257" y="100299"/>
            <a:ext cx="2687467" cy="461665"/>
          </a:xfrm>
          <a:prstGeom prst="rect">
            <a:avLst/>
          </a:prstGeom>
        </p:spPr>
        <p:txBody>
          <a:bodyPr wrap="none">
            <a:spAutoFit/>
          </a:bodyPr>
          <a:lstStyle/>
          <a:p>
            <a:r>
              <a:rPr lang="en-US" sz="2400" b="1" u="sng">
                <a:solidFill>
                  <a:srgbClr val="FF0000"/>
                </a:solidFill>
              </a:rPr>
              <a:t>Tensor Flow: Saving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356986" y="1932910"/>
            <a:ext cx="2693335" cy="338554"/>
          </a:xfrm>
          <a:prstGeom prst="rect">
            <a:avLst/>
          </a:prstGeom>
          <a:noFill/>
        </p:spPr>
        <p:txBody>
          <a:bodyPr wrap="square" rtlCol="0">
            <a:spAutoFit/>
          </a:bodyPr>
          <a:lstStyle/>
          <a:p>
            <a:r>
              <a:rPr lang="en-US" sz="1600" b="1"/>
              <a:t>import tensorflowjs as tfjs</a:t>
            </a:r>
          </a:p>
        </p:txBody>
      </p:sp>
      <p:sp>
        <p:nvSpPr>
          <p:cNvPr id="12" name="TextBox 11">
            <a:extLst>
              <a:ext uri="{FF2B5EF4-FFF2-40B4-BE49-F238E27FC236}">
                <a16:creationId xmlns:a16="http://schemas.microsoft.com/office/drawing/2014/main" id="{FB4FEE72-4EA3-2D4A-FB19-9ADC589DF526}"/>
              </a:ext>
            </a:extLst>
          </p:cNvPr>
          <p:cNvSpPr txBox="1"/>
          <p:nvPr/>
        </p:nvSpPr>
        <p:spPr>
          <a:xfrm>
            <a:off x="356986" y="2387181"/>
            <a:ext cx="4021206" cy="338554"/>
          </a:xfrm>
          <a:prstGeom prst="rect">
            <a:avLst/>
          </a:prstGeom>
          <a:noFill/>
        </p:spPr>
        <p:txBody>
          <a:bodyPr wrap="square" rtlCol="0">
            <a:spAutoFit/>
          </a:bodyPr>
          <a:lstStyle/>
          <a:p>
            <a:r>
              <a:rPr lang="en-US" sz="1600"/>
              <a:t>tfjs.converters.save_keras_model(nn, ”path”)</a:t>
            </a:r>
          </a:p>
        </p:txBody>
      </p:sp>
      <mc:AlternateContent xmlns:mc="http://schemas.openxmlformats.org/markup-compatibility/2006" xmlns:p14="http://schemas.microsoft.com/office/powerpoint/2010/main">
        <mc:Choice Requires="p14">
          <p:contentPart p14:bwMode="auto" r:id="rId3">
            <p14:nvContentPartPr>
              <p14:cNvPr id="13" name="Ink 12">
                <a:extLst>
                  <a:ext uri="{FF2B5EF4-FFF2-40B4-BE49-F238E27FC236}">
                    <a16:creationId xmlns:a16="http://schemas.microsoft.com/office/drawing/2014/main" id="{7259D5A8-90A3-33A7-E17E-3DFC5B7E3CC7}"/>
                  </a:ext>
                </a:extLst>
              </p14:cNvPr>
              <p14:cNvContentPartPr/>
              <p14:nvPr/>
            </p14:nvContentPartPr>
            <p14:xfrm>
              <a:off x="4490871" y="2540824"/>
              <a:ext cx="628560" cy="40680"/>
            </p14:xfrm>
          </p:contentPart>
        </mc:Choice>
        <mc:Fallback xmlns="">
          <p:pic>
            <p:nvPicPr>
              <p:cNvPr id="13" name="Ink 12">
                <a:extLst>
                  <a:ext uri="{FF2B5EF4-FFF2-40B4-BE49-F238E27FC236}">
                    <a16:creationId xmlns:a16="http://schemas.microsoft.com/office/drawing/2014/main" id="{7259D5A8-90A3-33A7-E17E-3DFC5B7E3CC7}"/>
                  </a:ext>
                </a:extLst>
              </p:cNvPr>
              <p:cNvPicPr/>
              <p:nvPr/>
            </p:nvPicPr>
            <p:blipFill>
              <a:blip r:embed="rId4"/>
              <a:stretch>
                <a:fillRect/>
              </a:stretch>
            </p:blipFill>
            <p:spPr>
              <a:xfrm>
                <a:off x="4481871" y="2531824"/>
                <a:ext cx="646200" cy="58320"/>
              </a:xfrm>
              <a:prstGeom prst="rect">
                <a:avLst/>
              </a:prstGeom>
            </p:spPr>
          </p:pic>
        </mc:Fallback>
      </mc:AlternateContent>
      <p:sp>
        <p:nvSpPr>
          <p:cNvPr id="14" name="TextBox 13">
            <a:extLst>
              <a:ext uri="{FF2B5EF4-FFF2-40B4-BE49-F238E27FC236}">
                <a16:creationId xmlns:a16="http://schemas.microsoft.com/office/drawing/2014/main" id="{8C08CE3E-2EC0-AA58-8DC6-8D061BB0B031}"/>
              </a:ext>
            </a:extLst>
          </p:cNvPr>
          <p:cNvSpPr txBox="1"/>
          <p:nvPr/>
        </p:nvSpPr>
        <p:spPr>
          <a:xfrm>
            <a:off x="5235999" y="2378382"/>
            <a:ext cx="5882338" cy="523220"/>
          </a:xfrm>
          <a:prstGeom prst="rect">
            <a:avLst/>
          </a:prstGeom>
          <a:noFill/>
        </p:spPr>
        <p:txBody>
          <a:bodyPr wrap="square" rtlCol="0">
            <a:spAutoFit/>
          </a:bodyPr>
          <a:lstStyle/>
          <a:p>
            <a:r>
              <a:rPr lang="en-US" sz="1400"/>
              <a:t>saves model (or rather, folder containing the model) to specified path on hard drive.  But then need to upload this folder to the website’s server.</a:t>
            </a:r>
          </a:p>
        </p:txBody>
      </p:sp>
      <p:sp>
        <p:nvSpPr>
          <p:cNvPr id="19" name="TextBox 18">
            <a:extLst>
              <a:ext uri="{FF2B5EF4-FFF2-40B4-BE49-F238E27FC236}">
                <a16:creationId xmlns:a16="http://schemas.microsoft.com/office/drawing/2014/main" id="{4B69E875-02C7-F13C-C3C4-4B27ADBB8FBC}"/>
              </a:ext>
            </a:extLst>
          </p:cNvPr>
          <p:cNvSpPr txBox="1"/>
          <p:nvPr/>
        </p:nvSpPr>
        <p:spPr>
          <a:xfrm>
            <a:off x="297803" y="4523306"/>
            <a:ext cx="4779018" cy="338554"/>
          </a:xfrm>
          <a:prstGeom prst="rect">
            <a:avLst/>
          </a:prstGeom>
          <a:noFill/>
        </p:spPr>
        <p:txBody>
          <a:bodyPr wrap="square" rtlCol="0">
            <a:spAutoFit/>
          </a:bodyPr>
          <a:lstStyle/>
          <a:p>
            <a:r>
              <a:rPr lang="en-US" sz="1600"/>
              <a:t>nn = tf.loadLayersModel(“path_to_folder/model.json”)</a:t>
            </a:r>
          </a:p>
        </p:txBody>
      </p:sp>
      <mc:AlternateContent xmlns:mc="http://schemas.openxmlformats.org/markup-compatibility/2006" xmlns:p14="http://schemas.microsoft.com/office/powerpoint/2010/main">
        <mc:Choice Requires="p14">
          <p:contentPart p14:bwMode="auto" r:id="rId5">
            <p14:nvContentPartPr>
              <p14:cNvPr id="20" name="Ink 19">
                <a:extLst>
                  <a:ext uri="{FF2B5EF4-FFF2-40B4-BE49-F238E27FC236}">
                    <a16:creationId xmlns:a16="http://schemas.microsoft.com/office/drawing/2014/main" id="{28771E73-D823-977D-F18B-D70C012D78EF}"/>
                  </a:ext>
                </a:extLst>
              </p14:cNvPr>
              <p14:cNvContentPartPr/>
              <p14:nvPr/>
            </p14:nvContentPartPr>
            <p14:xfrm>
              <a:off x="5086560" y="4657483"/>
              <a:ext cx="891543" cy="62001"/>
            </p14:xfrm>
          </p:contentPart>
        </mc:Choice>
        <mc:Fallback xmlns="">
          <p:pic>
            <p:nvPicPr>
              <p:cNvPr id="20" name="Ink 19">
                <a:extLst>
                  <a:ext uri="{FF2B5EF4-FFF2-40B4-BE49-F238E27FC236}">
                    <a16:creationId xmlns:a16="http://schemas.microsoft.com/office/drawing/2014/main" id="{28771E73-D823-977D-F18B-D70C012D78EF}"/>
                  </a:ext>
                </a:extLst>
              </p:cNvPr>
              <p:cNvPicPr/>
              <p:nvPr/>
            </p:nvPicPr>
            <p:blipFill>
              <a:blip r:embed="rId6"/>
              <a:stretch>
                <a:fillRect/>
              </a:stretch>
            </p:blipFill>
            <p:spPr>
              <a:xfrm>
                <a:off x="5080439" y="4651390"/>
                <a:ext cx="903786" cy="74186"/>
              </a:xfrm>
              <a:prstGeom prst="rect">
                <a:avLst/>
              </a:prstGeom>
            </p:spPr>
          </p:pic>
        </mc:Fallback>
      </mc:AlternateContent>
      <p:sp>
        <p:nvSpPr>
          <p:cNvPr id="23" name="TextBox 22">
            <a:extLst>
              <a:ext uri="{FF2B5EF4-FFF2-40B4-BE49-F238E27FC236}">
                <a16:creationId xmlns:a16="http://schemas.microsoft.com/office/drawing/2014/main" id="{AF07B3DE-FDBC-0DFC-6809-C6FFA8BB9844}"/>
              </a:ext>
            </a:extLst>
          </p:cNvPr>
          <p:cNvSpPr txBox="1"/>
          <p:nvPr/>
        </p:nvSpPr>
        <p:spPr>
          <a:xfrm>
            <a:off x="6223638" y="4381144"/>
            <a:ext cx="5319341" cy="1600438"/>
          </a:xfrm>
          <a:prstGeom prst="rect">
            <a:avLst/>
          </a:prstGeom>
          <a:noFill/>
        </p:spPr>
        <p:txBody>
          <a:bodyPr wrap="square" rtlCol="0">
            <a:spAutoFit/>
          </a:bodyPr>
          <a:lstStyle/>
          <a:p>
            <a:r>
              <a:rPr lang="en-US" sz="1400"/>
              <a:t>presumes that the path is on the server I think.  If not, i.e., if at a different url, then might need to do CORS to allow cross-server communication or something.  And note how unlike in regular Python tensorflow, it needs the path to the specific .json file in the folder, not the folder itself.  It will get the other files it needs from the folder automatically.  </a:t>
            </a:r>
            <a:r>
              <a:rPr lang="en-US" sz="1400">
                <a:solidFill>
                  <a:srgbClr val="FF0000"/>
                </a:solidFill>
              </a:rPr>
              <a:t>And finally note that this is a promisary method, and so need await/asyncc or .then() to extract it. </a:t>
            </a:r>
          </a:p>
        </p:txBody>
      </p:sp>
      <p:sp>
        <p:nvSpPr>
          <p:cNvPr id="22" name="TextBox 21">
            <a:extLst>
              <a:ext uri="{FF2B5EF4-FFF2-40B4-BE49-F238E27FC236}">
                <a16:creationId xmlns:a16="http://schemas.microsoft.com/office/drawing/2014/main" id="{B5083BAA-FBC2-C5A1-61EA-FE6A35B8B0D3}"/>
              </a:ext>
            </a:extLst>
          </p:cNvPr>
          <p:cNvSpPr txBox="1"/>
          <p:nvPr/>
        </p:nvSpPr>
        <p:spPr>
          <a:xfrm>
            <a:off x="356986" y="6060238"/>
            <a:ext cx="2695283" cy="338554"/>
          </a:xfrm>
          <a:prstGeom prst="rect">
            <a:avLst/>
          </a:prstGeom>
          <a:noFill/>
        </p:spPr>
        <p:txBody>
          <a:bodyPr wrap="square" rtlCol="0">
            <a:spAutoFit/>
          </a:bodyPr>
          <a:lstStyle/>
          <a:p>
            <a:r>
              <a:rPr lang="en-US" sz="1600"/>
              <a:t>pred = nn.predict(X_test)</a:t>
            </a:r>
          </a:p>
        </p:txBody>
      </p:sp>
      <mc:AlternateContent xmlns:mc="http://schemas.openxmlformats.org/markup-compatibility/2006" xmlns:p14="http://schemas.microsoft.com/office/powerpoint/2010/main">
        <mc:Choice Requires="p14">
          <p:contentPart p14:bwMode="auto" r:id="rId7">
            <p14:nvContentPartPr>
              <p14:cNvPr id="24" name="Ink 23">
                <a:extLst>
                  <a:ext uri="{FF2B5EF4-FFF2-40B4-BE49-F238E27FC236}">
                    <a16:creationId xmlns:a16="http://schemas.microsoft.com/office/drawing/2014/main" id="{E6944EEB-B379-92DD-3110-54A8553BE8D7}"/>
                  </a:ext>
                </a:extLst>
              </p14:cNvPr>
              <p14:cNvContentPartPr/>
              <p14:nvPr/>
            </p14:nvContentPartPr>
            <p14:xfrm>
              <a:off x="2819818" y="6186402"/>
              <a:ext cx="1009440" cy="70200"/>
            </p14:xfrm>
          </p:contentPart>
        </mc:Choice>
        <mc:Fallback xmlns="">
          <p:pic>
            <p:nvPicPr>
              <p:cNvPr id="24" name="Ink 23">
                <a:extLst>
                  <a:ext uri="{FF2B5EF4-FFF2-40B4-BE49-F238E27FC236}">
                    <a16:creationId xmlns:a16="http://schemas.microsoft.com/office/drawing/2014/main" id="{E6944EEB-B379-92DD-3110-54A8553BE8D7}"/>
                  </a:ext>
                </a:extLst>
              </p:cNvPr>
              <p:cNvPicPr/>
              <p:nvPr/>
            </p:nvPicPr>
            <p:blipFill>
              <a:blip r:embed="rId8"/>
              <a:stretch>
                <a:fillRect/>
              </a:stretch>
            </p:blipFill>
            <p:spPr>
              <a:xfrm>
                <a:off x="2813696" y="6180313"/>
                <a:ext cx="1021684" cy="82378"/>
              </a:xfrm>
              <a:prstGeom prst="rect">
                <a:avLst/>
              </a:prstGeom>
            </p:spPr>
          </p:pic>
        </mc:Fallback>
      </mc:AlternateContent>
      <p:sp>
        <p:nvSpPr>
          <p:cNvPr id="25" name="TextBox 24">
            <a:extLst>
              <a:ext uri="{FF2B5EF4-FFF2-40B4-BE49-F238E27FC236}">
                <a16:creationId xmlns:a16="http://schemas.microsoft.com/office/drawing/2014/main" id="{5CF12D1C-9718-05CD-99F0-6359A18ABED6}"/>
              </a:ext>
            </a:extLst>
          </p:cNvPr>
          <p:cNvSpPr txBox="1"/>
          <p:nvPr/>
        </p:nvSpPr>
        <p:spPr>
          <a:xfrm>
            <a:off x="4011562" y="6016465"/>
            <a:ext cx="7521678" cy="523220"/>
          </a:xfrm>
          <a:prstGeom prst="rect">
            <a:avLst/>
          </a:prstGeom>
          <a:noFill/>
        </p:spPr>
        <p:txBody>
          <a:bodyPr wrap="square" rtlCol="0">
            <a:spAutoFit/>
          </a:bodyPr>
          <a:lstStyle/>
          <a:p>
            <a:r>
              <a:rPr lang="en-US" sz="1400"/>
              <a:t>can then do predictions as usual. </a:t>
            </a:r>
            <a:r>
              <a:rPr lang="en-US" sz="1400">
                <a:solidFill>
                  <a:srgbClr val="FF0000"/>
                </a:solidFill>
              </a:rPr>
              <a:t>But recall that this is a promisary method, and so need await/asyncc or .then() to extract it. </a:t>
            </a:r>
            <a:endParaRPr lang="en-US" sz="1400"/>
          </a:p>
        </p:txBody>
      </p:sp>
      <p:sp>
        <p:nvSpPr>
          <p:cNvPr id="2" name="Rectangle 1">
            <a:extLst>
              <a:ext uri="{FF2B5EF4-FFF2-40B4-BE49-F238E27FC236}">
                <a16:creationId xmlns:a16="http://schemas.microsoft.com/office/drawing/2014/main" id="{FD6E4E19-DF1A-4231-777C-154921814E94}"/>
              </a:ext>
            </a:extLst>
          </p:cNvPr>
          <p:cNvSpPr/>
          <p:nvPr/>
        </p:nvSpPr>
        <p:spPr>
          <a:xfrm>
            <a:off x="297803" y="1565178"/>
            <a:ext cx="11343591" cy="142847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D68974C-79FF-88DA-DEAE-DFBA74C56C55}"/>
              </a:ext>
            </a:extLst>
          </p:cNvPr>
          <p:cNvSpPr/>
          <p:nvPr/>
        </p:nvSpPr>
        <p:spPr>
          <a:xfrm>
            <a:off x="297803" y="3806860"/>
            <a:ext cx="11343591" cy="281802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3CF6104-49FE-0C33-74EA-77293DCBE943}"/>
              </a:ext>
            </a:extLst>
          </p:cNvPr>
          <p:cNvSpPr txBox="1"/>
          <p:nvPr/>
        </p:nvSpPr>
        <p:spPr>
          <a:xfrm>
            <a:off x="4739148" y="1694797"/>
            <a:ext cx="1170039" cy="369332"/>
          </a:xfrm>
          <a:prstGeom prst="rect">
            <a:avLst/>
          </a:prstGeom>
          <a:solidFill>
            <a:srgbClr val="FFCC99"/>
          </a:solidFill>
        </p:spPr>
        <p:txBody>
          <a:bodyPr wrap="square" rtlCol="0">
            <a:spAutoFit/>
          </a:bodyPr>
          <a:lstStyle/>
          <a:p>
            <a:r>
              <a:rPr lang="en-US"/>
              <a:t>in Python</a:t>
            </a:r>
          </a:p>
        </p:txBody>
      </p:sp>
      <p:sp>
        <p:nvSpPr>
          <p:cNvPr id="7" name="TextBox 6">
            <a:extLst>
              <a:ext uri="{FF2B5EF4-FFF2-40B4-BE49-F238E27FC236}">
                <a16:creationId xmlns:a16="http://schemas.microsoft.com/office/drawing/2014/main" id="{CE9B68AD-EDD4-8427-E52C-0324479B67D0}"/>
              </a:ext>
            </a:extLst>
          </p:cNvPr>
          <p:cNvSpPr txBox="1"/>
          <p:nvPr/>
        </p:nvSpPr>
        <p:spPr>
          <a:xfrm>
            <a:off x="4634087" y="3958552"/>
            <a:ext cx="1356852" cy="369332"/>
          </a:xfrm>
          <a:prstGeom prst="rect">
            <a:avLst/>
          </a:prstGeom>
          <a:solidFill>
            <a:srgbClr val="FFCC99"/>
          </a:solidFill>
        </p:spPr>
        <p:txBody>
          <a:bodyPr wrap="square" rtlCol="0">
            <a:spAutoFit/>
          </a:bodyPr>
          <a:lstStyle/>
          <a:p>
            <a:r>
              <a:rPr lang="en-US"/>
              <a:t>in Javascript</a:t>
            </a:r>
          </a:p>
        </p:txBody>
      </p:sp>
      <p:sp>
        <p:nvSpPr>
          <p:cNvPr id="9" name="TextBox 8">
            <a:extLst>
              <a:ext uri="{FF2B5EF4-FFF2-40B4-BE49-F238E27FC236}">
                <a16:creationId xmlns:a16="http://schemas.microsoft.com/office/drawing/2014/main" id="{76E21387-EB40-BC6C-125B-A8702FAA65CA}"/>
              </a:ext>
            </a:extLst>
          </p:cNvPr>
          <p:cNvSpPr txBox="1"/>
          <p:nvPr/>
        </p:nvSpPr>
        <p:spPr>
          <a:xfrm>
            <a:off x="221545" y="3300565"/>
            <a:ext cx="2723535" cy="338554"/>
          </a:xfrm>
          <a:prstGeom prst="rect">
            <a:avLst/>
          </a:prstGeom>
          <a:noFill/>
        </p:spPr>
        <p:txBody>
          <a:bodyPr wrap="square">
            <a:spAutoFit/>
          </a:bodyPr>
          <a:lstStyle/>
          <a:p>
            <a:r>
              <a:rPr lang="en-US" sz="1600"/>
              <a:t>then employ model like this:</a:t>
            </a:r>
          </a:p>
        </p:txBody>
      </p:sp>
      <p:sp>
        <p:nvSpPr>
          <p:cNvPr id="10" name="TextBox 9">
            <a:extLst>
              <a:ext uri="{FF2B5EF4-FFF2-40B4-BE49-F238E27FC236}">
                <a16:creationId xmlns:a16="http://schemas.microsoft.com/office/drawing/2014/main" id="{560C5F2D-8068-A52B-71DE-00F006E6A855}"/>
              </a:ext>
            </a:extLst>
          </p:cNvPr>
          <p:cNvSpPr txBox="1"/>
          <p:nvPr/>
        </p:nvSpPr>
        <p:spPr>
          <a:xfrm>
            <a:off x="9232489" y="150853"/>
            <a:ext cx="2497395" cy="584775"/>
          </a:xfrm>
          <a:prstGeom prst="rect">
            <a:avLst/>
          </a:prstGeom>
          <a:solidFill>
            <a:srgbClr val="FF0000"/>
          </a:solidFill>
        </p:spPr>
        <p:txBody>
          <a:bodyPr wrap="square" rtlCol="0">
            <a:spAutoFit/>
          </a:bodyPr>
          <a:lstStyle/>
          <a:p>
            <a:r>
              <a:rPr lang="en-US" sz="1600"/>
              <a:t>used tensorflow 2.9.0 and tensorflowjs 3.20.0. </a:t>
            </a:r>
          </a:p>
        </p:txBody>
      </p:sp>
      <p:sp>
        <p:nvSpPr>
          <p:cNvPr id="15" name="TextBox 14">
            <a:extLst>
              <a:ext uri="{FF2B5EF4-FFF2-40B4-BE49-F238E27FC236}">
                <a16:creationId xmlns:a16="http://schemas.microsoft.com/office/drawing/2014/main" id="{2F30D037-111B-BC1D-E8CA-88CD14460F0D}"/>
              </a:ext>
            </a:extLst>
          </p:cNvPr>
          <p:cNvSpPr txBox="1"/>
          <p:nvPr/>
        </p:nvSpPr>
        <p:spPr>
          <a:xfrm>
            <a:off x="297803" y="836171"/>
            <a:ext cx="11668055" cy="584775"/>
          </a:xfrm>
          <a:prstGeom prst="rect">
            <a:avLst/>
          </a:prstGeom>
          <a:noFill/>
        </p:spPr>
        <p:txBody>
          <a:bodyPr wrap="square" rtlCol="0">
            <a:spAutoFit/>
          </a:bodyPr>
          <a:lstStyle/>
          <a:p>
            <a:r>
              <a:rPr lang="en-US" sz="1600"/>
              <a:t>If we want to save the model to import into a javascript tensorflow script, like on a webpage, then we can (might have to </a:t>
            </a:r>
            <a:r>
              <a:rPr lang="en-US" sz="1600" b="1"/>
              <a:t>install tensorflowjs</a:t>
            </a:r>
            <a:r>
              <a:rPr lang="en-US" sz="1600"/>
              <a:t>) do this (make sure you’re in the environment that has tensorflowjs installed, and might need the specific version above):</a:t>
            </a:r>
          </a:p>
        </p:txBody>
      </p:sp>
    </p:spTree>
    <p:extLst>
      <p:ext uri="{BB962C8B-B14F-4D97-AF65-F5344CB8AC3E}">
        <p14:creationId xmlns:p14="http://schemas.microsoft.com/office/powerpoint/2010/main" val="1245570521"/>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829257" y="100299"/>
            <a:ext cx="2687467" cy="461665"/>
          </a:xfrm>
          <a:prstGeom prst="rect">
            <a:avLst/>
          </a:prstGeom>
        </p:spPr>
        <p:txBody>
          <a:bodyPr wrap="none">
            <a:spAutoFit/>
          </a:bodyPr>
          <a:lstStyle/>
          <a:p>
            <a:r>
              <a:rPr lang="en-US" sz="2400" b="1" u="sng">
                <a:solidFill>
                  <a:srgbClr val="FF0000"/>
                </a:solidFill>
              </a:rPr>
              <a:t>Tensor Flow: Saving</a:t>
            </a:r>
          </a:p>
        </p:txBody>
      </p:sp>
      <p:sp>
        <p:nvSpPr>
          <p:cNvPr id="11" name="TextBox 10">
            <a:extLst>
              <a:ext uri="{FF2B5EF4-FFF2-40B4-BE49-F238E27FC236}">
                <a16:creationId xmlns:a16="http://schemas.microsoft.com/office/drawing/2014/main" id="{15A075CF-EE4B-B955-40F7-7AAB2D2DAB12}"/>
              </a:ext>
            </a:extLst>
          </p:cNvPr>
          <p:cNvSpPr txBox="1"/>
          <p:nvPr/>
        </p:nvSpPr>
        <p:spPr>
          <a:xfrm>
            <a:off x="297804" y="836171"/>
            <a:ext cx="2042274" cy="338554"/>
          </a:xfrm>
          <a:prstGeom prst="rect">
            <a:avLst/>
          </a:prstGeom>
          <a:noFill/>
        </p:spPr>
        <p:txBody>
          <a:bodyPr wrap="square" rtlCol="0">
            <a:spAutoFit/>
          </a:bodyPr>
          <a:lstStyle/>
          <a:p>
            <a:r>
              <a:rPr lang="en-US" sz="1600"/>
              <a:t>Or we can do this:</a:t>
            </a:r>
          </a:p>
        </p:txBody>
      </p:sp>
      <p:sp>
        <p:nvSpPr>
          <p:cNvPr id="12" name="TextBox 11">
            <a:extLst>
              <a:ext uri="{FF2B5EF4-FFF2-40B4-BE49-F238E27FC236}">
                <a16:creationId xmlns:a16="http://schemas.microsoft.com/office/drawing/2014/main" id="{FB4FEE72-4EA3-2D4A-FB19-9ADC589DF526}"/>
              </a:ext>
            </a:extLst>
          </p:cNvPr>
          <p:cNvSpPr txBox="1"/>
          <p:nvPr/>
        </p:nvSpPr>
        <p:spPr>
          <a:xfrm>
            <a:off x="415079" y="2094824"/>
            <a:ext cx="2913657" cy="338554"/>
          </a:xfrm>
          <a:prstGeom prst="rect">
            <a:avLst/>
          </a:prstGeom>
          <a:noFill/>
        </p:spPr>
        <p:txBody>
          <a:bodyPr wrap="square" rtlCol="0">
            <a:spAutoFit/>
          </a:bodyPr>
          <a:lstStyle/>
          <a:p>
            <a:r>
              <a:rPr lang="en-US" sz="1600"/>
              <a:t>nn.save(”name_of_model.h5”)</a:t>
            </a:r>
          </a:p>
        </p:txBody>
      </p:sp>
      <mc:AlternateContent xmlns:mc="http://schemas.openxmlformats.org/markup-compatibility/2006" xmlns:p14="http://schemas.microsoft.com/office/powerpoint/2010/main">
        <mc:Choice Requires="p14">
          <p:contentPart p14:bwMode="auto" r:id="rId3">
            <p14:nvContentPartPr>
              <p14:cNvPr id="13" name="Ink 12">
                <a:extLst>
                  <a:ext uri="{FF2B5EF4-FFF2-40B4-BE49-F238E27FC236}">
                    <a16:creationId xmlns:a16="http://schemas.microsoft.com/office/drawing/2014/main" id="{7259D5A8-90A3-33A7-E17E-3DFC5B7E3CC7}"/>
                  </a:ext>
                </a:extLst>
              </p14:cNvPr>
              <p14:cNvContentPartPr/>
              <p14:nvPr/>
            </p14:nvContentPartPr>
            <p14:xfrm>
              <a:off x="3505569" y="2254627"/>
              <a:ext cx="628560" cy="40680"/>
            </p14:xfrm>
          </p:contentPart>
        </mc:Choice>
        <mc:Fallback xmlns="">
          <p:pic>
            <p:nvPicPr>
              <p:cNvPr id="13" name="Ink 12">
                <a:extLst>
                  <a:ext uri="{FF2B5EF4-FFF2-40B4-BE49-F238E27FC236}">
                    <a16:creationId xmlns:a16="http://schemas.microsoft.com/office/drawing/2014/main" id="{7259D5A8-90A3-33A7-E17E-3DFC5B7E3CC7}"/>
                  </a:ext>
                </a:extLst>
              </p:cNvPr>
              <p:cNvPicPr/>
              <p:nvPr/>
            </p:nvPicPr>
            <p:blipFill>
              <a:blip r:embed="rId4"/>
              <a:stretch>
                <a:fillRect/>
              </a:stretch>
            </p:blipFill>
            <p:spPr>
              <a:xfrm>
                <a:off x="3496569" y="2245627"/>
                <a:ext cx="646200" cy="58320"/>
              </a:xfrm>
              <a:prstGeom prst="rect">
                <a:avLst/>
              </a:prstGeom>
            </p:spPr>
          </p:pic>
        </mc:Fallback>
      </mc:AlternateContent>
      <p:sp>
        <p:nvSpPr>
          <p:cNvPr id="14" name="TextBox 13">
            <a:extLst>
              <a:ext uri="{FF2B5EF4-FFF2-40B4-BE49-F238E27FC236}">
                <a16:creationId xmlns:a16="http://schemas.microsoft.com/office/drawing/2014/main" id="{8C08CE3E-2EC0-AA58-8DC6-8D061BB0B031}"/>
              </a:ext>
            </a:extLst>
          </p:cNvPr>
          <p:cNvSpPr txBox="1"/>
          <p:nvPr/>
        </p:nvSpPr>
        <p:spPr>
          <a:xfrm>
            <a:off x="4310962" y="2099740"/>
            <a:ext cx="2693335" cy="307777"/>
          </a:xfrm>
          <a:prstGeom prst="rect">
            <a:avLst/>
          </a:prstGeom>
          <a:noFill/>
        </p:spPr>
        <p:txBody>
          <a:bodyPr wrap="square" rtlCol="0">
            <a:spAutoFit/>
          </a:bodyPr>
          <a:lstStyle/>
          <a:p>
            <a:r>
              <a:rPr lang="en-US" sz="1400"/>
              <a:t>saves model in .h5 format.</a:t>
            </a:r>
          </a:p>
        </p:txBody>
      </p:sp>
      <p:sp>
        <p:nvSpPr>
          <p:cNvPr id="19" name="TextBox 18">
            <a:extLst>
              <a:ext uri="{FF2B5EF4-FFF2-40B4-BE49-F238E27FC236}">
                <a16:creationId xmlns:a16="http://schemas.microsoft.com/office/drawing/2014/main" id="{4B69E875-02C7-F13C-C3C4-4B27ADBB8FBC}"/>
              </a:ext>
            </a:extLst>
          </p:cNvPr>
          <p:cNvSpPr txBox="1"/>
          <p:nvPr/>
        </p:nvSpPr>
        <p:spPr>
          <a:xfrm>
            <a:off x="356987" y="5403036"/>
            <a:ext cx="4773844" cy="338554"/>
          </a:xfrm>
          <a:prstGeom prst="rect">
            <a:avLst/>
          </a:prstGeom>
          <a:noFill/>
        </p:spPr>
        <p:txBody>
          <a:bodyPr wrap="square" rtlCol="0">
            <a:spAutoFit/>
          </a:bodyPr>
          <a:lstStyle/>
          <a:p>
            <a:r>
              <a:rPr lang="en-US" sz="1600"/>
              <a:t>nn = tf.loadLayersModel(“path_to_folder/model.json”)</a:t>
            </a:r>
          </a:p>
        </p:txBody>
      </p:sp>
      <mc:AlternateContent xmlns:mc="http://schemas.openxmlformats.org/markup-compatibility/2006" xmlns:p14="http://schemas.microsoft.com/office/powerpoint/2010/main">
        <mc:Choice Requires="p14">
          <p:contentPart p14:bwMode="auto" r:id="rId5">
            <p14:nvContentPartPr>
              <p14:cNvPr id="20" name="Ink 19">
                <a:extLst>
                  <a:ext uri="{FF2B5EF4-FFF2-40B4-BE49-F238E27FC236}">
                    <a16:creationId xmlns:a16="http://schemas.microsoft.com/office/drawing/2014/main" id="{28771E73-D823-977D-F18B-D70C012D78EF}"/>
                  </a:ext>
                </a:extLst>
              </p14:cNvPr>
              <p14:cNvContentPartPr/>
              <p14:nvPr/>
            </p14:nvContentPartPr>
            <p14:xfrm>
              <a:off x="5346157" y="5523601"/>
              <a:ext cx="1009440" cy="70200"/>
            </p14:xfrm>
          </p:contentPart>
        </mc:Choice>
        <mc:Fallback xmlns="">
          <p:pic>
            <p:nvPicPr>
              <p:cNvPr id="20" name="Ink 19">
                <a:extLst>
                  <a:ext uri="{FF2B5EF4-FFF2-40B4-BE49-F238E27FC236}">
                    <a16:creationId xmlns:a16="http://schemas.microsoft.com/office/drawing/2014/main" id="{28771E73-D823-977D-F18B-D70C012D78EF}"/>
                  </a:ext>
                </a:extLst>
              </p:cNvPr>
              <p:cNvPicPr/>
              <p:nvPr/>
            </p:nvPicPr>
            <p:blipFill>
              <a:blip r:embed="rId6"/>
              <a:stretch>
                <a:fillRect/>
              </a:stretch>
            </p:blipFill>
            <p:spPr>
              <a:xfrm>
                <a:off x="5340035" y="5517512"/>
                <a:ext cx="1021684" cy="82378"/>
              </a:xfrm>
              <a:prstGeom prst="rect">
                <a:avLst/>
              </a:prstGeom>
            </p:spPr>
          </p:pic>
        </mc:Fallback>
      </mc:AlternateContent>
      <p:sp>
        <p:nvSpPr>
          <p:cNvPr id="23" name="TextBox 22">
            <a:extLst>
              <a:ext uri="{FF2B5EF4-FFF2-40B4-BE49-F238E27FC236}">
                <a16:creationId xmlns:a16="http://schemas.microsoft.com/office/drawing/2014/main" id="{AF07B3DE-FDBC-0DFC-6809-C6FFA8BB9844}"/>
              </a:ext>
            </a:extLst>
          </p:cNvPr>
          <p:cNvSpPr txBox="1"/>
          <p:nvPr/>
        </p:nvSpPr>
        <p:spPr>
          <a:xfrm>
            <a:off x="6570924" y="5378034"/>
            <a:ext cx="2571543" cy="307777"/>
          </a:xfrm>
          <a:prstGeom prst="rect">
            <a:avLst/>
          </a:prstGeom>
          <a:noFill/>
        </p:spPr>
        <p:txBody>
          <a:bodyPr wrap="square" rtlCol="0">
            <a:spAutoFit/>
          </a:bodyPr>
          <a:lstStyle/>
          <a:p>
            <a:r>
              <a:rPr lang="en-US" sz="1400">
                <a:solidFill>
                  <a:srgbClr val="FF0000"/>
                </a:solidFill>
              </a:rPr>
              <a:t>This is as on the previous page.</a:t>
            </a:r>
          </a:p>
        </p:txBody>
      </p:sp>
      <p:sp>
        <p:nvSpPr>
          <p:cNvPr id="22" name="TextBox 21">
            <a:extLst>
              <a:ext uri="{FF2B5EF4-FFF2-40B4-BE49-F238E27FC236}">
                <a16:creationId xmlns:a16="http://schemas.microsoft.com/office/drawing/2014/main" id="{B5083BAA-FBC2-C5A1-61EA-FE6A35B8B0D3}"/>
              </a:ext>
            </a:extLst>
          </p:cNvPr>
          <p:cNvSpPr txBox="1"/>
          <p:nvPr/>
        </p:nvSpPr>
        <p:spPr>
          <a:xfrm>
            <a:off x="356986" y="5981582"/>
            <a:ext cx="2695283" cy="338554"/>
          </a:xfrm>
          <a:prstGeom prst="rect">
            <a:avLst/>
          </a:prstGeom>
          <a:noFill/>
        </p:spPr>
        <p:txBody>
          <a:bodyPr wrap="square" rtlCol="0">
            <a:spAutoFit/>
          </a:bodyPr>
          <a:lstStyle/>
          <a:p>
            <a:r>
              <a:rPr lang="en-US" sz="1600"/>
              <a:t>pred = nn.predict(X_test)</a:t>
            </a:r>
          </a:p>
        </p:txBody>
      </p:sp>
      <mc:AlternateContent xmlns:mc="http://schemas.openxmlformats.org/markup-compatibility/2006" xmlns:p14="http://schemas.microsoft.com/office/powerpoint/2010/main">
        <mc:Choice Requires="p14">
          <p:contentPart p14:bwMode="auto" r:id="rId7">
            <p14:nvContentPartPr>
              <p14:cNvPr id="24" name="Ink 23">
                <a:extLst>
                  <a:ext uri="{FF2B5EF4-FFF2-40B4-BE49-F238E27FC236}">
                    <a16:creationId xmlns:a16="http://schemas.microsoft.com/office/drawing/2014/main" id="{E6944EEB-B379-92DD-3110-54A8553BE8D7}"/>
                  </a:ext>
                </a:extLst>
              </p14:cNvPr>
              <p14:cNvContentPartPr/>
              <p14:nvPr/>
            </p14:nvContentPartPr>
            <p14:xfrm>
              <a:off x="2819818" y="6107746"/>
              <a:ext cx="1009440" cy="70200"/>
            </p14:xfrm>
          </p:contentPart>
        </mc:Choice>
        <mc:Fallback xmlns="">
          <p:pic>
            <p:nvPicPr>
              <p:cNvPr id="24" name="Ink 23">
                <a:extLst>
                  <a:ext uri="{FF2B5EF4-FFF2-40B4-BE49-F238E27FC236}">
                    <a16:creationId xmlns:a16="http://schemas.microsoft.com/office/drawing/2014/main" id="{E6944EEB-B379-92DD-3110-54A8553BE8D7}"/>
                  </a:ext>
                </a:extLst>
              </p:cNvPr>
              <p:cNvPicPr/>
              <p:nvPr/>
            </p:nvPicPr>
            <p:blipFill>
              <a:blip r:embed="rId8"/>
              <a:stretch>
                <a:fillRect/>
              </a:stretch>
            </p:blipFill>
            <p:spPr>
              <a:xfrm>
                <a:off x="2813696" y="6101657"/>
                <a:ext cx="1021684" cy="82378"/>
              </a:xfrm>
              <a:prstGeom prst="rect">
                <a:avLst/>
              </a:prstGeom>
            </p:spPr>
          </p:pic>
        </mc:Fallback>
      </mc:AlternateContent>
      <p:sp>
        <p:nvSpPr>
          <p:cNvPr id="25" name="TextBox 24">
            <a:extLst>
              <a:ext uri="{FF2B5EF4-FFF2-40B4-BE49-F238E27FC236}">
                <a16:creationId xmlns:a16="http://schemas.microsoft.com/office/drawing/2014/main" id="{5CF12D1C-9718-05CD-99F0-6359A18ABED6}"/>
              </a:ext>
            </a:extLst>
          </p:cNvPr>
          <p:cNvSpPr txBox="1"/>
          <p:nvPr/>
        </p:nvSpPr>
        <p:spPr>
          <a:xfrm>
            <a:off x="4011562" y="5937809"/>
            <a:ext cx="2992735" cy="307777"/>
          </a:xfrm>
          <a:prstGeom prst="rect">
            <a:avLst/>
          </a:prstGeom>
          <a:noFill/>
        </p:spPr>
        <p:txBody>
          <a:bodyPr wrap="square" rtlCol="0">
            <a:spAutoFit/>
          </a:bodyPr>
          <a:lstStyle/>
          <a:p>
            <a:r>
              <a:rPr lang="en-US" sz="1400"/>
              <a:t>and this is as on previous page.</a:t>
            </a:r>
          </a:p>
        </p:txBody>
      </p:sp>
      <p:sp>
        <p:nvSpPr>
          <p:cNvPr id="2" name="Rectangle 1">
            <a:extLst>
              <a:ext uri="{FF2B5EF4-FFF2-40B4-BE49-F238E27FC236}">
                <a16:creationId xmlns:a16="http://schemas.microsoft.com/office/drawing/2014/main" id="{FD6E4E19-DF1A-4231-777C-154921814E94}"/>
              </a:ext>
            </a:extLst>
          </p:cNvPr>
          <p:cNvSpPr/>
          <p:nvPr/>
        </p:nvSpPr>
        <p:spPr>
          <a:xfrm>
            <a:off x="297803" y="1565178"/>
            <a:ext cx="11343591" cy="941771"/>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D68974C-79FF-88DA-DEAE-DFBA74C56C55}"/>
              </a:ext>
            </a:extLst>
          </p:cNvPr>
          <p:cNvSpPr/>
          <p:nvPr/>
        </p:nvSpPr>
        <p:spPr>
          <a:xfrm>
            <a:off x="297803" y="4650658"/>
            <a:ext cx="11343591" cy="197422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3CF6104-49FE-0C33-74EA-77293DCBE943}"/>
              </a:ext>
            </a:extLst>
          </p:cNvPr>
          <p:cNvSpPr txBox="1"/>
          <p:nvPr/>
        </p:nvSpPr>
        <p:spPr>
          <a:xfrm>
            <a:off x="4727493" y="1664447"/>
            <a:ext cx="1170039" cy="369332"/>
          </a:xfrm>
          <a:prstGeom prst="rect">
            <a:avLst/>
          </a:prstGeom>
          <a:solidFill>
            <a:srgbClr val="FFCC99"/>
          </a:solidFill>
        </p:spPr>
        <p:txBody>
          <a:bodyPr wrap="square" rtlCol="0">
            <a:spAutoFit/>
          </a:bodyPr>
          <a:lstStyle/>
          <a:p>
            <a:r>
              <a:rPr lang="en-US"/>
              <a:t>in Python</a:t>
            </a:r>
          </a:p>
        </p:txBody>
      </p:sp>
      <p:sp>
        <p:nvSpPr>
          <p:cNvPr id="7" name="TextBox 6">
            <a:extLst>
              <a:ext uri="{FF2B5EF4-FFF2-40B4-BE49-F238E27FC236}">
                <a16:creationId xmlns:a16="http://schemas.microsoft.com/office/drawing/2014/main" id="{CE9B68AD-EDD4-8427-E52C-0324479B67D0}"/>
              </a:ext>
            </a:extLst>
          </p:cNvPr>
          <p:cNvSpPr txBox="1"/>
          <p:nvPr/>
        </p:nvSpPr>
        <p:spPr>
          <a:xfrm>
            <a:off x="4634087" y="4802046"/>
            <a:ext cx="1356852" cy="369332"/>
          </a:xfrm>
          <a:prstGeom prst="rect">
            <a:avLst/>
          </a:prstGeom>
          <a:solidFill>
            <a:srgbClr val="FFCC99"/>
          </a:solidFill>
        </p:spPr>
        <p:txBody>
          <a:bodyPr wrap="square" rtlCol="0">
            <a:spAutoFit/>
          </a:bodyPr>
          <a:lstStyle/>
          <a:p>
            <a:r>
              <a:rPr lang="en-US"/>
              <a:t>in Javascript</a:t>
            </a:r>
          </a:p>
        </p:txBody>
      </p:sp>
      <mc:AlternateContent xmlns:mc="http://schemas.openxmlformats.org/markup-compatibility/2006" xmlns:p14="http://schemas.microsoft.com/office/powerpoint/2010/main">
        <mc:Choice Requires="p14">
          <p:contentPart p14:bwMode="auto" r:id="rId9">
            <p14:nvContentPartPr>
              <p14:cNvPr id="10" name="Ink 9">
                <a:extLst>
                  <a:ext uri="{FF2B5EF4-FFF2-40B4-BE49-F238E27FC236}">
                    <a16:creationId xmlns:a16="http://schemas.microsoft.com/office/drawing/2014/main" id="{2D6BD543-A019-782F-EAB6-C29EDEE1495E}"/>
                  </a:ext>
                </a:extLst>
              </p14:cNvPr>
              <p14:cNvContentPartPr/>
              <p14:nvPr/>
            </p14:nvContentPartPr>
            <p14:xfrm>
              <a:off x="7899306" y="3528284"/>
              <a:ext cx="628560" cy="40680"/>
            </p14:xfrm>
          </p:contentPart>
        </mc:Choice>
        <mc:Fallback xmlns="">
          <p:pic>
            <p:nvPicPr>
              <p:cNvPr id="10" name="Ink 9">
                <a:extLst>
                  <a:ext uri="{FF2B5EF4-FFF2-40B4-BE49-F238E27FC236}">
                    <a16:creationId xmlns:a16="http://schemas.microsoft.com/office/drawing/2014/main" id="{2D6BD543-A019-782F-EAB6-C29EDEE1495E}"/>
                  </a:ext>
                </a:extLst>
              </p:cNvPr>
              <p:cNvPicPr/>
              <p:nvPr/>
            </p:nvPicPr>
            <p:blipFill>
              <a:blip r:embed="rId4"/>
              <a:stretch>
                <a:fillRect/>
              </a:stretch>
            </p:blipFill>
            <p:spPr>
              <a:xfrm>
                <a:off x="7890306" y="3519284"/>
                <a:ext cx="646200" cy="58320"/>
              </a:xfrm>
              <a:prstGeom prst="rect">
                <a:avLst/>
              </a:prstGeom>
            </p:spPr>
          </p:pic>
        </mc:Fallback>
      </mc:AlternateContent>
      <p:sp>
        <p:nvSpPr>
          <p:cNvPr id="15" name="TextBox 14">
            <a:extLst>
              <a:ext uri="{FF2B5EF4-FFF2-40B4-BE49-F238E27FC236}">
                <a16:creationId xmlns:a16="http://schemas.microsoft.com/office/drawing/2014/main" id="{3FAFA669-A30D-B3B7-9708-472ABF2A0C2E}"/>
              </a:ext>
            </a:extLst>
          </p:cNvPr>
          <p:cNvSpPr txBox="1"/>
          <p:nvPr/>
        </p:nvSpPr>
        <p:spPr>
          <a:xfrm>
            <a:off x="8621520" y="3019084"/>
            <a:ext cx="2926219" cy="1384995"/>
          </a:xfrm>
          <a:prstGeom prst="rect">
            <a:avLst/>
          </a:prstGeom>
          <a:noFill/>
        </p:spPr>
        <p:txBody>
          <a:bodyPr wrap="square" rtlCol="0">
            <a:spAutoFit/>
          </a:bodyPr>
          <a:lstStyle/>
          <a:p>
            <a:r>
              <a:rPr lang="en-US" sz="1400"/>
              <a:t>(should cd to the folder housing name_of_model.h5 first) converts name_of_model.h5 to javascript stuff and stores it in name_of_a_folder.  Then have to upload this folder to the server.</a:t>
            </a:r>
          </a:p>
        </p:txBody>
      </p:sp>
      <p:sp>
        <p:nvSpPr>
          <p:cNvPr id="16" name="Rectangle 15">
            <a:extLst>
              <a:ext uri="{FF2B5EF4-FFF2-40B4-BE49-F238E27FC236}">
                <a16:creationId xmlns:a16="http://schemas.microsoft.com/office/drawing/2014/main" id="{E913F870-1C54-11A6-8D10-457443906337}"/>
              </a:ext>
            </a:extLst>
          </p:cNvPr>
          <p:cNvSpPr/>
          <p:nvPr/>
        </p:nvSpPr>
        <p:spPr>
          <a:xfrm>
            <a:off x="297803" y="2687182"/>
            <a:ext cx="11343591" cy="180545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144F5499-0CBC-F7DE-96BA-11CF4A5206B5}"/>
              </a:ext>
            </a:extLst>
          </p:cNvPr>
          <p:cNvSpPr txBox="1"/>
          <p:nvPr/>
        </p:nvSpPr>
        <p:spPr>
          <a:xfrm>
            <a:off x="4285806" y="2776566"/>
            <a:ext cx="2135423" cy="369332"/>
          </a:xfrm>
          <a:prstGeom prst="rect">
            <a:avLst/>
          </a:prstGeom>
          <a:solidFill>
            <a:srgbClr val="FFCC99"/>
          </a:solidFill>
        </p:spPr>
        <p:txBody>
          <a:bodyPr wrap="square" rtlCol="0">
            <a:spAutoFit/>
          </a:bodyPr>
          <a:lstStyle/>
          <a:p>
            <a:r>
              <a:rPr lang="en-US"/>
              <a:t>in Anaconda Prompt</a:t>
            </a:r>
          </a:p>
        </p:txBody>
      </p:sp>
      <p:sp>
        <p:nvSpPr>
          <p:cNvPr id="18" name="TextBox 17">
            <a:extLst>
              <a:ext uri="{FF2B5EF4-FFF2-40B4-BE49-F238E27FC236}">
                <a16:creationId xmlns:a16="http://schemas.microsoft.com/office/drawing/2014/main" id="{5ED35353-351B-739C-A835-03C9A7AA3059}"/>
              </a:ext>
            </a:extLst>
          </p:cNvPr>
          <p:cNvSpPr txBox="1"/>
          <p:nvPr/>
        </p:nvSpPr>
        <p:spPr>
          <a:xfrm>
            <a:off x="340413" y="3381912"/>
            <a:ext cx="7516283" cy="338554"/>
          </a:xfrm>
          <a:prstGeom prst="rect">
            <a:avLst/>
          </a:prstGeom>
          <a:noFill/>
        </p:spPr>
        <p:txBody>
          <a:bodyPr wrap="square" rtlCol="0">
            <a:spAutoFit/>
          </a:bodyPr>
          <a:lstStyle/>
          <a:p>
            <a:r>
              <a:rPr lang="en-US" sz="1600"/>
              <a:t>tensorflowjs_converter --input_format=keras “name_of_model.h5” “name_of_a_folder”</a:t>
            </a:r>
          </a:p>
        </p:txBody>
      </p:sp>
      <p:sp>
        <p:nvSpPr>
          <p:cNvPr id="4" name="TextBox 3">
            <a:extLst>
              <a:ext uri="{FF2B5EF4-FFF2-40B4-BE49-F238E27FC236}">
                <a16:creationId xmlns:a16="http://schemas.microsoft.com/office/drawing/2014/main" id="{658AD6E0-3085-A255-A640-3B77C835F602}"/>
              </a:ext>
            </a:extLst>
          </p:cNvPr>
          <p:cNvSpPr txBox="1"/>
          <p:nvPr/>
        </p:nvSpPr>
        <p:spPr>
          <a:xfrm>
            <a:off x="9353776" y="159722"/>
            <a:ext cx="2444934" cy="584775"/>
          </a:xfrm>
          <a:prstGeom prst="rect">
            <a:avLst/>
          </a:prstGeom>
          <a:solidFill>
            <a:srgbClr val="FF0000"/>
          </a:solidFill>
        </p:spPr>
        <p:txBody>
          <a:bodyPr wrap="square" rtlCol="0">
            <a:spAutoFit/>
          </a:bodyPr>
          <a:lstStyle/>
          <a:p>
            <a:r>
              <a:rPr lang="en-US" sz="1600"/>
              <a:t>used tensorflow 2.9.0 and tensorflowjs 3.20.0. </a:t>
            </a:r>
          </a:p>
        </p:txBody>
      </p:sp>
    </p:spTree>
    <p:extLst>
      <p:ext uri="{BB962C8B-B14F-4D97-AF65-F5344CB8AC3E}">
        <p14:creationId xmlns:p14="http://schemas.microsoft.com/office/powerpoint/2010/main" val="155226603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829257" y="100299"/>
            <a:ext cx="2687467" cy="461665"/>
          </a:xfrm>
          <a:prstGeom prst="rect">
            <a:avLst/>
          </a:prstGeom>
        </p:spPr>
        <p:txBody>
          <a:bodyPr wrap="none">
            <a:spAutoFit/>
          </a:bodyPr>
          <a:lstStyle/>
          <a:p>
            <a:r>
              <a:rPr lang="en-US" sz="2400" b="1" u="sng">
                <a:solidFill>
                  <a:srgbClr val="FF0000"/>
                </a:solidFill>
              </a:rPr>
              <a:t>Tensor Flow: Saving</a:t>
            </a:r>
          </a:p>
        </p:txBody>
      </p:sp>
      <p:sp>
        <p:nvSpPr>
          <p:cNvPr id="15" name="TextBox 14">
            <a:extLst>
              <a:ext uri="{FF2B5EF4-FFF2-40B4-BE49-F238E27FC236}">
                <a16:creationId xmlns:a16="http://schemas.microsoft.com/office/drawing/2014/main" id="{2F30D037-111B-BC1D-E8CA-88CD14460F0D}"/>
              </a:ext>
            </a:extLst>
          </p:cNvPr>
          <p:cNvSpPr txBox="1"/>
          <p:nvPr/>
        </p:nvSpPr>
        <p:spPr>
          <a:xfrm>
            <a:off x="189648" y="816508"/>
            <a:ext cx="2681371" cy="338554"/>
          </a:xfrm>
          <a:prstGeom prst="rect">
            <a:avLst/>
          </a:prstGeom>
          <a:noFill/>
        </p:spPr>
        <p:txBody>
          <a:bodyPr wrap="square" rtlCol="0">
            <a:spAutoFit/>
          </a:bodyPr>
          <a:lstStyle/>
          <a:p>
            <a:r>
              <a:rPr lang="en-US" sz="1600"/>
              <a:t>For instance, the first way:</a:t>
            </a:r>
          </a:p>
        </p:txBody>
      </p:sp>
      <p:pic>
        <p:nvPicPr>
          <p:cNvPr id="8" name="Picture 7">
            <a:extLst>
              <a:ext uri="{FF2B5EF4-FFF2-40B4-BE49-F238E27FC236}">
                <a16:creationId xmlns:a16="http://schemas.microsoft.com/office/drawing/2014/main" id="{49FE1382-BC29-9029-498C-ED96155D3149}"/>
              </a:ext>
            </a:extLst>
          </p:cNvPr>
          <p:cNvPicPr>
            <a:picLocks noChangeAspect="1"/>
          </p:cNvPicPr>
          <p:nvPr/>
        </p:nvPicPr>
        <p:blipFill>
          <a:blip r:embed="rId3"/>
          <a:stretch>
            <a:fillRect/>
          </a:stretch>
        </p:blipFill>
        <p:spPr>
          <a:xfrm>
            <a:off x="287971" y="1266623"/>
            <a:ext cx="2415901" cy="503702"/>
          </a:xfrm>
          <a:prstGeom prst="rect">
            <a:avLst/>
          </a:prstGeom>
        </p:spPr>
      </p:pic>
      <p:pic>
        <p:nvPicPr>
          <p:cNvPr id="11" name="Picture 10">
            <a:extLst>
              <a:ext uri="{FF2B5EF4-FFF2-40B4-BE49-F238E27FC236}">
                <a16:creationId xmlns:a16="http://schemas.microsoft.com/office/drawing/2014/main" id="{AFCCFF47-CD91-9D85-7BC8-93846C6B0834}"/>
              </a:ext>
            </a:extLst>
          </p:cNvPr>
          <p:cNvPicPr>
            <a:picLocks noChangeAspect="1"/>
          </p:cNvPicPr>
          <p:nvPr/>
        </p:nvPicPr>
        <p:blipFill>
          <a:blip r:embed="rId4"/>
          <a:stretch>
            <a:fillRect/>
          </a:stretch>
        </p:blipFill>
        <p:spPr>
          <a:xfrm>
            <a:off x="287971" y="3940470"/>
            <a:ext cx="5631050" cy="294582"/>
          </a:xfrm>
          <a:prstGeom prst="rect">
            <a:avLst/>
          </a:prstGeom>
        </p:spPr>
      </p:pic>
      <p:pic>
        <p:nvPicPr>
          <p:cNvPr id="16" name="Picture 15">
            <a:extLst>
              <a:ext uri="{FF2B5EF4-FFF2-40B4-BE49-F238E27FC236}">
                <a16:creationId xmlns:a16="http://schemas.microsoft.com/office/drawing/2014/main" id="{E7B1DB1C-A833-2199-E3CD-99742C5A6CF1}"/>
              </a:ext>
            </a:extLst>
          </p:cNvPr>
          <p:cNvPicPr>
            <a:picLocks noChangeAspect="1"/>
          </p:cNvPicPr>
          <p:nvPr/>
        </p:nvPicPr>
        <p:blipFill>
          <a:blip r:embed="rId5"/>
          <a:stretch>
            <a:fillRect/>
          </a:stretch>
        </p:blipFill>
        <p:spPr>
          <a:xfrm>
            <a:off x="287971" y="1899029"/>
            <a:ext cx="7636830" cy="1842782"/>
          </a:xfrm>
          <a:prstGeom prst="rect">
            <a:avLst/>
          </a:prstGeom>
        </p:spPr>
      </p:pic>
      <p:pic>
        <p:nvPicPr>
          <p:cNvPr id="17" name="Picture 16">
            <a:extLst>
              <a:ext uri="{FF2B5EF4-FFF2-40B4-BE49-F238E27FC236}">
                <a16:creationId xmlns:a16="http://schemas.microsoft.com/office/drawing/2014/main" id="{7C7D8453-8667-DD73-5734-7537F4BA9E19}"/>
              </a:ext>
            </a:extLst>
          </p:cNvPr>
          <p:cNvPicPr>
            <a:picLocks noChangeAspect="1"/>
          </p:cNvPicPr>
          <p:nvPr/>
        </p:nvPicPr>
        <p:blipFill>
          <a:blip r:embed="rId6"/>
          <a:stretch>
            <a:fillRect/>
          </a:stretch>
        </p:blipFill>
        <p:spPr>
          <a:xfrm>
            <a:off x="297763" y="4966651"/>
            <a:ext cx="5146512" cy="294581"/>
          </a:xfrm>
          <a:prstGeom prst="rect">
            <a:avLst/>
          </a:prstGeom>
        </p:spPr>
      </p:pic>
      <mc:AlternateContent xmlns:mc="http://schemas.openxmlformats.org/markup-compatibility/2006" xmlns:p14="http://schemas.microsoft.com/office/powerpoint/2010/main">
        <mc:Choice Requires="p14">
          <p:contentPart p14:bwMode="auto" r:id="rId7">
            <p14:nvContentPartPr>
              <p14:cNvPr id="18" name="Ink 17">
                <a:extLst>
                  <a:ext uri="{FF2B5EF4-FFF2-40B4-BE49-F238E27FC236}">
                    <a16:creationId xmlns:a16="http://schemas.microsoft.com/office/drawing/2014/main" id="{AD548F1E-0DCE-2335-0897-6E150D33686B}"/>
                  </a:ext>
                </a:extLst>
              </p14:cNvPr>
              <p14:cNvContentPartPr/>
              <p14:nvPr/>
            </p14:nvContentPartPr>
            <p14:xfrm>
              <a:off x="726759" y="4404794"/>
              <a:ext cx="182520" cy="589680"/>
            </p14:xfrm>
          </p:contentPart>
        </mc:Choice>
        <mc:Fallback xmlns="">
          <p:pic>
            <p:nvPicPr>
              <p:cNvPr id="18" name="Ink 17">
                <a:extLst>
                  <a:ext uri="{FF2B5EF4-FFF2-40B4-BE49-F238E27FC236}">
                    <a16:creationId xmlns:a16="http://schemas.microsoft.com/office/drawing/2014/main" id="{AD548F1E-0DCE-2335-0897-6E150D33686B}"/>
                  </a:ext>
                </a:extLst>
              </p:cNvPr>
              <p:cNvPicPr/>
              <p:nvPr/>
            </p:nvPicPr>
            <p:blipFill>
              <a:blip r:embed="rId8"/>
              <a:stretch>
                <a:fillRect/>
              </a:stretch>
            </p:blipFill>
            <p:spPr>
              <a:xfrm>
                <a:off x="718119" y="4395794"/>
                <a:ext cx="200160" cy="607320"/>
              </a:xfrm>
              <a:prstGeom prst="rect">
                <a:avLst/>
              </a:prstGeom>
            </p:spPr>
          </p:pic>
        </mc:Fallback>
      </mc:AlternateContent>
      <p:sp>
        <p:nvSpPr>
          <p:cNvPr id="21" name="TextBox 20">
            <a:extLst>
              <a:ext uri="{FF2B5EF4-FFF2-40B4-BE49-F238E27FC236}">
                <a16:creationId xmlns:a16="http://schemas.microsoft.com/office/drawing/2014/main" id="{4BBF810E-CC3E-59CE-040D-15B8827E3299}"/>
              </a:ext>
            </a:extLst>
          </p:cNvPr>
          <p:cNvSpPr txBox="1"/>
          <p:nvPr/>
        </p:nvSpPr>
        <p:spPr>
          <a:xfrm>
            <a:off x="1063107" y="4431574"/>
            <a:ext cx="5367190" cy="338554"/>
          </a:xfrm>
          <a:prstGeom prst="rect">
            <a:avLst/>
          </a:prstGeom>
          <a:noFill/>
        </p:spPr>
        <p:txBody>
          <a:bodyPr wrap="square" rtlCol="0">
            <a:spAutoFit/>
          </a:bodyPr>
          <a:lstStyle/>
          <a:p>
            <a:r>
              <a:rPr lang="en-US" sz="1600"/>
              <a:t>and then we get this folder in the working directory</a:t>
            </a:r>
          </a:p>
        </p:txBody>
      </p:sp>
      <p:sp>
        <p:nvSpPr>
          <p:cNvPr id="26" name="TextBox 25">
            <a:extLst>
              <a:ext uri="{FF2B5EF4-FFF2-40B4-BE49-F238E27FC236}">
                <a16:creationId xmlns:a16="http://schemas.microsoft.com/office/drawing/2014/main" id="{727DE00A-6479-DFC1-D870-449611A116FF}"/>
              </a:ext>
            </a:extLst>
          </p:cNvPr>
          <p:cNvSpPr txBox="1"/>
          <p:nvPr/>
        </p:nvSpPr>
        <p:spPr>
          <a:xfrm>
            <a:off x="287971" y="5442175"/>
            <a:ext cx="7961294" cy="338554"/>
          </a:xfrm>
          <a:prstGeom prst="rect">
            <a:avLst/>
          </a:prstGeom>
          <a:noFill/>
        </p:spPr>
        <p:txBody>
          <a:bodyPr wrap="square" rtlCol="0">
            <a:spAutoFit/>
          </a:bodyPr>
          <a:lstStyle/>
          <a:p>
            <a:r>
              <a:rPr lang="en-US" sz="1600"/>
              <a:t>and we would upload it into the website server, in the same folder as the index.html file.  </a:t>
            </a:r>
          </a:p>
        </p:txBody>
      </p:sp>
    </p:spTree>
    <p:extLst>
      <p:ext uri="{BB962C8B-B14F-4D97-AF65-F5344CB8AC3E}">
        <p14:creationId xmlns:p14="http://schemas.microsoft.com/office/powerpoint/2010/main" val="226382022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829257" y="100299"/>
            <a:ext cx="2687467" cy="461665"/>
          </a:xfrm>
          <a:prstGeom prst="rect">
            <a:avLst/>
          </a:prstGeom>
        </p:spPr>
        <p:txBody>
          <a:bodyPr wrap="none">
            <a:spAutoFit/>
          </a:bodyPr>
          <a:lstStyle/>
          <a:p>
            <a:r>
              <a:rPr lang="en-US" sz="2400" b="1" u="sng">
                <a:solidFill>
                  <a:srgbClr val="FF0000"/>
                </a:solidFill>
              </a:rPr>
              <a:t>Tensor Flow: Saving</a:t>
            </a:r>
          </a:p>
        </p:txBody>
      </p:sp>
      <p:sp>
        <p:nvSpPr>
          <p:cNvPr id="15" name="TextBox 14">
            <a:extLst>
              <a:ext uri="{FF2B5EF4-FFF2-40B4-BE49-F238E27FC236}">
                <a16:creationId xmlns:a16="http://schemas.microsoft.com/office/drawing/2014/main" id="{2F30D037-111B-BC1D-E8CA-88CD14460F0D}"/>
              </a:ext>
            </a:extLst>
          </p:cNvPr>
          <p:cNvSpPr txBox="1"/>
          <p:nvPr/>
        </p:nvSpPr>
        <p:spPr>
          <a:xfrm>
            <a:off x="189648" y="649360"/>
            <a:ext cx="2681371" cy="338554"/>
          </a:xfrm>
          <a:prstGeom prst="rect">
            <a:avLst/>
          </a:prstGeom>
          <a:noFill/>
        </p:spPr>
        <p:txBody>
          <a:bodyPr wrap="square" rtlCol="0">
            <a:spAutoFit/>
          </a:bodyPr>
          <a:lstStyle/>
          <a:p>
            <a:r>
              <a:rPr lang="en-US" sz="1600"/>
              <a:t>And the second way,</a:t>
            </a:r>
          </a:p>
        </p:txBody>
      </p:sp>
      <p:pic>
        <p:nvPicPr>
          <p:cNvPr id="8" name="Picture 7">
            <a:extLst>
              <a:ext uri="{FF2B5EF4-FFF2-40B4-BE49-F238E27FC236}">
                <a16:creationId xmlns:a16="http://schemas.microsoft.com/office/drawing/2014/main" id="{49FE1382-BC29-9029-498C-ED96155D3149}"/>
              </a:ext>
            </a:extLst>
          </p:cNvPr>
          <p:cNvPicPr>
            <a:picLocks noChangeAspect="1"/>
          </p:cNvPicPr>
          <p:nvPr/>
        </p:nvPicPr>
        <p:blipFill>
          <a:blip r:embed="rId3"/>
          <a:stretch>
            <a:fillRect/>
          </a:stretch>
        </p:blipFill>
        <p:spPr>
          <a:xfrm>
            <a:off x="287971" y="1099475"/>
            <a:ext cx="2415901" cy="503702"/>
          </a:xfrm>
          <a:prstGeom prst="rect">
            <a:avLst/>
          </a:prstGeom>
        </p:spPr>
      </p:pic>
      <p:pic>
        <p:nvPicPr>
          <p:cNvPr id="16" name="Picture 15">
            <a:extLst>
              <a:ext uri="{FF2B5EF4-FFF2-40B4-BE49-F238E27FC236}">
                <a16:creationId xmlns:a16="http://schemas.microsoft.com/office/drawing/2014/main" id="{E7B1DB1C-A833-2199-E3CD-99742C5A6CF1}"/>
              </a:ext>
            </a:extLst>
          </p:cNvPr>
          <p:cNvPicPr>
            <a:picLocks noChangeAspect="1"/>
          </p:cNvPicPr>
          <p:nvPr/>
        </p:nvPicPr>
        <p:blipFill>
          <a:blip r:embed="rId4"/>
          <a:stretch>
            <a:fillRect/>
          </a:stretch>
        </p:blipFill>
        <p:spPr>
          <a:xfrm>
            <a:off x="287971" y="1731881"/>
            <a:ext cx="6102997" cy="1472665"/>
          </a:xfrm>
          <a:prstGeom prst="rect">
            <a:avLst/>
          </a:prstGeom>
        </p:spPr>
      </p:pic>
      <mc:AlternateContent xmlns:mc="http://schemas.openxmlformats.org/markup-compatibility/2006" xmlns:p14="http://schemas.microsoft.com/office/powerpoint/2010/main">
        <mc:Choice Requires="p14">
          <p:contentPart p14:bwMode="auto" r:id="rId5">
            <p14:nvContentPartPr>
              <p14:cNvPr id="18" name="Ink 17">
                <a:extLst>
                  <a:ext uri="{FF2B5EF4-FFF2-40B4-BE49-F238E27FC236}">
                    <a16:creationId xmlns:a16="http://schemas.microsoft.com/office/drawing/2014/main" id="{AD548F1E-0DCE-2335-0897-6E150D33686B}"/>
                  </a:ext>
                </a:extLst>
              </p14:cNvPr>
              <p14:cNvContentPartPr/>
              <p14:nvPr/>
            </p14:nvContentPartPr>
            <p14:xfrm>
              <a:off x="727569" y="3742052"/>
              <a:ext cx="138480" cy="447397"/>
            </p14:xfrm>
          </p:contentPart>
        </mc:Choice>
        <mc:Fallback xmlns="">
          <p:pic>
            <p:nvPicPr>
              <p:cNvPr id="18" name="Ink 17">
                <a:extLst>
                  <a:ext uri="{FF2B5EF4-FFF2-40B4-BE49-F238E27FC236}">
                    <a16:creationId xmlns:a16="http://schemas.microsoft.com/office/drawing/2014/main" id="{AD548F1E-0DCE-2335-0897-6E150D33686B}"/>
                  </a:ext>
                </a:extLst>
              </p:cNvPr>
              <p:cNvPicPr/>
              <p:nvPr/>
            </p:nvPicPr>
            <p:blipFill>
              <a:blip r:embed="rId6"/>
              <a:stretch>
                <a:fillRect/>
              </a:stretch>
            </p:blipFill>
            <p:spPr>
              <a:xfrm>
                <a:off x="718577" y="3733054"/>
                <a:ext cx="156105" cy="465034"/>
              </a:xfrm>
              <a:prstGeom prst="rect">
                <a:avLst/>
              </a:prstGeom>
            </p:spPr>
          </p:pic>
        </mc:Fallback>
      </mc:AlternateContent>
      <p:sp>
        <p:nvSpPr>
          <p:cNvPr id="21" name="TextBox 20">
            <a:extLst>
              <a:ext uri="{FF2B5EF4-FFF2-40B4-BE49-F238E27FC236}">
                <a16:creationId xmlns:a16="http://schemas.microsoft.com/office/drawing/2014/main" id="{4BBF810E-CC3E-59CE-040D-15B8827E3299}"/>
              </a:ext>
            </a:extLst>
          </p:cNvPr>
          <p:cNvSpPr txBox="1"/>
          <p:nvPr/>
        </p:nvSpPr>
        <p:spPr>
          <a:xfrm>
            <a:off x="984449" y="3737418"/>
            <a:ext cx="4080387" cy="338554"/>
          </a:xfrm>
          <a:prstGeom prst="rect">
            <a:avLst/>
          </a:prstGeom>
          <a:noFill/>
        </p:spPr>
        <p:txBody>
          <a:bodyPr wrap="square" rtlCol="0">
            <a:spAutoFit/>
          </a:bodyPr>
          <a:lstStyle/>
          <a:p>
            <a:r>
              <a:rPr lang="en-US" sz="1600"/>
              <a:t>get so we get this file in the working directory</a:t>
            </a:r>
          </a:p>
        </p:txBody>
      </p:sp>
      <p:sp>
        <p:nvSpPr>
          <p:cNvPr id="26" name="TextBox 25">
            <a:extLst>
              <a:ext uri="{FF2B5EF4-FFF2-40B4-BE49-F238E27FC236}">
                <a16:creationId xmlns:a16="http://schemas.microsoft.com/office/drawing/2014/main" id="{727DE00A-6479-DFC1-D870-449611A116FF}"/>
              </a:ext>
            </a:extLst>
          </p:cNvPr>
          <p:cNvSpPr txBox="1"/>
          <p:nvPr/>
        </p:nvSpPr>
        <p:spPr>
          <a:xfrm>
            <a:off x="287971" y="6435351"/>
            <a:ext cx="7912132" cy="338554"/>
          </a:xfrm>
          <a:prstGeom prst="rect">
            <a:avLst/>
          </a:prstGeom>
          <a:noFill/>
        </p:spPr>
        <p:txBody>
          <a:bodyPr wrap="square" rtlCol="0">
            <a:spAutoFit/>
          </a:bodyPr>
          <a:lstStyle/>
          <a:p>
            <a:r>
              <a:rPr lang="en-US" sz="1600"/>
              <a:t>and so then we upload it into the website server, in the same folder as the index.html file.  </a:t>
            </a:r>
          </a:p>
        </p:txBody>
      </p:sp>
      <p:pic>
        <p:nvPicPr>
          <p:cNvPr id="2" name="Picture 1">
            <a:extLst>
              <a:ext uri="{FF2B5EF4-FFF2-40B4-BE49-F238E27FC236}">
                <a16:creationId xmlns:a16="http://schemas.microsoft.com/office/drawing/2014/main" id="{F8F34F68-CCF4-3C3C-D7EE-6F94B21C74D2}"/>
              </a:ext>
            </a:extLst>
          </p:cNvPr>
          <p:cNvPicPr>
            <a:picLocks noChangeAspect="1"/>
          </p:cNvPicPr>
          <p:nvPr/>
        </p:nvPicPr>
        <p:blipFill>
          <a:blip r:embed="rId7"/>
          <a:stretch>
            <a:fillRect/>
          </a:stretch>
        </p:blipFill>
        <p:spPr>
          <a:xfrm>
            <a:off x="297763" y="3333412"/>
            <a:ext cx="2484766" cy="255942"/>
          </a:xfrm>
          <a:prstGeom prst="rect">
            <a:avLst/>
          </a:prstGeom>
        </p:spPr>
      </p:pic>
      <p:pic>
        <p:nvPicPr>
          <p:cNvPr id="4" name="Picture 3">
            <a:extLst>
              <a:ext uri="{FF2B5EF4-FFF2-40B4-BE49-F238E27FC236}">
                <a16:creationId xmlns:a16="http://schemas.microsoft.com/office/drawing/2014/main" id="{EC72628D-58C8-4053-E1F6-0288689EEBAC}"/>
              </a:ext>
            </a:extLst>
          </p:cNvPr>
          <p:cNvPicPr>
            <a:picLocks noChangeAspect="1"/>
          </p:cNvPicPr>
          <p:nvPr/>
        </p:nvPicPr>
        <p:blipFill>
          <a:blip r:embed="rId8"/>
          <a:stretch>
            <a:fillRect/>
          </a:stretch>
        </p:blipFill>
        <p:spPr>
          <a:xfrm>
            <a:off x="189648" y="4259559"/>
            <a:ext cx="4366638" cy="350550"/>
          </a:xfrm>
          <a:prstGeom prst="rect">
            <a:avLst/>
          </a:prstGeom>
        </p:spPr>
      </p:pic>
      <p:pic>
        <p:nvPicPr>
          <p:cNvPr id="5" name="Picture 4">
            <a:extLst>
              <a:ext uri="{FF2B5EF4-FFF2-40B4-BE49-F238E27FC236}">
                <a16:creationId xmlns:a16="http://schemas.microsoft.com/office/drawing/2014/main" id="{82002FCF-2146-A41A-114C-5C778DD04955}"/>
              </a:ext>
            </a:extLst>
          </p:cNvPr>
          <p:cNvPicPr>
            <a:picLocks noChangeAspect="1"/>
          </p:cNvPicPr>
          <p:nvPr/>
        </p:nvPicPr>
        <p:blipFill>
          <a:blip r:embed="rId9"/>
          <a:stretch>
            <a:fillRect/>
          </a:stretch>
        </p:blipFill>
        <p:spPr>
          <a:xfrm>
            <a:off x="287971" y="5017319"/>
            <a:ext cx="8164418" cy="213112"/>
          </a:xfrm>
          <a:prstGeom prst="rect">
            <a:avLst/>
          </a:prstGeom>
        </p:spPr>
      </p:pic>
      <p:sp>
        <p:nvSpPr>
          <p:cNvPr id="6" name="TextBox 5">
            <a:extLst>
              <a:ext uri="{FF2B5EF4-FFF2-40B4-BE49-F238E27FC236}">
                <a16:creationId xmlns:a16="http://schemas.microsoft.com/office/drawing/2014/main" id="{3D26A953-6C26-C765-3652-B55DEBB5289D}"/>
              </a:ext>
            </a:extLst>
          </p:cNvPr>
          <p:cNvSpPr txBox="1"/>
          <p:nvPr/>
        </p:nvSpPr>
        <p:spPr>
          <a:xfrm>
            <a:off x="189648" y="4662322"/>
            <a:ext cx="9578700" cy="338554"/>
          </a:xfrm>
          <a:prstGeom prst="rect">
            <a:avLst/>
          </a:prstGeom>
          <a:noFill/>
        </p:spPr>
        <p:txBody>
          <a:bodyPr wrap="square" rtlCol="0">
            <a:spAutoFit/>
          </a:bodyPr>
          <a:lstStyle/>
          <a:p>
            <a:r>
              <a:rPr lang="en-US" sz="1600"/>
              <a:t>then do Anaconda Prompt stuff.  First I cd to the working directory, and then run the conversion command,</a:t>
            </a:r>
          </a:p>
        </p:txBody>
      </p:sp>
      <p:pic>
        <p:nvPicPr>
          <p:cNvPr id="7" name="Picture 6">
            <a:extLst>
              <a:ext uri="{FF2B5EF4-FFF2-40B4-BE49-F238E27FC236}">
                <a16:creationId xmlns:a16="http://schemas.microsoft.com/office/drawing/2014/main" id="{7FA9226F-345E-9076-3B55-C7E565513462}"/>
              </a:ext>
            </a:extLst>
          </p:cNvPr>
          <p:cNvPicPr>
            <a:picLocks noChangeAspect="1"/>
          </p:cNvPicPr>
          <p:nvPr/>
        </p:nvPicPr>
        <p:blipFill>
          <a:blip r:embed="rId10"/>
          <a:stretch>
            <a:fillRect/>
          </a:stretch>
        </p:blipFill>
        <p:spPr>
          <a:xfrm>
            <a:off x="287971" y="5309352"/>
            <a:ext cx="11595876" cy="192315"/>
          </a:xfrm>
          <a:prstGeom prst="rect">
            <a:avLst/>
          </a:prstGeom>
        </p:spPr>
      </p:pic>
      <mc:AlternateContent xmlns:mc="http://schemas.openxmlformats.org/markup-compatibility/2006" xmlns:p14="http://schemas.microsoft.com/office/powerpoint/2010/main">
        <mc:Choice Requires="p14">
          <p:contentPart p14:bwMode="auto" r:id="rId11">
            <p14:nvContentPartPr>
              <p14:cNvPr id="10" name="Ink 9">
                <a:extLst>
                  <a:ext uri="{FF2B5EF4-FFF2-40B4-BE49-F238E27FC236}">
                    <a16:creationId xmlns:a16="http://schemas.microsoft.com/office/drawing/2014/main" id="{525989FE-6185-5DB3-000D-9619F1403472}"/>
                  </a:ext>
                </a:extLst>
              </p14:cNvPr>
              <p14:cNvContentPartPr/>
              <p14:nvPr/>
            </p14:nvContentPartPr>
            <p14:xfrm>
              <a:off x="727569" y="5645500"/>
              <a:ext cx="138480" cy="447397"/>
            </p14:xfrm>
          </p:contentPart>
        </mc:Choice>
        <mc:Fallback xmlns="">
          <p:pic>
            <p:nvPicPr>
              <p:cNvPr id="10" name="Ink 9">
                <a:extLst>
                  <a:ext uri="{FF2B5EF4-FFF2-40B4-BE49-F238E27FC236}">
                    <a16:creationId xmlns:a16="http://schemas.microsoft.com/office/drawing/2014/main" id="{525989FE-6185-5DB3-000D-9619F1403472}"/>
                  </a:ext>
                </a:extLst>
              </p:cNvPr>
              <p:cNvPicPr/>
              <p:nvPr/>
            </p:nvPicPr>
            <p:blipFill>
              <a:blip r:embed="rId6"/>
              <a:stretch>
                <a:fillRect/>
              </a:stretch>
            </p:blipFill>
            <p:spPr>
              <a:xfrm>
                <a:off x="718577" y="5636502"/>
                <a:ext cx="156105" cy="465034"/>
              </a:xfrm>
              <a:prstGeom prst="rect">
                <a:avLst/>
              </a:prstGeom>
            </p:spPr>
          </p:pic>
        </mc:Fallback>
      </mc:AlternateContent>
      <p:sp>
        <p:nvSpPr>
          <p:cNvPr id="12" name="TextBox 11">
            <a:extLst>
              <a:ext uri="{FF2B5EF4-FFF2-40B4-BE49-F238E27FC236}">
                <a16:creationId xmlns:a16="http://schemas.microsoft.com/office/drawing/2014/main" id="{2D1DAD57-6AB0-BE6B-8636-7A447E363BED}"/>
              </a:ext>
            </a:extLst>
          </p:cNvPr>
          <p:cNvSpPr txBox="1"/>
          <p:nvPr/>
        </p:nvSpPr>
        <p:spPr>
          <a:xfrm>
            <a:off x="984449" y="5640866"/>
            <a:ext cx="4080387" cy="338554"/>
          </a:xfrm>
          <a:prstGeom prst="rect">
            <a:avLst/>
          </a:prstGeom>
          <a:noFill/>
        </p:spPr>
        <p:txBody>
          <a:bodyPr wrap="square" rtlCol="0">
            <a:spAutoFit/>
          </a:bodyPr>
          <a:lstStyle/>
          <a:p>
            <a:r>
              <a:rPr lang="en-US" sz="1600"/>
              <a:t>then we get this folder in the working directory</a:t>
            </a:r>
          </a:p>
        </p:txBody>
      </p:sp>
      <p:pic>
        <p:nvPicPr>
          <p:cNvPr id="13" name="Picture 12">
            <a:extLst>
              <a:ext uri="{FF2B5EF4-FFF2-40B4-BE49-F238E27FC236}">
                <a16:creationId xmlns:a16="http://schemas.microsoft.com/office/drawing/2014/main" id="{56BACB2D-9512-0FEB-4824-40C89079ED4C}"/>
              </a:ext>
            </a:extLst>
          </p:cNvPr>
          <p:cNvPicPr>
            <a:picLocks noChangeAspect="1"/>
          </p:cNvPicPr>
          <p:nvPr/>
        </p:nvPicPr>
        <p:blipFill>
          <a:blip r:embed="rId12"/>
          <a:stretch>
            <a:fillRect/>
          </a:stretch>
        </p:blipFill>
        <p:spPr>
          <a:xfrm>
            <a:off x="287971" y="6118619"/>
            <a:ext cx="5016604" cy="302956"/>
          </a:xfrm>
          <a:prstGeom prst="rect">
            <a:avLst/>
          </a:prstGeom>
        </p:spPr>
      </p:pic>
    </p:spTree>
    <p:extLst>
      <p:ext uri="{BB962C8B-B14F-4D97-AF65-F5344CB8AC3E}">
        <p14:creationId xmlns:p14="http://schemas.microsoft.com/office/powerpoint/2010/main" val="132246460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829257" y="100299"/>
            <a:ext cx="2687467" cy="461665"/>
          </a:xfrm>
          <a:prstGeom prst="rect">
            <a:avLst/>
          </a:prstGeom>
        </p:spPr>
        <p:txBody>
          <a:bodyPr wrap="none">
            <a:spAutoFit/>
          </a:bodyPr>
          <a:lstStyle/>
          <a:p>
            <a:r>
              <a:rPr lang="en-US" sz="2400" b="1" u="sng">
                <a:solidFill>
                  <a:srgbClr val="FF0000"/>
                </a:solidFill>
              </a:rPr>
              <a:t>Tensor Flow: Saving</a:t>
            </a:r>
          </a:p>
        </p:txBody>
      </p:sp>
      <p:sp>
        <p:nvSpPr>
          <p:cNvPr id="15" name="TextBox 14">
            <a:extLst>
              <a:ext uri="{FF2B5EF4-FFF2-40B4-BE49-F238E27FC236}">
                <a16:creationId xmlns:a16="http://schemas.microsoft.com/office/drawing/2014/main" id="{2F30D037-111B-BC1D-E8CA-88CD14460F0D}"/>
              </a:ext>
            </a:extLst>
          </p:cNvPr>
          <p:cNvSpPr txBox="1"/>
          <p:nvPr/>
        </p:nvSpPr>
        <p:spPr>
          <a:xfrm>
            <a:off x="189647" y="816508"/>
            <a:ext cx="10075229" cy="584775"/>
          </a:xfrm>
          <a:prstGeom prst="rect">
            <a:avLst/>
          </a:prstGeom>
          <a:noFill/>
        </p:spPr>
        <p:txBody>
          <a:bodyPr wrap="square" rtlCol="0">
            <a:spAutoFit/>
          </a:bodyPr>
          <a:lstStyle/>
          <a:p>
            <a:r>
              <a:rPr lang="en-US" sz="1600"/>
              <a:t>For the sake of illustration, here’s how we incorporate our saved/converted model into html/javascript/tensorflowjs.  So here’s the &lt;body&gt; part of the index.html file that I used the model in,</a:t>
            </a:r>
          </a:p>
        </p:txBody>
      </p:sp>
      <p:pic>
        <p:nvPicPr>
          <p:cNvPr id="28" name="Picture 27">
            <a:extLst>
              <a:ext uri="{FF2B5EF4-FFF2-40B4-BE49-F238E27FC236}">
                <a16:creationId xmlns:a16="http://schemas.microsoft.com/office/drawing/2014/main" id="{2AA275BF-6C00-BDB8-11D9-47B7C840BD6C}"/>
              </a:ext>
            </a:extLst>
          </p:cNvPr>
          <p:cNvPicPr>
            <a:picLocks noChangeAspect="1"/>
          </p:cNvPicPr>
          <p:nvPr/>
        </p:nvPicPr>
        <p:blipFill>
          <a:blip r:embed="rId3"/>
          <a:stretch>
            <a:fillRect/>
          </a:stretch>
        </p:blipFill>
        <p:spPr>
          <a:xfrm>
            <a:off x="327299" y="1749086"/>
            <a:ext cx="7300593" cy="3650296"/>
          </a:xfrm>
          <a:prstGeom prst="rect">
            <a:avLst/>
          </a:prstGeom>
        </p:spPr>
      </p:pic>
      <p:sp>
        <p:nvSpPr>
          <p:cNvPr id="4" name="TextBox 3">
            <a:extLst>
              <a:ext uri="{FF2B5EF4-FFF2-40B4-BE49-F238E27FC236}">
                <a16:creationId xmlns:a16="http://schemas.microsoft.com/office/drawing/2014/main" id="{884712C0-20BF-BDAA-0167-6B4EEF72781D}"/>
              </a:ext>
            </a:extLst>
          </p:cNvPr>
          <p:cNvSpPr txBox="1"/>
          <p:nvPr/>
        </p:nvSpPr>
        <p:spPr>
          <a:xfrm>
            <a:off x="7549233" y="1749086"/>
            <a:ext cx="3207257" cy="523220"/>
          </a:xfrm>
          <a:prstGeom prst="rect">
            <a:avLst/>
          </a:prstGeom>
          <a:noFill/>
        </p:spPr>
        <p:txBody>
          <a:bodyPr wrap="square" rtlCol="0">
            <a:spAutoFit/>
          </a:bodyPr>
          <a:lstStyle/>
          <a:p>
            <a:r>
              <a:rPr lang="en-US" sz="1400"/>
              <a:t>importing tensorflow 3.20.0 </a:t>
            </a:r>
            <a:r>
              <a:rPr lang="en-US" sz="1400" i="1"/>
              <a:t>specifically</a:t>
            </a:r>
            <a:r>
              <a:rPr lang="en-US" sz="1400"/>
              <a:t>.  Not sure that’s is necessary.</a:t>
            </a:r>
          </a:p>
        </p:txBody>
      </p:sp>
      <p:sp>
        <p:nvSpPr>
          <p:cNvPr id="5" name="TextBox 4">
            <a:extLst>
              <a:ext uri="{FF2B5EF4-FFF2-40B4-BE49-F238E27FC236}">
                <a16:creationId xmlns:a16="http://schemas.microsoft.com/office/drawing/2014/main" id="{7EBC4174-43FC-A63A-EACC-F2ADFAABE303}"/>
              </a:ext>
            </a:extLst>
          </p:cNvPr>
          <p:cNvSpPr txBox="1"/>
          <p:nvPr/>
        </p:nvSpPr>
        <p:spPr>
          <a:xfrm>
            <a:off x="6233652" y="4300558"/>
            <a:ext cx="3362632" cy="523220"/>
          </a:xfrm>
          <a:prstGeom prst="rect">
            <a:avLst/>
          </a:prstGeom>
          <a:noFill/>
        </p:spPr>
        <p:txBody>
          <a:bodyPr wrap="square" rtlCol="0">
            <a:spAutoFit/>
          </a:bodyPr>
          <a:lstStyle/>
          <a:p>
            <a:r>
              <a:rPr lang="en-US" sz="1400"/>
              <a:t>display_image() will display the image and do the tf calculations on it.</a:t>
            </a:r>
          </a:p>
        </p:txBody>
      </p:sp>
    </p:spTree>
    <p:extLst>
      <p:ext uri="{BB962C8B-B14F-4D97-AF65-F5344CB8AC3E}">
        <p14:creationId xmlns:p14="http://schemas.microsoft.com/office/powerpoint/2010/main" val="48173057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829257" y="100299"/>
            <a:ext cx="2687467" cy="461665"/>
          </a:xfrm>
          <a:prstGeom prst="rect">
            <a:avLst/>
          </a:prstGeom>
        </p:spPr>
        <p:txBody>
          <a:bodyPr wrap="none">
            <a:spAutoFit/>
          </a:bodyPr>
          <a:lstStyle/>
          <a:p>
            <a:r>
              <a:rPr lang="en-US" sz="2400" b="1" u="sng">
                <a:solidFill>
                  <a:srgbClr val="FF0000"/>
                </a:solidFill>
              </a:rPr>
              <a:t>Tensor Flow: Saving</a:t>
            </a:r>
          </a:p>
        </p:txBody>
      </p:sp>
      <p:sp>
        <p:nvSpPr>
          <p:cNvPr id="15" name="TextBox 14">
            <a:extLst>
              <a:ext uri="{FF2B5EF4-FFF2-40B4-BE49-F238E27FC236}">
                <a16:creationId xmlns:a16="http://schemas.microsoft.com/office/drawing/2014/main" id="{2F30D037-111B-BC1D-E8CA-88CD14460F0D}"/>
              </a:ext>
            </a:extLst>
          </p:cNvPr>
          <p:cNvSpPr txBox="1"/>
          <p:nvPr/>
        </p:nvSpPr>
        <p:spPr>
          <a:xfrm>
            <a:off x="189648" y="926074"/>
            <a:ext cx="3320468" cy="338554"/>
          </a:xfrm>
          <a:prstGeom prst="rect">
            <a:avLst/>
          </a:prstGeom>
          <a:noFill/>
        </p:spPr>
        <p:txBody>
          <a:bodyPr wrap="square" rtlCol="0">
            <a:spAutoFit/>
          </a:bodyPr>
          <a:lstStyle/>
          <a:p>
            <a:r>
              <a:rPr lang="en-US" sz="1600"/>
              <a:t>And here’s the &lt;script&gt; part.</a:t>
            </a:r>
          </a:p>
        </p:txBody>
      </p:sp>
      <p:pic>
        <p:nvPicPr>
          <p:cNvPr id="2" name="Picture 1">
            <a:extLst>
              <a:ext uri="{FF2B5EF4-FFF2-40B4-BE49-F238E27FC236}">
                <a16:creationId xmlns:a16="http://schemas.microsoft.com/office/drawing/2014/main" id="{0F9F5F68-258D-0522-B4B0-8CB5E322F293}"/>
              </a:ext>
            </a:extLst>
          </p:cNvPr>
          <p:cNvPicPr>
            <a:picLocks noChangeAspect="1"/>
          </p:cNvPicPr>
          <p:nvPr/>
        </p:nvPicPr>
        <p:blipFill>
          <a:blip r:embed="rId3"/>
          <a:stretch>
            <a:fillRect/>
          </a:stretch>
        </p:blipFill>
        <p:spPr>
          <a:xfrm>
            <a:off x="189648" y="1580785"/>
            <a:ext cx="11294429" cy="4460707"/>
          </a:xfrm>
          <a:prstGeom prst="rect">
            <a:avLst/>
          </a:prstGeom>
        </p:spPr>
      </p:pic>
      <p:sp>
        <p:nvSpPr>
          <p:cNvPr id="6" name="TextBox 5">
            <a:extLst>
              <a:ext uri="{FF2B5EF4-FFF2-40B4-BE49-F238E27FC236}">
                <a16:creationId xmlns:a16="http://schemas.microsoft.com/office/drawing/2014/main" id="{FF56B78F-ED5D-16D5-8074-2011E5289553}"/>
              </a:ext>
            </a:extLst>
          </p:cNvPr>
          <p:cNvSpPr txBox="1"/>
          <p:nvPr/>
        </p:nvSpPr>
        <p:spPr>
          <a:xfrm>
            <a:off x="5250424" y="2188179"/>
            <a:ext cx="2330247" cy="738664"/>
          </a:xfrm>
          <a:prstGeom prst="rect">
            <a:avLst/>
          </a:prstGeom>
          <a:noFill/>
        </p:spPr>
        <p:txBody>
          <a:bodyPr wrap="square" rtlCol="0">
            <a:spAutoFit/>
          </a:bodyPr>
          <a:lstStyle/>
          <a:p>
            <a:r>
              <a:rPr lang="en-US" sz="1400"/>
              <a:t>might see Javascript notes for details on uploading images and such.</a:t>
            </a:r>
          </a:p>
        </p:txBody>
      </p:sp>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B8F7D119-1047-36FD-0E6E-F02CFEA90485}"/>
                  </a:ext>
                </a:extLst>
              </p14:cNvPr>
              <p14:cNvContentPartPr/>
              <p14:nvPr/>
            </p14:nvContentPartPr>
            <p14:xfrm>
              <a:off x="4788255" y="1839025"/>
              <a:ext cx="274680" cy="1525320"/>
            </p14:xfrm>
          </p:contentPart>
        </mc:Choice>
        <mc:Fallback xmlns="">
          <p:pic>
            <p:nvPicPr>
              <p:cNvPr id="7" name="Ink 6">
                <a:extLst>
                  <a:ext uri="{FF2B5EF4-FFF2-40B4-BE49-F238E27FC236}">
                    <a16:creationId xmlns:a16="http://schemas.microsoft.com/office/drawing/2014/main" id="{B8F7D119-1047-36FD-0E6E-F02CFEA90485}"/>
                  </a:ext>
                </a:extLst>
              </p:cNvPr>
              <p:cNvPicPr/>
              <p:nvPr/>
            </p:nvPicPr>
            <p:blipFill>
              <a:blip r:embed="rId5"/>
              <a:stretch>
                <a:fillRect/>
              </a:stretch>
            </p:blipFill>
            <p:spPr>
              <a:xfrm>
                <a:off x="4782135" y="1832905"/>
                <a:ext cx="286920" cy="1537560"/>
              </a:xfrm>
              <a:prstGeom prst="rect">
                <a:avLst/>
              </a:prstGeom>
            </p:spPr>
          </p:pic>
        </mc:Fallback>
      </mc:AlternateContent>
      <p:sp>
        <p:nvSpPr>
          <p:cNvPr id="9" name="TextBox 8">
            <a:extLst>
              <a:ext uri="{FF2B5EF4-FFF2-40B4-BE49-F238E27FC236}">
                <a16:creationId xmlns:a16="http://schemas.microsoft.com/office/drawing/2014/main" id="{D543C5AE-4BAD-5567-C3BF-C7E78FEE5257}"/>
              </a:ext>
            </a:extLst>
          </p:cNvPr>
          <p:cNvSpPr txBox="1"/>
          <p:nvPr/>
        </p:nvSpPr>
        <p:spPr>
          <a:xfrm>
            <a:off x="5319252" y="2954625"/>
            <a:ext cx="5486402" cy="738664"/>
          </a:xfrm>
          <a:prstGeom prst="rect">
            <a:avLst/>
          </a:prstGeom>
          <a:noFill/>
        </p:spPr>
        <p:txBody>
          <a:bodyPr wrap="square" rtlCol="0">
            <a:spAutoFit/>
          </a:bodyPr>
          <a:lstStyle/>
          <a:p>
            <a:r>
              <a:rPr lang="en-US" sz="1400"/>
              <a:t>gotta use .expandDims(0) method on the image array, because the Python TF model expects batches to be input, and so input needs to be in form of a batch = [image, image, image, …]</a:t>
            </a:r>
          </a:p>
        </p:txBody>
      </p:sp>
      <mc:AlternateContent xmlns:mc="http://schemas.openxmlformats.org/markup-compatibility/2006" xmlns:p14="http://schemas.microsoft.com/office/powerpoint/2010/main">
        <mc:Choice Requires="p14">
          <p:contentPart p14:bwMode="auto" r:id="rId6">
            <p14:nvContentPartPr>
              <p14:cNvPr id="10" name="Ink 9">
                <a:extLst>
                  <a:ext uri="{FF2B5EF4-FFF2-40B4-BE49-F238E27FC236}">
                    <a16:creationId xmlns:a16="http://schemas.microsoft.com/office/drawing/2014/main" id="{2B4218AE-8423-721E-77BC-C1C590F4BD57}"/>
                  </a:ext>
                </a:extLst>
              </p14:cNvPr>
              <p14:cNvContentPartPr/>
              <p14:nvPr/>
            </p14:nvContentPartPr>
            <p14:xfrm>
              <a:off x="3893295" y="3489985"/>
              <a:ext cx="1311120" cy="21960"/>
            </p14:xfrm>
          </p:contentPart>
        </mc:Choice>
        <mc:Fallback xmlns="">
          <p:pic>
            <p:nvPicPr>
              <p:cNvPr id="10" name="Ink 9">
                <a:extLst>
                  <a:ext uri="{FF2B5EF4-FFF2-40B4-BE49-F238E27FC236}">
                    <a16:creationId xmlns:a16="http://schemas.microsoft.com/office/drawing/2014/main" id="{2B4218AE-8423-721E-77BC-C1C590F4BD57}"/>
                  </a:ext>
                </a:extLst>
              </p:cNvPr>
              <p:cNvPicPr/>
              <p:nvPr/>
            </p:nvPicPr>
            <p:blipFill>
              <a:blip r:embed="rId7"/>
              <a:stretch>
                <a:fillRect/>
              </a:stretch>
            </p:blipFill>
            <p:spPr>
              <a:xfrm>
                <a:off x="3884655" y="3480985"/>
                <a:ext cx="132876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1" name="Ink 10">
                <a:extLst>
                  <a:ext uri="{FF2B5EF4-FFF2-40B4-BE49-F238E27FC236}">
                    <a16:creationId xmlns:a16="http://schemas.microsoft.com/office/drawing/2014/main" id="{72E5DC18-BAB3-B714-3924-782A99AC2AAC}"/>
                  </a:ext>
                </a:extLst>
              </p14:cNvPr>
              <p14:cNvContentPartPr/>
              <p14:nvPr/>
            </p14:nvContentPartPr>
            <p14:xfrm>
              <a:off x="5682855" y="3814705"/>
              <a:ext cx="864720" cy="30600"/>
            </p14:xfrm>
          </p:contentPart>
        </mc:Choice>
        <mc:Fallback xmlns="">
          <p:pic>
            <p:nvPicPr>
              <p:cNvPr id="11" name="Ink 10">
                <a:extLst>
                  <a:ext uri="{FF2B5EF4-FFF2-40B4-BE49-F238E27FC236}">
                    <a16:creationId xmlns:a16="http://schemas.microsoft.com/office/drawing/2014/main" id="{72E5DC18-BAB3-B714-3924-782A99AC2AAC}"/>
                  </a:ext>
                </a:extLst>
              </p:cNvPr>
              <p:cNvPicPr/>
              <p:nvPr/>
            </p:nvPicPr>
            <p:blipFill>
              <a:blip r:embed="rId9"/>
              <a:stretch>
                <a:fillRect/>
              </a:stretch>
            </p:blipFill>
            <p:spPr>
              <a:xfrm>
                <a:off x="5676735" y="3808585"/>
                <a:ext cx="876960" cy="42840"/>
              </a:xfrm>
              <a:prstGeom prst="rect">
                <a:avLst/>
              </a:prstGeom>
            </p:spPr>
          </p:pic>
        </mc:Fallback>
      </mc:AlternateContent>
      <p:sp>
        <p:nvSpPr>
          <p:cNvPr id="12" name="TextBox 11">
            <a:extLst>
              <a:ext uri="{FF2B5EF4-FFF2-40B4-BE49-F238E27FC236}">
                <a16:creationId xmlns:a16="http://schemas.microsoft.com/office/drawing/2014/main" id="{009D97A9-EE35-FC8E-E4E8-819EBAE8EFD0}"/>
              </a:ext>
            </a:extLst>
          </p:cNvPr>
          <p:cNvSpPr txBox="1"/>
          <p:nvPr/>
        </p:nvSpPr>
        <p:spPr>
          <a:xfrm>
            <a:off x="6662412" y="3647916"/>
            <a:ext cx="2330247" cy="307777"/>
          </a:xfrm>
          <a:prstGeom prst="rect">
            <a:avLst/>
          </a:prstGeom>
          <a:noFill/>
        </p:spPr>
        <p:txBody>
          <a:bodyPr wrap="square" rtlCol="0">
            <a:spAutoFit/>
          </a:bodyPr>
          <a:lstStyle/>
          <a:p>
            <a:r>
              <a:rPr lang="en-US" sz="1400"/>
              <a:t>loading model</a:t>
            </a:r>
          </a:p>
        </p:txBody>
      </p:sp>
      <mc:AlternateContent xmlns:mc="http://schemas.openxmlformats.org/markup-compatibility/2006" xmlns:p14="http://schemas.microsoft.com/office/powerpoint/2010/main">
        <mc:Choice Requires="p14">
          <p:contentPart p14:bwMode="auto" r:id="rId10">
            <p14:nvContentPartPr>
              <p14:cNvPr id="13" name="Ink 12">
                <a:extLst>
                  <a:ext uri="{FF2B5EF4-FFF2-40B4-BE49-F238E27FC236}">
                    <a16:creationId xmlns:a16="http://schemas.microsoft.com/office/drawing/2014/main" id="{14D3F00D-A8A1-3F51-AB58-C5D7DD4E1549}"/>
                  </a:ext>
                </a:extLst>
              </p14:cNvPr>
              <p14:cNvContentPartPr/>
              <p14:nvPr/>
            </p14:nvContentPartPr>
            <p14:xfrm>
              <a:off x="6095775" y="4139065"/>
              <a:ext cx="199080" cy="872280"/>
            </p14:xfrm>
          </p:contentPart>
        </mc:Choice>
        <mc:Fallback xmlns="">
          <p:pic>
            <p:nvPicPr>
              <p:cNvPr id="13" name="Ink 12">
                <a:extLst>
                  <a:ext uri="{FF2B5EF4-FFF2-40B4-BE49-F238E27FC236}">
                    <a16:creationId xmlns:a16="http://schemas.microsoft.com/office/drawing/2014/main" id="{14D3F00D-A8A1-3F51-AB58-C5D7DD4E1549}"/>
                  </a:ext>
                </a:extLst>
              </p:cNvPr>
              <p:cNvPicPr/>
              <p:nvPr/>
            </p:nvPicPr>
            <p:blipFill>
              <a:blip r:embed="rId11"/>
              <a:stretch>
                <a:fillRect/>
              </a:stretch>
            </p:blipFill>
            <p:spPr>
              <a:xfrm>
                <a:off x="6086775" y="4130425"/>
                <a:ext cx="216720" cy="889920"/>
              </a:xfrm>
              <a:prstGeom prst="rect">
                <a:avLst/>
              </a:prstGeom>
            </p:spPr>
          </p:pic>
        </mc:Fallback>
      </mc:AlternateContent>
      <p:sp>
        <p:nvSpPr>
          <p:cNvPr id="14" name="TextBox 13">
            <a:extLst>
              <a:ext uri="{FF2B5EF4-FFF2-40B4-BE49-F238E27FC236}">
                <a16:creationId xmlns:a16="http://schemas.microsoft.com/office/drawing/2014/main" id="{6B4543CB-34D6-728A-FF74-5B8966EA234F}"/>
              </a:ext>
            </a:extLst>
          </p:cNvPr>
          <p:cNvSpPr txBox="1"/>
          <p:nvPr/>
        </p:nvSpPr>
        <p:spPr>
          <a:xfrm>
            <a:off x="6414196" y="4095925"/>
            <a:ext cx="4950543" cy="738664"/>
          </a:xfrm>
          <a:prstGeom prst="rect">
            <a:avLst/>
          </a:prstGeom>
          <a:noFill/>
        </p:spPr>
        <p:txBody>
          <a:bodyPr wrap="square" rtlCol="0">
            <a:spAutoFit/>
          </a:bodyPr>
          <a:lstStyle/>
          <a:p>
            <a:r>
              <a:rPr lang="en-US" sz="1400"/>
              <a:t>making predictions.  And this is just a tensorflow js thing, but note the use of await keywords to force computer to wait for the result of a line before moving on to the next line.</a:t>
            </a:r>
          </a:p>
        </p:txBody>
      </p:sp>
    </p:spTree>
    <p:extLst>
      <p:ext uri="{BB962C8B-B14F-4D97-AF65-F5344CB8AC3E}">
        <p14:creationId xmlns:p14="http://schemas.microsoft.com/office/powerpoint/2010/main" val="50602614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829257" y="100299"/>
            <a:ext cx="2687467" cy="461665"/>
          </a:xfrm>
          <a:prstGeom prst="rect">
            <a:avLst/>
          </a:prstGeom>
        </p:spPr>
        <p:txBody>
          <a:bodyPr wrap="none">
            <a:spAutoFit/>
          </a:bodyPr>
          <a:lstStyle/>
          <a:p>
            <a:r>
              <a:rPr lang="en-US" sz="2400" b="1" u="sng">
                <a:solidFill>
                  <a:srgbClr val="FF0000"/>
                </a:solidFill>
              </a:rPr>
              <a:t>Tensor Flow: Saving</a:t>
            </a:r>
          </a:p>
        </p:txBody>
      </p:sp>
      <p:sp>
        <p:nvSpPr>
          <p:cNvPr id="15" name="TextBox 14">
            <a:extLst>
              <a:ext uri="{FF2B5EF4-FFF2-40B4-BE49-F238E27FC236}">
                <a16:creationId xmlns:a16="http://schemas.microsoft.com/office/drawing/2014/main" id="{2F30D037-111B-BC1D-E8CA-88CD14460F0D}"/>
              </a:ext>
            </a:extLst>
          </p:cNvPr>
          <p:cNvSpPr txBox="1"/>
          <p:nvPr/>
        </p:nvSpPr>
        <p:spPr>
          <a:xfrm>
            <a:off x="337132" y="1034229"/>
            <a:ext cx="3320468" cy="338554"/>
          </a:xfrm>
          <a:prstGeom prst="rect">
            <a:avLst/>
          </a:prstGeom>
          <a:noFill/>
        </p:spPr>
        <p:txBody>
          <a:bodyPr wrap="square" rtlCol="0">
            <a:spAutoFit/>
          </a:bodyPr>
          <a:lstStyle/>
          <a:p>
            <a:r>
              <a:rPr lang="en-US" sz="1600"/>
              <a:t>And we get this:</a:t>
            </a:r>
          </a:p>
        </p:txBody>
      </p:sp>
      <p:pic>
        <p:nvPicPr>
          <p:cNvPr id="4" name="Picture 3">
            <a:extLst>
              <a:ext uri="{FF2B5EF4-FFF2-40B4-BE49-F238E27FC236}">
                <a16:creationId xmlns:a16="http://schemas.microsoft.com/office/drawing/2014/main" id="{26D32BDC-FCD7-AA4A-CF42-9E1B5C687C02}"/>
              </a:ext>
            </a:extLst>
          </p:cNvPr>
          <p:cNvPicPr>
            <a:picLocks noChangeAspect="1"/>
          </p:cNvPicPr>
          <p:nvPr/>
        </p:nvPicPr>
        <p:blipFill>
          <a:blip r:embed="rId3"/>
          <a:stretch>
            <a:fillRect/>
          </a:stretch>
        </p:blipFill>
        <p:spPr>
          <a:xfrm>
            <a:off x="425622" y="1539473"/>
            <a:ext cx="6924558" cy="4284298"/>
          </a:xfrm>
          <a:prstGeom prst="rect">
            <a:avLst/>
          </a:prstGeom>
        </p:spPr>
      </p:pic>
    </p:spTree>
    <p:extLst>
      <p:ext uri="{BB962C8B-B14F-4D97-AF65-F5344CB8AC3E}">
        <p14:creationId xmlns:p14="http://schemas.microsoft.com/office/powerpoint/2010/main" val="408480336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632612" y="153254"/>
            <a:ext cx="4062394" cy="461665"/>
          </a:xfrm>
          <a:prstGeom prst="rect">
            <a:avLst/>
          </a:prstGeom>
        </p:spPr>
        <p:txBody>
          <a:bodyPr wrap="none">
            <a:spAutoFit/>
          </a:bodyPr>
          <a:lstStyle/>
          <a:p>
            <a:r>
              <a:rPr lang="en-US" sz="2400" b="1" u="sng">
                <a:solidFill>
                  <a:srgbClr val="00B050"/>
                </a:solidFill>
              </a:rPr>
              <a:t>Tensor Flow: Transfer Learning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366632" y="965229"/>
            <a:ext cx="11605678" cy="584775"/>
          </a:xfrm>
          <a:prstGeom prst="rect">
            <a:avLst/>
          </a:prstGeom>
          <a:noFill/>
        </p:spPr>
        <p:txBody>
          <a:bodyPr wrap="square" rtlCol="0">
            <a:spAutoFit/>
          </a:bodyPr>
          <a:lstStyle/>
          <a:p>
            <a:r>
              <a:rPr lang="en-US" sz="1600"/>
              <a:t>So we can import previously trained tensorflow models from Google or whatever, and modify them somewhat according to our purposes.  Have to </a:t>
            </a:r>
            <a:r>
              <a:rPr lang="en-US" sz="1600" b="1"/>
              <a:t>install tensorflow_hub.</a:t>
            </a:r>
            <a:r>
              <a:rPr lang="en-US" sz="1600"/>
              <a:t> </a:t>
            </a:r>
          </a:p>
        </p:txBody>
      </p:sp>
      <p:pic>
        <p:nvPicPr>
          <p:cNvPr id="2" name="Picture 1">
            <a:extLst>
              <a:ext uri="{FF2B5EF4-FFF2-40B4-BE49-F238E27FC236}">
                <a16:creationId xmlns:a16="http://schemas.microsoft.com/office/drawing/2014/main" id="{73C0FCBA-ECB2-A19F-EA44-70E5BC6653CE}"/>
              </a:ext>
            </a:extLst>
          </p:cNvPr>
          <p:cNvPicPr>
            <a:picLocks noChangeAspect="1"/>
          </p:cNvPicPr>
          <p:nvPr/>
        </p:nvPicPr>
        <p:blipFill>
          <a:blip r:embed="rId3"/>
          <a:stretch>
            <a:fillRect/>
          </a:stretch>
        </p:blipFill>
        <p:spPr>
          <a:xfrm>
            <a:off x="448744" y="2077473"/>
            <a:ext cx="9835404" cy="4215173"/>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313C6E2E-708C-6950-05BF-68A3C9940B1A}"/>
                  </a:ext>
                </a:extLst>
              </p14:cNvPr>
              <p14:cNvContentPartPr/>
              <p14:nvPr/>
            </p14:nvContentPartPr>
            <p14:xfrm>
              <a:off x="2563895" y="2977970"/>
              <a:ext cx="525960" cy="382680"/>
            </p14:xfrm>
          </p:contentPart>
        </mc:Choice>
        <mc:Fallback xmlns="">
          <p:pic>
            <p:nvPicPr>
              <p:cNvPr id="6" name="Ink 5">
                <a:extLst>
                  <a:ext uri="{FF2B5EF4-FFF2-40B4-BE49-F238E27FC236}">
                    <a16:creationId xmlns:a16="http://schemas.microsoft.com/office/drawing/2014/main" id="{313C6E2E-708C-6950-05BF-68A3C9940B1A}"/>
                  </a:ext>
                </a:extLst>
              </p:cNvPr>
              <p:cNvPicPr/>
              <p:nvPr/>
            </p:nvPicPr>
            <p:blipFill>
              <a:blip r:embed="rId5"/>
              <a:stretch>
                <a:fillRect/>
              </a:stretch>
            </p:blipFill>
            <p:spPr>
              <a:xfrm>
                <a:off x="2554889" y="2968970"/>
                <a:ext cx="543612" cy="4003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 name="Ink 6">
                <a:extLst>
                  <a:ext uri="{FF2B5EF4-FFF2-40B4-BE49-F238E27FC236}">
                    <a16:creationId xmlns:a16="http://schemas.microsoft.com/office/drawing/2014/main" id="{CB8CB047-1E3B-BF6F-24D7-385BEE0DF6E6}"/>
                  </a:ext>
                </a:extLst>
              </p14:cNvPr>
              <p14:cNvContentPartPr/>
              <p14:nvPr/>
            </p14:nvContentPartPr>
            <p14:xfrm>
              <a:off x="3125855" y="3132410"/>
              <a:ext cx="2678400" cy="181080"/>
            </p14:xfrm>
          </p:contentPart>
        </mc:Choice>
        <mc:Fallback xmlns="">
          <p:pic>
            <p:nvPicPr>
              <p:cNvPr id="7" name="Ink 6">
                <a:extLst>
                  <a:ext uri="{FF2B5EF4-FFF2-40B4-BE49-F238E27FC236}">
                    <a16:creationId xmlns:a16="http://schemas.microsoft.com/office/drawing/2014/main" id="{CB8CB047-1E3B-BF6F-24D7-385BEE0DF6E6}"/>
                  </a:ext>
                </a:extLst>
              </p:cNvPr>
              <p:cNvPicPr/>
              <p:nvPr/>
            </p:nvPicPr>
            <p:blipFill>
              <a:blip r:embed="rId7"/>
              <a:stretch>
                <a:fillRect/>
              </a:stretch>
            </p:blipFill>
            <p:spPr>
              <a:xfrm>
                <a:off x="3116855" y="3123410"/>
                <a:ext cx="2696040" cy="198720"/>
              </a:xfrm>
              <a:prstGeom prst="rect">
                <a:avLst/>
              </a:prstGeom>
            </p:spPr>
          </p:pic>
        </mc:Fallback>
      </mc:AlternateContent>
      <p:sp>
        <p:nvSpPr>
          <p:cNvPr id="8" name="TextBox 7">
            <a:extLst>
              <a:ext uri="{FF2B5EF4-FFF2-40B4-BE49-F238E27FC236}">
                <a16:creationId xmlns:a16="http://schemas.microsoft.com/office/drawing/2014/main" id="{20D1BE76-37DE-691A-32CF-52599579ABE3}"/>
              </a:ext>
            </a:extLst>
          </p:cNvPr>
          <p:cNvSpPr txBox="1"/>
          <p:nvPr/>
        </p:nvSpPr>
        <p:spPr>
          <a:xfrm>
            <a:off x="5924373" y="3313490"/>
            <a:ext cx="2955077" cy="338554"/>
          </a:xfrm>
          <a:prstGeom prst="rect">
            <a:avLst/>
          </a:prstGeom>
          <a:noFill/>
          <a:ln>
            <a:solidFill>
              <a:schemeClr val="accent1"/>
            </a:solidFill>
          </a:ln>
        </p:spPr>
        <p:txBody>
          <a:bodyPr wrap="square" rtlCol="0">
            <a:spAutoFit/>
          </a:bodyPr>
          <a:lstStyle/>
          <a:p>
            <a:r>
              <a:rPr lang="en-US" sz="1600"/>
              <a:t>can find a bunch of models here.</a:t>
            </a:r>
          </a:p>
        </p:txBody>
      </p:sp>
    </p:spTree>
    <p:extLst>
      <p:ext uri="{BB962C8B-B14F-4D97-AF65-F5344CB8AC3E}">
        <p14:creationId xmlns:p14="http://schemas.microsoft.com/office/powerpoint/2010/main" val="306980074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687AA6BD-1BC5-183F-9DED-E86440DBC250}"/>
              </a:ext>
            </a:extLst>
          </p:cNvPr>
          <p:cNvSpPr txBox="1"/>
          <p:nvPr/>
        </p:nvSpPr>
        <p:spPr>
          <a:xfrm>
            <a:off x="464955" y="1082168"/>
            <a:ext cx="2535172" cy="338554"/>
          </a:xfrm>
          <a:prstGeom prst="rect">
            <a:avLst/>
          </a:prstGeom>
          <a:noFill/>
        </p:spPr>
        <p:txBody>
          <a:bodyPr wrap="square" rtlCol="0">
            <a:spAutoFit/>
          </a:bodyPr>
          <a:lstStyle/>
          <a:p>
            <a:r>
              <a:rPr lang="en-US" sz="1600"/>
              <a:t>And can click on a model,</a:t>
            </a:r>
          </a:p>
        </p:txBody>
      </p:sp>
      <p:pic>
        <p:nvPicPr>
          <p:cNvPr id="10" name="Picture 9">
            <a:extLst>
              <a:ext uri="{FF2B5EF4-FFF2-40B4-BE49-F238E27FC236}">
                <a16:creationId xmlns:a16="http://schemas.microsoft.com/office/drawing/2014/main" id="{B6F48250-2CEC-2BF2-3A3A-C79FCE8E2C46}"/>
              </a:ext>
            </a:extLst>
          </p:cNvPr>
          <p:cNvPicPr>
            <a:picLocks noChangeAspect="1"/>
          </p:cNvPicPr>
          <p:nvPr/>
        </p:nvPicPr>
        <p:blipFill>
          <a:blip r:embed="rId3"/>
          <a:stretch>
            <a:fillRect/>
          </a:stretch>
        </p:blipFill>
        <p:spPr>
          <a:xfrm>
            <a:off x="464955" y="1630454"/>
            <a:ext cx="4343019" cy="3767377"/>
          </a:xfrm>
          <a:prstGeom prst="rect">
            <a:avLst/>
          </a:prstGeom>
        </p:spPr>
      </p:pic>
      <mc:AlternateContent xmlns:mc="http://schemas.openxmlformats.org/markup-compatibility/2006" xmlns:p14="http://schemas.microsoft.com/office/powerpoint/2010/main">
        <mc:Choice Requires="p14">
          <p:contentPart p14:bwMode="auto" r:id="rId4">
            <p14:nvContentPartPr>
              <p14:cNvPr id="11" name="Ink 10">
                <a:extLst>
                  <a:ext uri="{FF2B5EF4-FFF2-40B4-BE49-F238E27FC236}">
                    <a16:creationId xmlns:a16="http://schemas.microsoft.com/office/drawing/2014/main" id="{742507AB-AD44-5970-D89A-62B75B3339C7}"/>
                  </a:ext>
                </a:extLst>
              </p14:cNvPr>
              <p14:cNvContentPartPr/>
              <p14:nvPr/>
            </p14:nvContentPartPr>
            <p14:xfrm>
              <a:off x="1354071" y="1577878"/>
              <a:ext cx="2535172" cy="381960"/>
            </p14:xfrm>
          </p:contentPart>
        </mc:Choice>
        <mc:Fallback xmlns="">
          <p:pic>
            <p:nvPicPr>
              <p:cNvPr id="11" name="Ink 10">
                <a:extLst>
                  <a:ext uri="{FF2B5EF4-FFF2-40B4-BE49-F238E27FC236}">
                    <a16:creationId xmlns:a16="http://schemas.microsoft.com/office/drawing/2014/main" id="{742507AB-AD44-5970-D89A-62B75B3339C7}"/>
                  </a:ext>
                </a:extLst>
              </p:cNvPr>
              <p:cNvPicPr/>
              <p:nvPr/>
            </p:nvPicPr>
            <p:blipFill>
              <a:blip r:embed="rId5"/>
              <a:stretch>
                <a:fillRect/>
              </a:stretch>
            </p:blipFill>
            <p:spPr>
              <a:xfrm>
                <a:off x="1345072" y="1568886"/>
                <a:ext cx="2552810" cy="399583"/>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2" name="Ink 11">
                <a:extLst>
                  <a:ext uri="{FF2B5EF4-FFF2-40B4-BE49-F238E27FC236}">
                    <a16:creationId xmlns:a16="http://schemas.microsoft.com/office/drawing/2014/main" id="{B85206E9-EE37-F4B5-D526-0D1E607BC82F}"/>
                  </a:ext>
                </a:extLst>
              </p14:cNvPr>
              <p14:cNvContentPartPr/>
              <p14:nvPr/>
            </p14:nvContentPartPr>
            <p14:xfrm>
              <a:off x="4185894" y="1806477"/>
              <a:ext cx="1374480" cy="173160"/>
            </p14:xfrm>
          </p:contentPart>
        </mc:Choice>
        <mc:Fallback xmlns="">
          <p:pic>
            <p:nvPicPr>
              <p:cNvPr id="12" name="Ink 11">
                <a:extLst>
                  <a:ext uri="{FF2B5EF4-FFF2-40B4-BE49-F238E27FC236}">
                    <a16:creationId xmlns:a16="http://schemas.microsoft.com/office/drawing/2014/main" id="{B85206E9-EE37-F4B5-D526-0D1E607BC82F}"/>
                  </a:ext>
                </a:extLst>
              </p:cNvPr>
              <p:cNvPicPr/>
              <p:nvPr/>
            </p:nvPicPr>
            <p:blipFill>
              <a:blip r:embed="rId7"/>
              <a:stretch>
                <a:fillRect/>
              </a:stretch>
            </p:blipFill>
            <p:spPr>
              <a:xfrm>
                <a:off x="4176894" y="1797496"/>
                <a:ext cx="1392120" cy="190763"/>
              </a:xfrm>
              <a:prstGeom prst="rect">
                <a:avLst/>
              </a:prstGeom>
            </p:spPr>
          </p:pic>
        </mc:Fallback>
      </mc:AlternateContent>
      <p:sp>
        <p:nvSpPr>
          <p:cNvPr id="13" name="TextBox 12">
            <a:extLst>
              <a:ext uri="{FF2B5EF4-FFF2-40B4-BE49-F238E27FC236}">
                <a16:creationId xmlns:a16="http://schemas.microsoft.com/office/drawing/2014/main" id="{E7E7475D-1847-E270-C6BE-4940A569805B}"/>
              </a:ext>
            </a:extLst>
          </p:cNvPr>
          <p:cNvSpPr txBox="1"/>
          <p:nvPr/>
        </p:nvSpPr>
        <p:spPr>
          <a:xfrm>
            <a:off x="5760298" y="1739168"/>
            <a:ext cx="2154631" cy="307777"/>
          </a:xfrm>
          <a:prstGeom prst="rect">
            <a:avLst/>
          </a:prstGeom>
          <a:noFill/>
        </p:spPr>
        <p:txBody>
          <a:bodyPr wrap="square" rtlCol="0">
            <a:spAutoFit/>
          </a:bodyPr>
          <a:lstStyle/>
          <a:p>
            <a:r>
              <a:rPr lang="en-US" sz="1400"/>
              <a:t>get the url of the model.  </a:t>
            </a:r>
          </a:p>
        </p:txBody>
      </p:sp>
      <p:sp>
        <p:nvSpPr>
          <p:cNvPr id="2" name="Rectangle 1">
            <a:extLst>
              <a:ext uri="{FF2B5EF4-FFF2-40B4-BE49-F238E27FC236}">
                <a16:creationId xmlns:a16="http://schemas.microsoft.com/office/drawing/2014/main" id="{F8777F46-AF0A-59AE-B519-63972818D148}"/>
              </a:ext>
            </a:extLst>
          </p:cNvPr>
          <p:cNvSpPr/>
          <p:nvPr/>
        </p:nvSpPr>
        <p:spPr>
          <a:xfrm>
            <a:off x="3632612" y="153254"/>
            <a:ext cx="4062394" cy="461665"/>
          </a:xfrm>
          <a:prstGeom prst="rect">
            <a:avLst/>
          </a:prstGeom>
        </p:spPr>
        <p:txBody>
          <a:bodyPr wrap="none">
            <a:spAutoFit/>
          </a:bodyPr>
          <a:lstStyle/>
          <a:p>
            <a:r>
              <a:rPr lang="en-US" sz="2400" b="1" u="sng">
                <a:solidFill>
                  <a:srgbClr val="00B050"/>
                </a:solidFill>
              </a:rPr>
              <a:t>Tensor Flow: Transfer Learning</a:t>
            </a:r>
          </a:p>
        </p:txBody>
      </p:sp>
    </p:spTree>
    <p:extLst>
      <p:ext uri="{BB962C8B-B14F-4D97-AF65-F5344CB8AC3E}">
        <p14:creationId xmlns:p14="http://schemas.microsoft.com/office/powerpoint/2010/main" val="6597312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3544368" cy="461665"/>
          </a:xfrm>
          <a:prstGeom prst="rect">
            <a:avLst/>
          </a:prstGeom>
        </p:spPr>
        <p:txBody>
          <a:bodyPr wrap="none">
            <a:spAutoFit/>
          </a:bodyPr>
          <a:lstStyle/>
          <a:p>
            <a:r>
              <a:rPr lang="en-US" sz="2400" b="1" u="sng">
                <a:solidFill>
                  <a:srgbClr val="0066FF"/>
                </a:solidFill>
              </a:rPr>
              <a:t>Tensor Flow: preliminaries</a:t>
            </a:r>
          </a:p>
        </p:txBody>
      </p:sp>
      <p:sp>
        <p:nvSpPr>
          <p:cNvPr id="10" name="TextBox 9">
            <a:extLst>
              <a:ext uri="{FF2B5EF4-FFF2-40B4-BE49-F238E27FC236}">
                <a16:creationId xmlns:a16="http://schemas.microsoft.com/office/drawing/2014/main" id="{0B232AAF-0862-48C2-488A-985CBBC2605D}"/>
              </a:ext>
            </a:extLst>
          </p:cNvPr>
          <p:cNvSpPr txBox="1"/>
          <p:nvPr/>
        </p:nvSpPr>
        <p:spPr>
          <a:xfrm>
            <a:off x="313740" y="1174876"/>
            <a:ext cx="4238595" cy="338554"/>
          </a:xfrm>
          <a:prstGeom prst="rect">
            <a:avLst/>
          </a:prstGeom>
          <a:noFill/>
        </p:spPr>
        <p:txBody>
          <a:bodyPr wrap="square" rtlCol="0">
            <a:spAutoFit/>
          </a:bodyPr>
          <a:lstStyle/>
          <a:p>
            <a:r>
              <a:rPr lang="en-US" sz="1600"/>
              <a:t>There are useful methods we can apply to ds.</a:t>
            </a:r>
          </a:p>
        </p:txBody>
      </p:sp>
      <p:sp>
        <p:nvSpPr>
          <p:cNvPr id="19" name="TextBox 18">
            <a:extLst>
              <a:ext uri="{FF2B5EF4-FFF2-40B4-BE49-F238E27FC236}">
                <a16:creationId xmlns:a16="http://schemas.microsoft.com/office/drawing/2014/main" id="{55425050-CDA4-3D0F-1B56-BF230FB02453}"/>
              </a:ext>
            </a:extLst>
          </p:cNvPr>
          <p:cNvSpPr txBox="1"/>
          <p:nvPr/>
        </p:nvSpPr>
        <p:spPr>
          <a:xfrm>
            <a:off x="313740" y="1779915"/>
            <a:ext cx="1136517" cy="338554"/>
          </a:xfrm>
          <a:prstGeom prst="rect">
            <a:avLst/>
          </a:prstGeom>
          <a:noFill/>
        </p:spPr>
        <p:txBody>
          <a:bodyPr wrap="square" rtlCol="0">
            <a:spAutoFit/>
          </a:bodyPr>
          <a:lstStyle/>
          <a:p>
            <a:r>
              <a:rPr lang="en-US" sz="1600"/>
              <a:t>ds.take(n)</a:t>
            </a:r>
          </a:p>
        </p:txBody>
      </p:sp>
      <mc:AlternateContent xmlns:mc="http://schemas.openxmlformats.org/markup-compatibility/2006" xmlns:p14="http://schemas.microsoft.com/office/powerpoint/2010/main">
        <mc:Choice Requires="p14">
          <p:contentPart p14:bwMode="auto" r:id="rId3">
            <p14:nvContentPartPr>
              <p14:cNvPr id="20" name="Ink 19">
                <a:extLst>
                  <a:ext uri="{FF2B5EF4-FFF2-40B4-BE49-F238E27FC236}">
                    <a16:creationId xmlns:a16="http://schemas.microsoft.com/office/drawing/2014/main" id="{CE9A9098-B782-7EBB-59C6-861CAD431581}"/>
                  </a:ext>
                </a:extLst>
              </p14:cNvPr>
              <p14:cNvContentPartPr/>
              <p14:nvPr/>
            </p14:nvContentPartPr>
            <p14:xfrm>
              <a:off x="1640773" y="1949217"/>
              <a:ext cx="807120" cy="31320"/>
            </p14:xfrm>
          </p:contentPart>
        </mc:Choice>
        <mc:Fallback xmlns="">
          <p:pic>
            <p:nvPicPr>
              <p:cNvPr id="20" name="Ink 19">
                <a:extLst>
                  <a:ext uri="{FF2B5EF4-FFF2-40B4-BE49-F238E27FC236}">
                    <a16:creationId xmlns:a16="http://schemas.microsoft.com/office/drawing/2014/main" id="{CE9A9098-B782-7EBB-59C6-861CAD431581}"/>
                  </a:ext>
                </a:extLst>
              </p:cNvPr>
              <p:cNvPicPr/>
              <p:nvPr/>
            </p:nvPicPr>
            <p:blipFill>
              <a:blip r:embed="rId4"/>
              <a:stretch>
                <a:fillRect/>
              </a:stretch>
            </p:blipFill>
            <p:spPr>
              <a:xfrm>
                <a:off x="1634653" y="1943026"/>
                <a:ext cx="819360" cy="43702"/>
              </a:xfrm>
              <a:prstGeom prst="rect">
                <a:avLst/>
              </a:prstGeom>
            </p:spPr>
          </p:pic>
        </mc:Fallback>
      </mc:AlternateContent>
      <p:sp>
        <p:nvSpPr>
          <p:cNvPr id="21" name="TextBox 20">
            <a:extLst>
              <a:ext uri="{FF2B5EF4-FFF2-40B4-BE49-F238E27FC236}">
                <a16:creationId xmlns:a16="http://schemas.microsoft.com/office/drawing/2014/main" id="{2D6FDBF5-D205-A8E0-49B9-0D0537875CF7}"/>
              </a:ext>
            </a:extLst>
          </p:cNvPr>
          <p:cNvSpPr txBox="1"/>
          <p:nvPr/>
        </p:nvSpPr>
        <p:spPr>
          <a:xfrm>
            <a:off x="2910346" y="1809946"/>
            <a:ext cx="7787151" cy="523220"/>
          </a:xfrm>
          <a:prstGeom prst="rect">
            <a:avLst/>
          </a:prstGeom>
          <a:noFill/>
        </p:spPr>
        <p:txBody>
          <a:bodyPr wrap="square">
            <a:spAutoFit/>
          </a:bodyPr>
          <a:lstStyle/>
          <a:p>
            <a:r>
              <a:rPr lang="en-US" sz="1400"/>
              <a:t>will return a data set comprised of first n elements of ds.  But</a:t>
            </a:r>
            <a:r>
              <a:rPr lang="en-US" sz="1400" b="1"/>
              <a:t> note</a:t>
            </a:r>
            <a:r>
              <a:rPr lang="en-US" sz="1400"/>
              <a:t>, if do </a:t>
            </a:r>
            <a:r>
              <a:rPr lang="en-US" sz="1400" b="1"/>
              <a:t>ds.batch(m).take(n)</a:t>
            </a:r>
            <a:r>
              <a:rPr lang="en-US" sz="1400"/>
              <a:t>, then it will take the first n batches of ds.</a:t>
            </a:r>
          </a:p>
        </p:txBody>
      </p:sp>
      <p:sp>
        <p:nvSpPr>
          <p:cNvPr id="22" name="TextBox 21">
            <a:extLst>
              <a:ext uri="{FF2B5EF4-FFF2-40B4-BE49-F238E27FC236}">
                <a16:creationId xmlns:a16="http://schemas.microsoft.com/office/drawing/2014/main" id="{F31813B5-B566-64EB-B016-867A425C4D65}"/>
              </a:ext>
            </a:extLst>
          </p:cNvPr>
          <p:cNvSpPr txBox="1"/>
          <p:nvPr/>
        </p:nvSpPr>
        <p:spPr>
          <a:xfrm>
            <a:off x="313740" y="2482641"/>
            <a:ext cx="1136517" cy="338554"/>
          </a:xfrm>
          <a:prstGeom prst="rect">
            <a:avLst/>
          </a:prstGeom>
          <a:noFill/>
        </p:spPr>
        <p:txBody>
          <a:bodyPr wrap="square" rtlCol="0">
            <a:spAutoFit/>
          </a:bodyPr>
          <a:lstStyle/>
          <a:p>
            <a:r>
              <a:rPr lang="en-US" sz="1600"/>
              <a:t>ds.skip(n)</a:t>
            </a:r>
          </a:p>
        </p:txBody>
      </p:sp>
      <mc:AlternateContent xmlns:mc="http://schemas.openxmlformats.org/markup-compatibility/2006" xmlns:p14="http://schemas.microsoft.com/office/powerpoint/2010/main">
        <mc:Choice Requires="p14">
          <p:contentPart p14:bwMode="auto" r:id="rId5">
            <p14:nvContentPartPr>
              <p14:cNvPr id="23" name="Ink 22">
                <a:extLst>
                  <a:ext uri="{FF2B5EF4-FFF2-40B4-BE49-F238E27FC236}">
                    <a16:creationId xmlns:a16="http://schemas.microsoft.com/office/drawing/2014/main" id="{018EC5DA-534B-0A88-E2B5-6A105A9FFBC4}"/>
                  </a:ext>
                </a:extLst>
              </p14:cNvPr>
              <p14:cNvContentPartPr/>
              <p14:nvPr/>
            </p14:nvContentPartPr>
            <p14:xfrm>
              <a:off x="1640773" y="2651943"/>
              <a:ext cx="807120" cy="31320"/>
            </p14:xfrm>
          </p:contentPart>
        </mc:Choice>
        <mc:Fallback xmlns="">
          <p:pic>
            <p:nvPicPr>
              <p:cNvPr id="23" name="Ink 22">
                <a:extLst>
                  <a:ext uri="{FF2B5EF4-FFF2-40B4-BE49-F238E27FC236}">
                    <a16:creationId xmlns:a16="http://schemas.microsoft.com/office/drawing/2014/main" id="{018EC5DA-534B-0A88-E2B5-6A105A9FFBC4}"/>
                  </a:ext>
                </a:extLst>
              </p:cNvPr>
              <p:cNvPicPr/>
              <p:nvPr/>
            </p:nvPicPr>
            <p:blipFill>
              <a:blip r:embed="rId4"/>
              <a:stretch>
                <a:fillRect/>
              </a:stretch>
            </p:blipFill>
            <p:spPr>
              <a:xfrm>
                <a:off x="1634653" y="2645752"/>
                <a:ext cx="819360" cy="43702"/>
              </a:xfrm>
              <a:prstGeom prst="rect">
                <a:avLst/>
              </a:prstGeom>
            </p:spPr>
          </p:pic>
        </mc:Fallback>
      </mc:AlternateContent>
      <p:sp>
        <p:nvSpPr>
          <p:cNvPr id="24" name="TextBox 23">
            <a:extLst>
              <a:ext uri="{FF2B5EF4-FFF2-40B4-BE49-F238E27FC236}">
                <a16:creationId xmlns:a16="http://schemas.microsoft.com/office/drawing/2014/main" id="{C148995B-7500-C702-0CF3-137B9A6C65F1}"/>
              </a:ext>
            </a:extLst>
          </p:cNvPr>
          <p:cNvSpPr txBox="1"/>
          <p:nvPr/>
        </p:nvSpPr>
        <p:spPr>
          <a:xfrm>
            <a:off x="2910346" y="2472412"/>
            <a:ext cx="5805949" cy="307777"/>
          </a:xfrm>
          <a:prstGeom prst="rect">
            <a:avLst/>
          </a:prstGeom>
          <a:noFill/>
        </p:spPr>
        <p:txBody>
          <a:bodyPr wrap="square">
            <a:spAutoFit/>
          </a:bodyPr>
          <a:lstStyle/>
          <a:p>
            <a:r>
              <a:rPr lang="en-US" sz="1400"/>
              <a:t>will return a data set with first n elements of ds left out.</a:t>
            </a:r>
          </a:p>
        </p:txBody>
      </p:sp>
      <p:sp>
        <p:nvSpPr>
          <p:cNvPr id="25" name="TextBox 24">
            <a:extLst>
              <a:ext uri="{FF2B5EF4-FFF2-40B4-BE49-F238E27FC236}">
                <a16:creationId xmlns:a16="http://schemas.microsoft.com/office/drawing/2014/main" id="{CCCBBE4F-8A81-3951-0117-8EE5C1048BF8}"/>
              </a:ext>
            </a:extLst>
          </p:cNvPr>
          <p:cNvSpPr txBox="1"/>
          <p:nvPr/>
        </p:nvSpPr>
        <p:spPr>
          <a:xfrm>
            <a:off x="313740" y="4668072"/>
            <a:ext cx="4238595" cy="338554"/>
          </a:xfrm>
          <a:prstGeom prst="rect">
            <a:avLst/>
          </a:prstGeom>
          <a:noFill/>
        </p:spPr>
        <p:txBody>
          <a:bodyPr wrap="square" rtlCol="0">
            <a:spAutoFit/>
          </a:bodyPr>
          <a:lstStyle/>
          <a:p>
            <a:r>
              <a:rPr lang="en-US" sz="1600"/>
              <a:t>and there are functions we can apply to ds,</a:t>
            </a:r>
          </a:p>
        </p:txBody>
      </p:sp>
      <p:sp>
        <p:nvSpPr>
          <p:cNvPr id="26" name="TextBox 25">
            <a:extLst>
              <a:ext uri="{FF2B5EF4-FFF2-40B4-BE49-F238E27FC236}">
                <a16:creationId xmlns:a16="http://schemas.microsoft.com/office/drawing/2014/main" id="{B132BDEA-FB04-0C69-6893-5D2E32997016}"/>
              </a:ext>
            </a:extLst>
          </p:cNvPr>
          <p:cNvSpPr txBox="1"/>
          <p:nvPr/>
        </p:nvSpPr>
        <p:spPr>
          <a:xfrm>
            <a:off x="313741" y="5086434"/>
            <a:ext cx="1136517" cy="338554"/>
          </a:xfrm>
          <a:prstGeom prst="rect">
            <a:avLst/>
          </a:prstGeom>
          <a:noFill/>
        </p:spPr>
        <p:txBody>
          <a:bodyPr wrap="square" rtlCol="0">
            <a:spAutoFit/>
          </a:bodyPr>
          <a:lstStyle/>
          <a:p>
            <a:r>
              <a:rPr lang="en-US" sz="1600"/>
              <a:t>len(ds)</a:t>
            </a:r>
          </a:p>
        </p:txBody>
      </p:sp>
      <mc:AlternateContent xmlns:mc="http://schemas.openxmlformats.org/markup-compatibility/2006" xmlns:p14="http://schemas.microsoft.com/office/powerpoint/2010/main">
        <mc:Choice Requires="p14">
          <p:contentPart p14:bwMode="auto" r:id="rId6">
            <p14:nvContentPartPr>
              <p14:cNvPr id="27" name="Ink 26">
                <a:extLst>
                  <a:ext uri="{FF2B5EF4-FFF2-40B4-BE49-F238E27FC236}">
                    <a16:creationId xmlns:a16="http://schemas.microsoft.com/office/drawing/2014/main" id="{F34382C3-F62D-E017-76A3-23A9266DC9B0}"/>
                  </a:ext>
                </a:extLst>
              </p14:cNvPr>
              <p14:cNvContentPartPr/>
              <p14:nvPr/>
            </p14:nvContentPartPr>
            <p14:xfrm>
              <a:off x="1237214" y="5246050"/>
              <a:ext cx="807120" cy="31320"/>
            </p14:xfrm>
          </p:contentPart>
        </mc:Choice>
        <mc:Fallback xmlns="">
          <p:pic>
            <p:nvPicPr>
              <p:cNvPr id="27" name="Ink 26">
                <a:extLst>
                  <a:ext uri="{FF2B5EF4-FFF2-40B4-BE49-F238E27FC236}">
                    <a16:creationId xmlns:a16="http://schemas.microsoft.com/office/drawing/2014/main" id="{F34382C3-F62D-E017-76A3-23A9266DC9B0}"/>
                  </a:ext>
                </a:extLst>
              </p:cNvPr>
              <p:cNvPicPr/>
              <p:nvPr/>
            </p:nvPicPr>
            <p:blipFill>
              <a:blip r:embed="rId7"/>
              <a:stretch>
                <a:fillRect/>
              </a:stretch>
            </p:blipFill>
            <p:spPr>
              <a:xfrm>
                <a:off x="1231094" y="5239859"/>
                <a:ext cx="819360" cy="43702"/>
              </a:xfrm>
              <a:prstGeom prst="rect">
                <a:avLst/>
              </a:prstGeom>
            </p:spPr>
          </p:pic>
        </mc:Fallback>
      </mc:AlternateContent>
      <p:sp>
        <p:nvSpPr>
          <p:cNvPr id="28" name="TextBox 27">
            <a:extLst>
              <a:ext uri="{FF2B5EF4-FFF2-40B4-BE49-F238E27FC236}">
                <a16:creationId xmlns:a16="http://schemas.microsoft.com/office/drawing/2014/main" id="{83F07460-4AF2-F99D-F7E8-DFE1EA5B38E5}"/>
              </a:ext>
            </a:extLst>
          </p:cNvPr>
          <p:cNvSpPr txBox="1"/>
          <p:nvPr/>
        </p:nvSpPr>
        <p:spPr>
          <a:xfrm>
            <a:off x="2373731" y="5086434"/>
            <a:ext cx="9065344" cy="307777"/>
          </a:xfrm>
          <a:prstGeom prst="rect">
            <a:avLst/>
          </a:prstGeom>
          <a:noFill/>
        </p:spPr>
        <p:txBody>
          <a:bodyPr wrap="square">
            <a:spAutoFit/>
          </a:bodyPr>
          <a:lstStyle/>
          <a:p>
            <a:r>
              <a:rPr lang="en-US" sz="1400"/>
              <a:t>returns length of ds, i.e., number of elements.  </a:t>
            </a:r>
            <a:r>
              <a:rPr lang="en-US" sz="1400" b="1"/>
              <a:t>This doesn’t seem to work when we’ve filtered the dataset though.  Why?</a:t>
            </a:r>
          </a:p>
        </p:txBody>
      </p:sp>
      <p:sp>
        <p:nvSpPr>
          <p:cNvPr id="2" name="TextBox 1">
            <a:extLst>
              <a:ext uri="{FF2B5EF4-FFF2-40B4-BE49-F238E27FC236}">
                <a16:creationId xmlns:a16="http://schemas.microsoft.com/office/drawing/2014/main" id="{CBFC18E2-A25C-51C5-C1D5-3381AF00096C}"/>
              </a:ext>
            </a:extLst>
          </p:cNvPr>
          <p:cNvSpPr txBox="1"/>
          <p:nvPr/>
        </p:nvSpPr>
        <p:spPr>
          <a:xfrm>
            <a:off x="313740" y="3181887"/>
            <a:ext cx="1313497" cy="338554"/>
          </a:xfrm>
          <a:prstGeom prst="rect">
            <a:avLst/>
          </a:prstGeom>
          <a:noFill/>
        </p:spPr>
        <p:txBody>
          <a:bodyPr wrap="square" rtlCol="0">
            <a:spAutoFit/>
          </a:bodyPr>
          <a:lstStyle/>
          <a:p>
            <a:r>
              <a:rPr lang="en-US" sz="1600"/>
              <a:t>ds.cache( )</a:t>
            </a:r>
          </a:p>
        </p:txBody>
      </p:sp>
      <mc:AlternateContent xmlns:mc="http://schemas.openxmlformats.org/markup-compatibility/2006" xmlns:p14="http://schemas.microsoft.com/office/powerpoint/2010/main">
        <mc:Choice Requires="p14">
          <p:contentPart p14:bwMode="auto" r:id="rId8">
            <p14:nvContentPartPr>
              <p14:cNvPr id="4" name="Ink 3">
                <a:extLst>
                  <a:ext uri="{FF2B5EF4-FFF2-40B4-BE49-F238E27FC236}">
                    <a16:creationId xmlns:a16="http://schemas.microsoft.com/office/drawing/2014/main" id="{03B367D5-08F1-3497-5F6C-8AD23C0A6114}"/>
                  </a:ext>
                </a:extLst>
              </p14:cNvPr>
              <p14:cNvContentPartPr/>
              <p14:nvPr/>
            </p14:nvContentPartPr>
            <p14:xfrm>
              <a:off x="1640773" y="3351189"/>
              <a:ext cx="807120" cy="31320"/>
            </p14:xfrm>
          </p:contentPart>
        </mc:Choice>
        <mc:Fallback xmlns="">
          <p:pic>
            <p:nvPicPr>
              <p:cNvPr id="4" name="Ink 3">
                <a:extLst>
                  <a:ext uri="{FF2B5EF4-FFF2-40B4-BE49-F238E27FC236}">
                    <a16:creationId xmlns:a16="http://schemas.microsoft.com/office/drawing/2014/main" id="{03B367D5-08F1-3497-5F6C-8AD23C0A6114}"/>
                  </a:ext>
                </a:extLst>
              </p:cNvPr>
              <p:cNvPicPr/>
              <p:nvPr/>
            </p:nvPicPr>
            <p:blipFill>
              <a:blip r:embed="rId4"/>
              <a:stretch>
                <a:fillRect/>
              </a:stretch>
            </p:blipFill>
            <p:spPr>
              <a:xfrm>
                <a:off x="1634653" y="3344998"/>
                <a:ext cx="819360" cy="43702"/>
              </a:xfrm>
              <a:prstGeom prst="rect">
                <a:avLst/>
              </a:prstGeom>
            </p:spPr>
          </p:pic>
        </mc:Fallback>
      </mc:AlternateContent>
      <p:sp>
        <p:nvSpPr>
          <p:cNvPr id="5" name="TextBox 4">
            <a:extLst>
              <a:ext uri="{FF2B5EF4-FFF2-40B4-BE49-F238E27FC236}">
                <a16:creationId xmlns:a16="http://schemas.microsoft.com/office/drawing/2014/main" id="{9F611E9F-9595-69D5-1AFD-4DF9B7B0AC98}"/>
              </a:ext>
            </a:extLst>
          </p:cNvPr>
          <p:cNvSpPr txBox="1"/>
          <p:nvPr/>
        </p:nvSpPr>
        <p:spPr>
          <a:xfrm>
            <a:off x="2910346" y="3144361"/>
            <a:ext cx="7177552" cy="523220"/>
          </a:xfrm>
          <a:prstGeom prst="rect">
            <a:avLst/>
          </a:prstGeom>
          <a:noFill/>
        </p:spPr>
        <p:txBody>
          <a:bodyPr wrap="square">
            <a:spAutoFit/>
          </a:bodyPr>
          <a:lstStyle/>
          <a:p>
            <a:r>
              <a:rPr lang="en-US" sz="1400"/>
              <a:t>will store the data in ds in cache memory so that it doesn’t have to reopen all the files and load their data into itself every time a new epoch of training is initiated.  </a:t>
            </a:r>
          </a:p>
        </p:txBody>
      </p:sp>
      <p:sp>
        <p:nvSpPr>
          <p:cNvPr id="6" name="TextBox 5">
            <a:extLst>
              <a:ext uri="{FF2B5EF4-FFF2-40B4-BE49-F238E27FC236}">
                <a16:creationId xmlns:a16="http://schemas.microsoft.com/office/drawing/2014/main" id="{6BC5DA0A-3AB7-4E0C-44F8-41998F341389}"/>
              </a:ext>
            </a:extLst>
          </p:cNvPr>
          <p:cNvSpPr txBox="1"/>
          <p:nvPr/>
        </p:nvSpPr>
        <p:spPr>
          <a:xfrm>
            <a:off x="313740" y="3781485"/>
            <a:ext cx="1508520" cy="338554"/>
          </a:xfrm>
          <a:prstGeom prst="rect">
            <a:avLst/>
          </a:prstGeom>
          <a:noFill/>
        </p:spPr>
        <p:txBody>
          <a:bodyPr wrap="square" rtlCol="0">
            <a:spAutoFit/>
          </a:bodyPr>
          <a:lstStyle/>
          <a:p>
            <a:r>
              <a:rPr lang="en-US" sz="1600"/>
              <a:t>ds.prefectch(n)</a:t>
            </a:r>
          </a:p>
        </p:txBody>
      </p:sp>
      <mc:AlternateContent xmlns:mc="http://schemas.openxmlformats.org/markup-compatibility/2006" xmlns:p14="http://schemas.microsoft.com/office/powerpoint/2010/main">
        <mc:Choice Requires="p14">
          <p:contentPart p14:bwMode="auto" r:id="rId9">
            <p14:nvContentPartPr>
              <p14:cNvPr id="7" name="Ink 6">
                <a:extLst>
                  <a:ext uri="{FF2B5EF4-FFF2-40B4-BE49-F238E27FC236}">
                    <a16:creationId xmlns:a16="http://schemas.microsoft.com/office/drawing/2014/main" id="{3C9E7957-E2B6-4DFB-FF0C-7057A154CC09}"/>
                  </a:ext>
                </a:extLst>
              </p14:cNvPr>
              <p14:cNvContentPartPr/>
              <p14:nvPr/>
            </p14:nvContentPartPr>
            <p14:xfrm>
              <a:off x="1857862" y="3955261"/>
              <a:ext cx="807120" cy="31320"/>
            </p14:xfrm>
          </p:contentPart>
        </mc:Choice>
        <mc:Fallback xmlns="">
          <p:pic>
            <p:nvPicPr>
              <p:cNvPr id="7" name="Ink 6">
                <a:extLst>
                  <a:ext uri="{FF2B5EF4-FFF2-40B4-BE49-F238E27FC236}">
                    <a16:creationId xmlns:a16="http://schemas.microsoft.com/office/drawing/2014/main" id="{3C9E7957-E2B6-4DFB-FF0C-7057A154CC09}"/>
                  </a:ext>
                </a:extLst>
              </p:cNvPr>
              <p:cNvPicPr/>
              <p:nvPr/>
            </p:nvPicPr>
            <p:blipFill>
              <a:blip r:embed="rId4"/>
              <a:stretch>
                <a:fillRect/>
              </a:stretch>
            </p:blipFill>
            <p:spPr>
              <a:xfrm>
                <a:off x="1851742" y="3949070"/>
                <a:ext cx="819360" cy="43702"/>
              </a:xfrm>
              <a:prstGeom prst="rect">
                <a:avLst/>
              </a:prstGeom>
            </p:spPr>
          </p:pic>
        </mc:Fallback>
      </mc:AlternateContent>
      <p:sp>
        <p:nvSpPr>
          <p:cNvPr id="8" name="TextBox 7">
            <a:extLst>
              <a:ext uri="{FF2B5EF4-FFF2-40B4-BE49-F238E27FC236}">
                <a16:creationId xmlns:a16="http://schemas.microsoft.com/office/drawing/2014/main" id="{67403E5A-2025-C908-2276-A28169D2ABD6}"/>
              </a:ext>
            </a:extLst>
          </p:cNvPr>
          <p:cNvSpPr txBox="1"/>
          <p:nvPr/>
        </p:nvSpPr>
        <p:spPr>
          <a:xfrm>
            <a:off x="2910345" y="3797345"/>
            <a:ext cx="8111615" cy="523220"/>
          </a:xfrm>
          <a:prstGeom prst="rect">
            <a:avLst/>
          </a:prstGeom>
          <a:noFill/>
        </p:spPr>
        <p:txBody>
          <a:bodyPr wrap="square">
            <a:spAutoFit/>
          </a:bodyPr>
          <a:lstStyle/>
          <a:p>
            <a:r>
              <a:rPr lang="en-US" sz="1400"/>
              <a:t>will load next n training batch with cpu while gpu is working on doing all the minimization/optimization  stuff on the present batch.  Usually, instead of specifying some n, just set argument to tf.data.AUTOTUNE.</a:t>
            </a:r>
          </a:p>
        </p:txBody>
      </p:sp>
      <p:sp>
        <p:nvSpPr>
          <p:cNvPr id="9" name="TextBox 8">
            <a:extLst>
              <a:ext uri="{FF2B5EF4-FFF2-40B4-BE49-F238E27FC236}">
                <a16:creationId xmlns:a16="http://schemas.microsoft.com/office/drawing/2014/main" id="{E5E7D7B0-40B8-674B-EB57-AABC5201488A}"/>
              </a:ext>
            </a:extLst>
          </p:cNvPr>
          <p:cNvSpPr txBox="1"/>
          <p:nvPr/>
        </p:nvSpPr>
        <p:spPr>
          <a:xfrm>
            <a:off x="376955" y="5772495"/>
            <a:ext cx="5925521" cy="584775"/>
          </a:xfrm>
          <a:prstGeom prst="rect">
            <a:avLst/>
          </a:prstGeom>
          <a:solidFill>
            <a:schemeClr val="accent2">
              <a:lumMod val="20000"/>
              <a:lumOff val="80000"/>
            </a:schemeClr>
          </a:solidFill>
          <a:ln>
            <a:solidFill>
              <a:srgbClr val="FF0000"/>
            </a:solidFill>
          </a:ln>
        </p:spPr>
        <p:txBody>
          <a:bodyPr wrap="square" rtlCol="0">
            <a:spAutoFit/>
          </a:bodyPr>
          <a:lstStyle/>
          <a:p>
            <a:r>
              <a:rPr lang="en-US" sz="1600"/>
              <a:t>can use ds.take() and ds.skip() to create a ds_train, ds_test.  These can be filled into nn.fit() in place of (X_train, y_train), (X_test, y_test).</a:t>
            </a:r>
          </a:p>
        </p:txBody>
      </p:sp>
    </p:spTree>
    <p:extLst>
      <p:ext uri="{BB962C8B-B14F-4D97-AF65-F5344CB8AC3E}">
        <p14:creationId xmlns:p14="http://schemas.microsoft.com/office/powerpoint/2010/main" val="380868937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376464" y="887066"/>
            <a:ext cx="5414735" cy="338554"/>
          </a:xfrm>
          <a:prstGeom prst="rect">
            <a:avLst/>
          </a:prstGeom>
          <a:noFill/>
        </p:spPr>
        <p:txBody>
          <a:bodyPr wrap="square" rtlCol="0">
            <a:spAutoFit/>
          </a:bodyPr>
          <a:lstStyle/>
          <a:p>
            <a:r>
              <a:rPr lang="en-US" sz="1600"/>
              <a:t>And if you scroll down, you’ll find import usage information.  </a:t>
            </a:r>
          </a:p>
        </p:txBody>
      </p:sp>
      <p:pic>
        <p:nvPicPr>
          <p:cNvPr id="7" name="Picture 6">
            <a:extLst>
              <a:ext uri="{FF2B5EF4-FFF2-40B4-BE49-F238E27FC236}">
                <a16:creationId xmlns:a16="http://schemas.microsoft.com/office/drawing/2014/main" id="{B5FAD432-B2A5-817E-5AA1-9C5EF8D56517}"/>
              </a:ext>
            </a:extLst>
          </p:cNvPr>
          <p:cNvPicPr>
            <a:picLocks noChangeAspect="1"/>
          </p:cNvPicPr>
          <p:nvPr/>
        </p:nvPicPr>
        <p:blipFill>
          <a:blip r:embed="rId3"/>
          <a:stretch>
            <a:fillRect/>
          </a:stretch>
        </p:blipFill>
        <p:spPr>
          <a:xfrm>
            <a:off x="370127" y="1284557"/>
            <a:ext cx="10842143" cy="2508208"/>
          </a:xfrm>
          <a:prstGeom prst="rect">
            <a:avLst/>
          </a:prstGeom>
        </p:spPr>
      </p:pic>
      <p:sp>
        <p:nvSpPr>
          <p:cNvPr id="8" name="TextBox 7">
            <a:extLst>
              <a:ext uri="{FF2B5EF4-FFF2-40B4-BE49-F238E27FC236}">
                <a16:creationId xmlns:a16="http://schemas.microsoft.com/office/drawing/2014/main" id="{9182EB12-FEBA-ACE3-51DE-906BEC25300D}"/>
              </a:ext>
            </a:extLst>
          </p:cNvPr>
          <p:cNvSpPr txBox="1"/>
          <p:nvPr/>
        </p:nvSpPr>
        <p:spPr>
          <a:xfrm>
            <a:off x="4089180" y="1365770"/>
            <a:ext cx="2724576" cy="307777"/>
          </a:xfrm>
          <a:prstGeom prst="rect">
            <a:avLst/>
          </a:prstGeom>
          <a:noFill/>
        </p:spPr>
        <p:txBody>
          <a:bodyPr wrap="square" rtlCol="0">
            <a:spAutoFit/>
          </a:bodyPr>
          <a:lstStyle/>
          <a:p>
            <a:r>
              <a:rPr lang="en-US" sz="1400"/>
              <a:t>for instance, the image sizes used.</a:t>
            </a:r>
          </a:p>
        </p:txBody>
      </p:sp>
      <p:pic>
        <p:nvPicPr>
          <p:cNvPr id="13" name="Picture 12">
            <a:extLst>
              <a:ext uri="{FF2B5EF4-FFF2-40B4-BE49-F238E27FC236}">
                <a16:creationId xmlns:a16="http://schemas.microsoft.com/office/drawing/2014/main" id="{5CBDF722-4974-9955-1281-CD75024554D5}"/>
              </a:ext>
            </a:extLst>
          </p:cNvPr>
          <p:cNvPicPr>
            <a:picLocks noChangeAspect="1"/>
          </p:cNvPicPr>
          <p:nvPr/>
        </p:nvPicPr>
        <p:blipFill>
          <a:blip r:embed="rId4"/>
          <a:stretch>
            <a:fillRect/>
          </a:stretch>
        </p:blipFill>
        <p:spPr>
          <a:xfrm>
            <a:off x="387169" y="4459990"/>
            <a:ext cx="10933685" cy="533351"/>
          </a:xfrm>
          <a:prstGeom prst="rect">
            <a:avLst/>
          </a:prstGeom>
        </p:spPr>
      </p:pic>
      <p:sp>
        <p:nvSpPr>
          <p:cNvPr id="14" name="TextBox 13">
            <a:extLst>
              <a:ext uri="{FF2B5EF4-FFF2-40B4-BE49-F238E27FC236}">
                <a16:creationId xmlns:a16="http://schemas.microsoft.com/office/drawing/2014/main" id="{1CE79C42-1BCF-68B2-377C-44CB43EA2711}"/>
              </a:ext>
            </a:extLst>
          </p:cNvPr>
          <p:cNvSpPr txBox="1"/>
          <p:nvPr/>
        </p:nvSpPr>
        <p:spPr>
          <a:xfrm>
            <a:off x="370126" y="3969166"/>
            <a:ext cx="9452299" cy="338554"/>
          </a:xfrm>
          <a:prstGeom prst="rect">
            <a:avLst/>
          </a:prstGeom>
          <a:noFill/>
        </p:spPr>
        <p:txBody>
          <a:bodyPr wrap="square" rtlCol="0">
            <a:spAutoFit/>
          </a:bodyPr>
          <a:lstStyle/>
          <a:p>
            <a:r>
              <a:rPr lang="en-US" sz="1600"/>
              <a:t>And a little below, it gives the text file containing all the image classification labels it was trained on.  </a:t>
            </a:r>
          </a:p>
        </p:txBody>
      </p:sp>
      <p:pic>
        <p:nvPicPr>
          <p:cNvPr id="15" name="Picture 14">
            <a:extLst>
              <a:ext uri="{FF2B5EF4-FFF2-40B4-BE49-F238E27FC236}">
                <a16:creationId xmlns:a16="http://schemas.microsoft.com/office/drawing/2014/main" id="{5DFA31B3-C52A-6812-4AFA-D597C7BCB38F}"/>
              </a:ext>
            </a:extLst>
          </p:cNvPr>
          <p:cNvPicPr>
            <a:picLocks noChangeAspect="1"/>
          </p:cNvPicPr>
          <p:nvPr/>
        </p:nvPicPr>
        <p:blipFill>
          <a:blip r:embed="rId5"/>
          <a:stretch>
            <a:fillRect/>
          </a:stretch>
        </p:blipFill>
        <p:spPr>
          <a:xfrm>
            <a:off x="370126" y="5717080"/>
            <a:ext cx="11451745" cy="586364"/>
          </a:xfrm>
          <a:prstGeom prst="rect">
            <a:avLst/>
          </a:prstGeom>
        </p:spPr>
      </p:pic>
      <p:sp>
        <p:nvSpPr>
          <p:cNvPr id="16" name="TextBox 15">
            <a:extLst>
              <a:ext uri="{FF2B5EF4-FFF2-40B4-BE49-F238E27FC236}">
                <a16:creationId xmlns:a16="http://schemas.microsoft.com/office/drawing/2014/main" id="{1E7DBD14-9489-DF6C-52E0-CEE102404D09}"/>
              </a:ext>
            </a:extLst>
          </p:cNvPr>
          <p:cNvSpPr txBox="1"/>
          <p:nvPr/>
        </p:nvSpPr>
        <p:spPr>
          <a:xfrm>
            <a:off x="348629" y="5062823"/>
            <a:ext cx="11021961" cy="584775"/>
          </a:xfrm>
          <a:prstGeom prst="rect">
            <a:avLst/>
          </a:prstGeom>
          <a:noFill/>
        </p:spPr>
        <p:txBody>
          <a:bodyPr wrap="square" rtlCol="0">
            <a:spAutoFit/>
          </a:bodyPr>
          <a:lstStyle/>
          <a:p>
            <a:r>
              <a:rPr lang="en-US" sz="1600"/>
              <a:t>but you probably want to use the model to train on your own stuff.  So can extract the model, minus its particular feature vector layer, here.  </a:t>
            </a:r>
          </a:p>
        </p:txBody>
      </p:sp>
      <mc:AlternateContent xmlns:mc="http://schemas.openxmlformats.org/markup-compatibility/2006" xmlns:p14="http://schemas.microsoft.com/office/powerpoint/2010/main">
        <mc:Choice Requires="p14">
          <p:contentPart p14:bwMode="auto" r:id="rId6">
            <p14:nvContentPartPr>
              <p14:cNvPr id="17" name="Ink 16">
                <a:extLst>
                  <a:ext uri="{FF2B5EF4-FFF2-40B4-BE49-F238E27FC236}">
                    <a16:creationId xmlns:a16="http://schemas.microsoft.com/office/drawing/2014/main" id="{B85B9B38-836E-8D9B-945D-474845CDCFAC}"/>
                  </a:ext>
                </a:extLst>
              </p14:cNvPr>
              <p14:cNvContentPartPr/>
              <p14:nvPr/>
            </p14:nvContentPartPr>
            <p14:xfrm>
              <a:off x="1787655" y="1571492"/>
              <a:ext cx="2056680" cy="1861920"/>
            </p14:xfrm>
          </p:contentPart>
        </mc:Choice>
        <mc:Fallback xmlns="">
          <p:pic>
            <p:nvPicPr>
              <p:cNvPr id="17" name="Ink 16">
                <a:extLst>
                  <a:ext uri="{FF2B5EF4-FFF2-40B4-BE49-F238E27FC236}">
                    <a16:creationId xmlns:a16="http://schemas.microsoft.com/office/drawing/2014/main" id="{B85B9B38-836E-8D9B-945D-474845CDCFAC}"/>
                  </a:ext>
                </a:extLst>
              </p:cNvPr>
              <p:cNvPicPr/>
              <p:nvPr/>
            </p:nvPicPr>
            <p:blipFill>
              <a:blip r:embed="rId7"/>
              <a:stretch>
                <a:fillRect/>
              </a:stretch>
            </p:blipFill>
            <p:spPr>
              <a:xfrm>
                <a:off x="1778655" y="1562492"/>
                <a:ext cx="2074320" cy="1879560"/>
              </a:xfrm>
              <a:prstGeom prst="rect">
                <a:avLst/>
              </a:prstGeom>
            </p:spPr>
          </p:pic>
        </mc:Fallback>
      </mc:AlternateContent>
      <p:grpSp>
        <p:nvGrpSpPr>
          <p:cNvPr id="20" name="Group 19">
            <a:extLst>
              <a:ext uri="{FF2B5EF4-FFF2-40B4-BE49-F238E27FC236}">
                <a16:creationId xmlns:a16="http://schemas.microsoft.com/office/drawing/2014/main" id="{8A9952EC-A1F1-83A4-82B0-597490A1E52F}"/>
              </a:ext>
            </a:extLst>
          </p:cNvPr>
          <p:cNvGrpSpPr/>
          <p:nvPr/>
        </p:nvGrpSpPr>
        <p:grpSpPr>
          <a:xfrm>
            <a:off x="1593615" y="5947068"/>
            <a:ext cx="4044600" cy="681480"/>
            <a:chOff x="1593615" y="5947068"/>
            <a:chExt cx="4044600" cy="681480"/>
          </a:xfrm>
        </p:grpSpPr>
        <mc:AlternateContent xmlns:mc="http://schemas.openxmlformats.org/markup-compatibility/2006" xmlns:p14="http://schemas.microsoft.com/office/powerpoint/2010/main">
          <mc:Choice Requires="p14">
            <p:contentPart p14:bwMode="auto" r:id="rId8">
              <p14:nvContentPartPr>
                <p14:cNvPr id="18" name="Ink 17">
                  <a:extLst>
                    <a:ext uri="{FF2B5EF4-FFF2-40B4-BE49-F238E27FC236}">
                      <a16:creationId xmlns:a16="http://schemas.microsoft.com/office/drawing/2014/main" id="{9FBDFE36-8B9A-C1E4-8AC3-4B65120C253D}"/>
                    </a:ext>
                  </a:extLst>
                </p14:cNvPr>
                <p14:cNvContentPartPr/>
                <p14:nvPr/>
              </p14:nvContentPartPr>
              <p14:xfrm>
                <a:off x="1593615" y="5947068"/>
                <a:ext cx="3580200" cy="563040"/>
              </p14:xfrm>
            </p:contentPart>
          </mc:Choice>
          <mc:Fallback xmlns="">
            <p:pic>
              <p:nvPicPr>
                <p:cNvPr id="18" name="Ink 17">
                  <a:extLst>
                    <a:ext uri="{FF2B5EF4-FFF2-40B4-BE49-F238E27FC236}">
                      <a16:creationId xmlns:a16="http://schemas.microsoft.com/office/drawing/2014/main" id="{9FBDFE36-8B9A-C1E4-8AC3-4B65120C253D}"/>
                    </a:ext>
                  </a:extLst>
                </p:cNvPr>
                <p:cNvPicPr/>
                <p:nvPr/>
              </p:nvPicPr>
              <p:blipFill>
                <a:blip r:embed="rId9"/>
                <a:stretch>
                  <a:fillRect/>
                </a:stretch>
              </p:blipFill>
              <p:spPr>
                <a:xfrm>
                  <a:off x="1584615" y="5938068"/>
                  <a:ext cx="3597840" cy="5806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9" name="Ink 18">
                  <a:extLst>
                    <a:ext uri="{FF2B5EF4-FFF2-40B4-BE49-F238E27FC236}">
                      <a16:creationId xmlns:a16="http://schemas.microsoft.com/office/drawing/2014/main" id="{6E61950C-8BD7-4122-EA7B-418BC6F64749}"/>
                    </a:ext>
                  </a:extLst>
                </p14:cNvPr>
                <p14:cNvContentPartPr/>
                <p14:nvPr/>
              </p14:nvContentPartPr>
              <p14:xfrm>
                <a:off x="4886535" y="6430188"/>
                <a:ext cx="751680" cy="198360"/>
              </p14:xfrm>
            </p:contentPart>
          </mc:Choice>
          <mc:Fallback xmlns="">
            <p:pic>
              <p:nvPicPr>
                <p:cNvPr id="19" name="Ink 18">
                  <a:extLst>
                    <a:ext uri="{FF2B5EF4-FFF2-40B4-BE49-F238E27FC236}">
                      <a16:creationId xmlns:a16="http://schemas.microsoft.com/office/drawing/2014/main" id="{6E61950C-8BD7-4122-EA7B-418BC6F64749}"/>
                    </a:ext>
                  </a:extLst>
                </p:cNvPr>
                <p:cNvPicPr/>
                <p:nvPr/>
              </p:nvPicPr>
              <p:blipFill>
                <a:blip r:embed="rId11"/>
                <a:stretch>
                  <a:fillRect/>
                </a:stretch>
              </p:blipFill>
              <p:spPr>
                <a:xfrm>
                  <a:off x="4877895" y="6421188"/>
                  <a:ext cx="769320" cy="216000"/>
                </a:xfrm>
                <a:prstGeom prst="rect">
                  <a:avLst/>
                </a:prstGeom>
              </p:spPr>
            </p:pic>
          </mc:Fallback>
        </mc:AlternateContent>
      </p:grpSp>
      <p:sp>
        <p:nvSpPr>
          <p:cNvPr id="21" name="TextBox 20">
            <a:extLst>
              <a:ext uri="{FF2B5EF4-FFF2-40B4-BE49-F238E27FC236}">
                <a16:creationId xmlns:a16="http://schemas.microsoft.com/office/drawing/2014/main" id="{7B7837C6-7EA2-4BDC-5C88-470FCB281F92}"/>
              </a:ext>
            </a:extLst>
          </p:cNvPr>
          <p:cNvSpPr txBox="1"/>
          <p:nvPr/>
        </p:nvSpPr>
        <p:spPr>
          <a:xfrm>
            <a:off x="5791198" y="6402701"/>
            <a:ext cx="3186857" cy="307777"/>
          </a:xfrm>
          <a:prstGeom prst="rect">
            <a:avLst/>
          </a:prstGeom>
          <a:noFill/>
        </p:spPr>
        <p:txBody>
          <a:bodyPr wrap="square" rtlCol="0">
            <a:spAutoFit/>
          </a:bodyPr>
          <a:lstStyle/>
          <a:p>
            <a:r>
              <a:rPr lang="en-US" sz="1400"/>
              <a:t>so use this url instead.</a:t>
            </a:r>
          </a:p>
        </p:txBody>
      </p:sp>
      <p:sp>
        <p:nvSpPr>
          <p:cNvPr id="2" name="Rectangle 1">
            <a:extLst>
              <a:ext uri="{FF2B5EF4-FFF2-40B4-BE49-F238E27FC236}">
                <a16:creationId xmlns:a16="http://schemas.microsoft.com/office/drawing/2014/main" id="{BEF92A99-8363-1092-9348-CDAF39022CAE}"/>
              </a:ext>
            </a:extLst>
          </p:cNvPr>
          <p:cNvSpPr/>
          <p:nvPr/>
        </p:nvSpPr>
        <p:spPr>
          <a:xfrm>
            <a:off x="3632612" y="153254"/>
            <a:ext cx="4062394" cy="461665"/>
          </a:xfrm>
          <a:prstGeom prst="rect">
            <a:avLst/>
          </a:prstGeom>
        </p:spPr>
        <p:txBody>
          <a:bodyPr wrap="none">
            <a:spAutoFit/>
          </a:bodyPr>
          <a:lstStyle/>
          <a:p>
            <a:r>
              <a:rPr lang="en-US" sz="2400" b="1" u="sng">
                <a:solidFill>
                  <a:srgbClr val="00B050"/>
                </a:solidFill>
              </a:rPr>
              <a:t>Tensor Flow: Transfer Learning</a:t>
            </a:r>
          </a:p>
        </p:txBody>
      </p:sp>
    </p:spTree>
    <p:extLst>
      <p:ext uri="{BB962C8B-B14F-4D97-AF65-F5344CB8AC3E}">
        <p14:creationId xmlns:p14="http://schemas.microsoft.com/office/powerpoint/2010/main" val="2475606209"/>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386297" y="1266285"/>
            <a:ext cx="2880778" cy="338554"/>
          </a:xfrm>
          <a:prstGeom prst="rect">
            <a:avLst/>
          </a:prstGeom>
          <a:noFill/>
        </p:spPr>
        <p:txBody>
          <a:bodyPr wrap="square" rtlCol="0">
            <a:spAutoFit/>
          </a:bodyPr>
          <a:lstStyle/>
          <a:p>
            <a:r>
              <a:rPr lang="en-US" sz="1600"/>
              <a:t>Then can acquire the model via:</a:t>
            </a:r>
          </a:p>
        </p:txBody>
      </p:sp>
      <p:sp>
        <p:nvSpPr>
          <p:cNvPr id="5" name="TextBox 4">
            <a:extLst>
              <a:ext uri="{FF2B5EF4-FFF2-40B4-BE49-F238E27FC236}">
                <a16:creationId xmlns:a16="http://schemas.microsoft.com/office/drawing/2014/main" id="{7323EE88-3EE7-FA64-11FE-73F066B2BD6F}"/>
              </a:ext>
            </a:extLst>
          </p:cNvPr>
          <p:cNvSpPr txBox="1"/>
          <p:nvPr/>
        </p:nvSpPr>
        <p:spPr>
          <a:xfrm>
            <a:off x="386298" y="2050122"/>
            <a:ext cx="3442960" cy="369332"/>
          </a:xfrm>
          <a:prstGeom prst="rect">
            <a:avLst/>
          </a:prstGeom>
          <a:noFill/>
        </p:spPr>
        <p:txBody>
          <a:bodyPr wrap="square" rtlCol="0">
            <a:spAutoFit/>
          </a:bodyPr>
          <a:lstStyle/>
          <a:p>
            <a:r>
              <a:rPr lang="en-US" b="1"/>
              <a:t>import tensorflow_hub as tf_hub</a:t>
            </a:r>
          </a:p>
        </p:txBody>
      </p:sp>
      <p:sp>
        <p:nvSpPr>
          <p:cNvPr id="9" name="TextBox 8">
            <a:extLst>
              <a:ext uri="{FF2B5EF4-FFF2-40B4-BE49-F238E27FC236}">
                <a16:creationId xmlns:a16="http://schemas.microsoft.com/office/drawing/2014/main" id="{8E07FCF6-5595-EF89-CD1E-958A4B2C34C4}"/>
              </a:ext>
            </a:extLst>
          </p:cNvPr>
          <p:cNvSpPr txBox="1"/>
          <p:nvPr/>
        </p:nvSpPr>
        <p:spPr>
          <a:xfrm>
            <a:off x="386297" y="2448950"/>
            <a:ext cx="8806864" cy="830997"/>
          </a:xfrm>
          <a:prstGeom prst="rect">
            <a:avLst/>
          </a:prstGeom>
          <a:noFill/>
        </p:spPr>
        <p:txBody>
          <a:bodyPr wrap="square" rtlCol="0">
            <a:spAutoFit/>
          </a:bodyPr>
          <a:lstStyle/>
          <a:p>
            <a:r>
              <a:rPr lang="en-US" sz="1600"/>
              <a:t>model = tf.keras.Sequential([tf_hub.KerasLayer(“url”, input_shape = (h,w,c), trainable = False),</a:t>
            </a:r>
          </a:p>
          <a:p>
            <a:r>
              <a:rPr lang="en-US" sz="1600"/>
              <a:t>	</a:t>
            </a:r>
          </a:p>
          <a:p>
            <a:r>
              <a:rPr lang="en-US" sz="1600"/>
              <a:t>                                                   tf.keras.layer.Dense(n_features, activation = “softmax”])</a:t>
            </a:r>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50E4A4FD-0782-6B5C-3FB3-6B2DC6429A1B}"/>
                  </a:ext>
                </a:extLst>
              </p14:cNvPr>
              <p14:cNvContentPartPr/>
              <p14:nvPr/>
            </p14:nvContentPartPr>
            <p14:xfrm rot="19707335">
              <a:off x="6256335" y="2054277"/>
              <a:ext cx="702000" cy="227880"/>
            </p14:xfrm>
          </p:contentPart>
        </mc:Choice>
        <mc:Fallback xmlns="">
          <p:pic>
            <p:nvPicPr>
              <p:cNvPr id="2" name="Ink 1">
                <a:extLst>
                  <a:ext uri="{FF2B5EF4-FFF2-40B4-BE49-F238E27FC236}">
                    <a16:creationId xmlns:a16="http://schemas.microsoft.com/office/drawing/2014/main" id="{50E4A4FD-0782-6B5C-3FB3-6B2DC6429A1B}"/>
                  </a:ext>
                </a:extLst>
              </p:cNvPr>
              <p:cNvPicPr/>
              <p:nvPr/>
            </p:nvPicPr>
            <p:blipFill>
              <a:blip r:embed="rId4"/>
              <a:stretch>
                <a:fillRect/>
              </a:stretch>
            </p:blipFill>
            <p:spPr>
              <a:xfrm rot="19707335">
                <a:off x="6247695" y="2045637"/>
                <a:ext cx="719640" cy="245520"/>
              </a:xfrm>
              <a:prstGeom prst="rect">
                <a:avLst/>
              </a:prstGeom>
            </p:spPr>
          </p:pic>
        </mc:Fallback>
      </mc:AlternateContent>
      <p:sp>
        <p:nvSpPr>
          <p:cNvPr id="6" name="TextBox 5">
            <a:extLst>
              <a:ext uri="{FF2B5EF4-FFF2-40B4-BE49-F238E27FC236}">
                <a16:creationId xmlns:a16="http://schemas.microsoft.com/office/drawing/2014/main" id="{2C0DBCDD-447E-678A-5ED0-7C1DBE795414}"/>
              </a:ext>
            </a:extLst>
          </p:cNvPr>
          <p:cNvSpPr txBox="1"/>
          <p:nvPr/>
        </p:nvSpPr>
        <p:spPr>
          <a:xfrm>
            <a:off x="5760298" y="1363638"/>
            <a:ext cx="2045109" cy="523220"/>
          </a:xfrm>
          <a:prstGeom prst="rect">
            <a:avLst/>
          </a:prstGeom>
          <a:noFill/>
        </p:spPr>
        <p:txBody>
          <a:bodyPr wrap="square" rtlCol="0">
            <a:spAutoFit/>
          </a:bodyPr>
          <a:lstStyle/>
          <a:p>
            <a:r>
              <a:rPr lang="en-US" sz="1400"/>
              <a:t>assuming our model takes images as input.</a:t>
            </a:r>
          </a:p>
        </p:txBody>
      </p:sp>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A345D24A-CBA5-51AE-BB32-007ECBF6983A}"/>
                  </a:ext>
                </a:extLst>
              </p14:cNvPr>
              <p14:cNvContentPartPr/>
              <p14:nvPr/>
            </p14:nvContentPartPr>
            <p14:xfrm>
              <a:off x="6607335" y="3362331"/>
              <a:ext cx="1274040" cy="602640"/>
            </p14:xfrm>
          </p:contentPart>
        </mc:Choice>
        <mc:Fallback xmlns="">
          <p:pic>
            <p:nvPicPr>
              <p:cNvPr id="8" name="Ink 7">
                <a:extLst>
                  <a:ext uri="{FF2B5EF4-FFF2-40B4-BE49-F238E27FC236}">
                    <a16:creationId xmlns:a16="http://schemas.microsoft.com/office/drawing/2014/main" id="{A345D24A-CBA5-51AE-BB32-007ECBF6983A}"/>
                  </a:ext>
                </a:extLst>
              </p:cNvPr>
              <p:cNvPicPr/>
              <p:nvPr/>
            </p:nvPicPr>
            <p:blipFill>
              <a:blip r:embed="rId6"/>
              <a:stretch>
                <a:fillRect/>
              </a:stretch>
            </p:blipFill>
            <p:spPr>
              <a:xfrm>
                <a:off x="6598335" y="3353331"/>
                <a:ext cx="1291680" cy="620280"/>
              </a:xfrm>
              <a:prstGeom prst="rect">
                <a:avLst/>
              </a:prstGeom>
            </p:spPr>
          </p:pic>
        </mc:Fallback>
      </mc:AlternateContent>
      <p:sp>
        <p:nvSpPr>
          <p:cNvPr id="10" name="TextBox 9">
            <a:extLst>
              <a:ext uri="{FF2B5EF4-FFF2-40B4-BE49-F238E27FC236}">
                <a16:creationId xmlns:a16="http://schemas.microsoft.com/office/drawing/2014/main" id="{48C554D1-8AC4-C3A4-B51A-9F991C1B9161}"/>
              </a:ext>
            </a:extLst>
          </p:cNvPr>
          <p:cNvSpPr txBox="1"/>
          <p:nvPr/>
        </p:nvSpPr>
        <p:spPr>
          <a:xfrm>
            <a:off x="8079620" y="3595639"/>
            <a:ext cx="3618272" cy="954107"/>
          </a:xfrm>
          <a:prstGeom prst="rect">
            <a:avLst/>
          </a:prstGeom>
          <a:noFill/>
        </p:spPr>
        <p:txBody>
          <a:bodyPr wrap="square" rtlCol="0">
            <a:spAutoFit/>
          </a:bodyPr>
          <a:lstStyle/>
          <a:p>
            <a:r>
              <a:rPr lang="en-US" sz="1400"/>
              <a:t>presuming we’re using the feature vector-less model, and adding our own softmax layer to classify things into our own n_features, so as to apply their model to our outputs...</a:t>
            </a:r>
            <a:endParaRPr lang="en-US"/>
          </a:p>
        </p:txBody>
      </p:sp>
      <mc:AlternateContent xmlns:mc="http://schemas.openxmlformats.org/markup-compatibility/2006" xmlns:p14="http://schemas.microsoft.com/office/powerpoint/2010/main">
        <mc:Choice Requires="p14">
          <p:contentPart p14:bwMode="auto" r:id="rId7">
            <p14:nvContentPartPr>
              <p14:cNvPr id="11" name="Ink 10">
                <a:extLst>
                  <a:ext uri="{FF2B5EF4-FFF2-40B4-BE49-F238E27FC236}">
                    <a16:creationId xmlns:a16="http://schemas.microsoft.com/office/drawing/2014/main" id="{CFB94B1F-0DCE-3E1C-7C21-F4EB68C05072}"/>
                  </a:ext>
                </a:extLst>
              </p14:cNvPr>
              <p14:cNvContentPartPr/>
              <p14:nvPr/>
            </p14:nvContentPartPr>
            <p14:xfrm>
              <a:off x="7835180" y="2096510"/>
              <a:ext cx="488880" cy="352440"/>
            </p14:xfrm>
          </p:contentPart>
        </mc:Choice>
        <mc:Fallback xmlns="">
          <p:pic>
            <p:nvPicPr>
              <p:cNvPr id="11" name="Ink 10">
                <a:extLst>
                  <a:ext uri="{FF2B5EF4-FFF2-40B4-BE49-F238E27FC236}">
                    <a16:creationId xmlns:a16="http://schemas.microsoft.com/office/drawing/2014/main" id="{CFB94B1F-0DCE-3E1C-7C21-F4EB68C05072}"/>
                  </a:ext>
                </a:extLst>
              </p:cNvPr>
              <p:cNvPicPr/>
              <p:nvPr/>
            </p:nvPicPr>
            <p:blipFill>
              <a:blip r:embed="rId8"/>
              <a:stretch>
                <a:fillRect/>
              </a:stretch>
            </p:blipFill>
            <p:spPr>
              <a:xfrm>
                <a:off x="7826540" y="2087510"/>
                <a:ext cx="506520" cy="370080"/>
              </a:xfrm>
              <a:prstGeom prst="rect">
                <a:avLst/>
              </a:prstGeom>
            </p:spPr>
          </p:pic>
        </mc:Fallback>
      </mc:AlternateContent>
      <p:sp>
        <p:nvSpPr>
          <p:cNvPr id="12" name="TextBox 11">
            <a:extLst>
              <a:ext uri="{FF2B5EF4-FFF2-40B4-BE49-F238E27FC236}">
                <a16:creationId xmlns:a16="http://schemas.microsoft.com/office/drawing/2014/main" id="{1928E901-B2B9-29CD-AA40-7FC55235EE27}"/>
              </a:ext>
            </a:extLst>
          </p:cNvPr>
          <p:cNvSpPr txBox="1"/>
          <p:nvPr/>
        </p:nvSpPr>
        <p:spPr>
          <a:xfrm>
            <a:off x="8492575" y="1579168"/>
            <a:ext cx="2625213" cy="738664"/>
          </a:xfrm>
          <a:prstGeom prst="rect">
            <a:avLst/>
          </a:prstGeom>
          <a:noFill/>
        </p:spPr>
        <p:txBody>
          <a:bodyPr wrap="square" rtlCol="0">
            <a:spAutoFit/>
          </a:bodyPr>
          <a:lstStyle/>
          <a:p>
            <a:r>
              <a:rPr lang="en-US" sz="1400"/>
              <a:t>presuming we don’t want to train their model’s weights  (except for the last Dense layer).</a:t>
            </a:r>
          </a:p>
        </p:txBody>
      </p:sp>
      <p:sp>
        <p:nvSpPr>
          <p:cNvPr id="13" name="TextBox 12">
            <a:extLst>
              <a:ext uri="{FF2B5EF4-FFF2-40B4-BE49-F238E27FC236}">
                <a16:creationId xmlns:a16="http://schemas.microsoft.com/office/drawing/2014/main" id="{A241380B-AA84-9E56-DA40-C2399E91195E}"/>
              </a:ext>
            </a:extLst>
          </p:cNvPr>
          <p:cNvSpPr txBox="1"/>
          <p:nvPr/>
        </p:nvSpPr>
        <p:spPr>
          <a:xfrm>
            <a:off x="410877" y="4447835"/>
            <a:ext cx="6520864" cy="338554"/>
          </a:xfrm>
          <a:prstGeom prst="rect">
            <a:avLst/>
          </a:prstGeom>
          <a:noFill/>
        </p:spPr>
        <p:txBody>
          <a:bodyPr wrap="square" rtlCol="0">
            <a:spAutoFit/>
          </a:bodyPr>
          <a:lstStyle/>
          <a:p>
            <a:r>
              <a:rPr lang="en-US" sz="1600"/>
              <a:t>model.compile(optimizer = “optimizer”, loss = “loss”, metrics = [“metrics”])</a:t>
            </a:r>
          </a:p>
        </p:txBody>
      </p:sp>
      <p:sp>
        <p:nvSpPr>
          <p:cNvPr id="15" name="TextBox 14">
            <a:extLst>
              <a:ext uri="{FF2B5EF4-FFF2-40B4-BE49-F238E27FC236}">
                <a16:creationId xmlns:a16="http://schemas.microsoft.com/office/drawing/2014/main" id="{607BC142-6C17-580C-D380-E7205DE649E8}"/>
              </a:ext>
            </a:extLst>
          </p:cNvPr>
          <p:cNvSpPr txBox="1"/>
          <p:nvPr/>
        </p:nvSpPr>
        <p:spPr>
          <a:xfrm>
            <a:off x="421340" y="4930699"/>
            <a:ext cx="4779925" cy="338554"/>
          </a:xfrm>
          <a:prstGeom prst="rect">
            <a:avLst/>
          </a:prstGeom>
          <a:noFill/>
        </p:spPr>
        <p:txBody>
          <a:bodyPr wrap="square" rtlCol="0">
            <a:spAutoFit/>
          </a:bodyPr>
          <a:lstStyle/>
          <a:p>
            <a:r>
              <a:rPr lang="en-US" sz="1600"/>
              <a:t>model.fit(X_train, y_train, epochs = e, batch_size = b)</a:t>
            </a:r>
          </a:p>
        </p:txBody>
      </p:sp>
      <p:sp>
        <p:nvSpPr>
          <p:cNvPr id="16" name="TextBox 15">
            <a:extLst>
              <a:ext uri="{FF2B5EF4-FFF2-40B4-BE49-F238E27FC236}">
                <a16:creationId xmlns:a16="http://schemas.microsoft.com/office/drawing/2014/main" id="{5C676E81-A140-37D8-B8E6-2C12870E6460}"/>
              </a:ext>
            </a:extLst>
          </p:cNvPr>
          <p:cNvSpPr txBox="1"/>
          <p:nvPr/>
        </p:nvSpPr>
        <p:spPr>
          <a:xfrm>
            <a:off x="421341" y="5422438"/>
            <a:ext cx="2262866" cy="338554"/>
          </a:xfrm>
          <a:prstGeom prst="rect">
            <a:avLst/>
          </a:prstGeom>
          <a:noFill/>
        </p:spPr>
        <p:txBody>
          <a:bodyPr wrap="square" rtlCol="0">
            <a:spAutoFit/>
          </a:bodyPr>
          <a:lstStyle/>
          <a:p>
            <a:r>
              <a:rPr lang="en-US" sz="1600"/>
              <a:t>model.predict(X_test)</a:t>
            </a:r>
          </a:p>
        </p:txBody>
      </p:sp>
      <p:sp>
        <p:nvSpPr>
          <p:cNvPr id="7" name="Rectangle 6">
            <a:extLst>
              <a:ext uri="{FF2B5EF4-FFF2-40B4-BE49-F238E27FC236}">
                <a16:creationId xmlns:a16="http://schemas.microsoft.com/office/drawing/2014/main" id="{197F4591-76E8-F317-A518-4F7A86E1776A}"/>
              </a:ext>
            </a:extLst>
          </p:cNvPr>
          <p:cNvSpPr/>
          <p:nvPr/>
        </p:nvSpPr>
        <p:spPr>
          <a:xfrm>
            <a:off x="3632612" y="153254"/>
            <a:ext cx="4062394" cy="461665"/>
          </a:xfrm>
          <a:prstGeom prst="rect">
            <a:avLst/>
          </a:prstGeom>
        </p:spPr>
        <p:txBody>
          <a:bodyPr wrap="none">
            <a:spAutoFit/>
          </a:bodyPr>
          <a:lstStyle/>
          <a:p>
            <a:r>
              <a:rPr lang="en-US" sz="2400" b="1" u="sng">
                <a:solidFill>
                  <a:srgbClr val="00B050"/>
                </a:solidFill>
              </a:rPr>
              <a:t>Tensor Flow: Transfer Learning</a:t>
            </a:r>
          </a:p>
        </p:txBody>
      </p:sp>
    </p:spTree>
    <p:extLst>
      <p:ext uri="{BB962C8B-B14F-4D97-AF65-F5344CB8AC3E}">
        <p14:creationId xmlns:p14="http://schemas.microsoft.com/office/powerpoint/2010/main" val="56886408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386296" y="1266285"/>
            <a:ext cx="5374001" cy="338554"/>
          </a:xfrm>
          <a:prstGeom prst="rect">
            <a:avLst/>
          </a:prstGeom>
          <a:noFill/>
        </p:spPr>
        <p:txBody>
          <a:bodyPr wrap="square" rtlCol="0">
            <a:spAutoFit/>
          </a:bodyPr>
          <a:lstStyle/>
          <a:p>
            <a:r>
              <a:rPr lang="en-US" sz="1600"/>
              <a:t>Here’s an example, using a wrapper too, for cross validation.</a:t>
            </a:r>
          </a:p>
        </p:txBody>
      </p:sp>
      <p:sp>
        <p:nvSpPr>
          <p:cNvPr id="7" name="Rectangle 6">
            <a:extLst>
              <a:ext uri="{FF2B5EF4-FFF2-40B4-BE49-F238E27FC236}">
                <a16:creationId xmlns:a16="http://schemas.microsoft.com/office/drawing/2014/main" id="{197F4591-76E8-F317-A518-4F7A86E1776A}"/>
              </a:ext>
            </a:extLst>
          </p:cNvPr>
          <p:cNvSpPr/>
          <p:nvPr/>
        </p:nvSpPr>
        <p:spPr>
          <a:xfrm>
            <a:off x="3632612" y="153254"/>
            <a:ext cx="4062394" cy="461665"/>
          </a:xfrm>
          <a:prstGeom prst="rect">
            <a:avLst/>
          </a:prstGeom>
        </p:spPr>
        <p:txBody>
          <a:bodyPr wrap="none">
            <a:spAutoFit/>
          </a:bodyPr>
          <a:lstStyle/>
          <a:p>
            <a:r>
              <a:rPr lang="en-US" sz="2400" b="1" u="sng">
                <a:solidFill>
                  <a:srgbClr val="00B050"/>
                </a:solidFill>
              </a:rPr>
              <a:t>Tensor Flow: Transfer Learning</a:t>
            </a:r>
          </a:p>
        </p:txBody>
      </p:sp>
      <p:pic>
        <p:nvPicPr>
          <p:cNvPr id="3" name="Picture 2">
            <a:extLst>
              <a:ext uri="{FF2B5EF4-FFF2-40B4-BE49-F238E27FC236}">
                <a16:creationId xmlns:a16="http://schemas.microsoft.com/office/drawing/2014/main" id="{13324550-5A99-739E-1B62-23A551CFE267}"/>
              </a:ext>
            </a:extLst>
          </p:cNvPr>
          <p:cNvPicPr>
            <a:picLocks noChangeAspect="1"/>
          </p:cNvPicPr>
          <p:nvPr/>
        </p:nvPicPr>
        <p:blipFill>
          <a:blip r:embed="rId3"/>
          <a:stretch>
            <a:fillRect/>
          </a:stretch>
        </p:blipFill>
        <p:spPr>
          <a:xfrm>
            <a:off x="464421" y="1917290"/>
            <a:ext cx="9792061" cy="2038787"/>
          </a:xfrm>
          <a:prstGeom prst="rect">
            <a:avLst/>
          </a:prstGeom>
        </p:spPr>
      </p:pic>
    </p:spTree>
    <p:extLst>
      <p:ext uri="{BB962C8B-B14F-4D97-AF65-F5344CB8AC3E}">
        <p14:creationId xmlns:p14="http://schemas.microsoft.com/office/powerpoint/2010/main" val="137683063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386296" y="1266285"/>
            <a:ext cx="8688878" cy="584775"/>
          </a:xfrm>
          <a:prstGeom prst="rect">
            <a:avLst/>
          </a:prstGeom>
          <a:noFill/>
        </p:spPr>
        <p:txBody>
          <a:bodyPr wrap="square" rtlCol="0">
            <a:spAutoFit/>
          </a:bodyPr>
          <a:lstStyle/>
          <a:p>
            <a:r>
              <a:rPr lang="en-US" sz="1600"/>
              <a:t>In the spirit of transfer learning, here’s how we can appropriate a YOLO algorithm from GitHub.  So went to github and did yolo search: </a:t>
            </a:r>
            <a:r>
              <a:rPr lang="en-US" sz="1600">
                <a:hlinkClick r:id="rId3"/>
              </a:rPr>
              <a:t>https://github.com/topics/yolo</a:t>
            </a:r>
            <a:r>
              <a:rPr lang="en-US" sz="1600"/>
              <a:t>.  Found this:</a:t>
            </a:r>
          </a:p>
        </p:txBody>
      </p:sp>
      <p:sp>
        <p:nvSpPr>
          <p:cNvPr id="7" name="Rectangle 6">
            <a:extLst>
              <a:ext uri="{FF2B5EF4-FFF2-40B4-BE49-F238E27FC236}">
                <a16:creationId xmlns:a16="http://schemas.microsoft.com/office/drawing/2014/main" id="{197F4591-76E8-F317-A518-4F7A86E1776A}"/>
              </a:ext>
            </a:extLst>
          </p:cNvPr>
          <p:cNvSpPr/>
          <p:nvPr/>
        </p:nvSpPr>
        <p:spPr>
          <a:xfrm>
            <a:off x="3632612" y="153254"/>
            <a:ext cx="2551468" cy="461665"/>
          </a:xfrm>
          <a:prstGeom prst="rect">
            <a:avLst/>
          </a:prstGeom>
        </p:spPr>
        <p:txBody>
          <a:bodyPr wrap="none">
            <a:spAutoFit/>
          </a:bodyPr>
          <a:lstStyle/>
          <a:p>
            <a:r>
              <a:rPr lang="en-US" sz="2400" b="1" u="sng">
                <a:solidFill>
                  <a:srgbClr val="0066FF"/>
                </a:solidFill>
              </a:rPr>
              <a:t>Tensor Flow: YOLO</a:t>
            </a:r>
          </a:p>
        </p:txBody>
      </p:sp>
      <p:pic>
        <p:nvPicPr>
          <p:cNvPr id="2" name="Picture 1">
            <a:extLst>
              <a:ext uri="{FF2B5EF4-FFF2-40B4-BE49-F238E27FC236}">
                <a16:creationId xmlns:a16="http://schemas.microsoft.com/office/drawing/2014/main" id="{1110FC49-2AC5-B56E-5B1E-1D66BFB6F141}"/>
              </a:ext>
            </a:extLst>
          </p:cNvPr>
          <p:cNvPicPr>
            <a:picLocks noChangeAspect="1"/>
          </p:cNvPicPr>
          <p:nvPr/>
        </p:nvPicPr>
        <p:blipFill>
          <a:blip r:embed="rId4"/>
          <a:stretch>
            <a:fillRect/>
          </a:stretch>
        </p:blipFill>
        <p:spPr>
          <a:xfrm>
            <a:off x="386296" y="2866351"/>
            <a:ext cx="6980525" cy="2796782"/>
          </a:xfrm>
          <a:prstGeom prst="rect">
            <a:avLst/>
          </a:prstGeom>
        </p:spPr>
      </p:pic>
      <mc:AlternateContent xmlns:mc="http://schemas.openxmlformats.org/markup-compatibility/2006" xmlns:p14="http://schemas.microsoft.com/office/powerpoint/2010/main">
        <mc:Choice Requires="p14">
          <p:contentPart p14:bwMode="auto" r:id="rId5">
            <p14:nvContentPartPr>
              <p14:cNvPr id="5" name="Ink 4">
                <a:extLst>
                  <a:ext uri="{FF2B5EF4-FFF2-40B4-BE49-F238E27FC236}">
                    <a16:creationId xmlns:a16="http://schemas.microsoft.com/office/drawing/2014/main" id="{15DD8F5E-BFC3-9B1F-76E2-2FF2035D1A7B}"/>
                  </a:ext>
                </a:extLst>
              </p14:cNvPr>
              <p14:cNvContentPartPr/>
              <p14:nvPr/>
            </p14:nvContentPartPr>
            <p14:xfrm>
              <a:off x="1672815" y="2957450"/>
              <a:ext cx="1014120" cy="524160"/>
            </p14:xfrm>
          </p:contentPart>
        </mc:Choice>
        <mc:Fallback xmlns="">
          <p:pic>
            <p:nvPicPr>
              <p:cNvPr id="5" name="Ink 4">
                <a:extLst>
                  <a:ext uri="{FF2B5EF4-FFF2-40B4-BE49-F238E27FC236}">
                    <a16:creationId xmlns:a16="http://schemas.microsoft.com/office/drawing/2014/main" id="{15DD8F5E-BFC3-9B1F-76E2-2FF2035D1A7B}"/>
                  </a:ext>
                </a:extLst>
              </p:cNvPr>
              <p:cNvPicPr/>
              <p:nvPr/>
            </p:nvPicPr>
            <p:blipFill>
              <a:blip r:embed="rId6"/>
              <a:stretch>
                <a:fillRect/>
              </a:stretch>
            </p:blipFill>
            <p:spPr>
              <a:xfrm>
                <a:off x="1663815" y="2948450"/>
                <a:ext cx="1031760" cy="5418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Ink 5">
                <a:extLst>
                  <a:ext uri="{FF2B5EF4-FFF2-40B4-BE49-F238E27FC236}">
                    <a16:creationId xmlns:a16="http://schemas.microsoft.com/office/drawing/2014/main" id="{C25B48C9-794C-E698-459A-D16DB3E3903A}"/>
                  </a:ext>
                </a:extLst>
              </p14:cNvPr>
              <p14:cNvContentPartPr/>
              <p14:nvPr/>
            </p14:nvContentPartPr>
            <p14:xfrm>
              <a:off x="-1160385" y="166908"/>
              <a:ext cx="360" cy="360"/>
            </p14:xfrm>
          </p:contentPart>
        </mc:Choice>
        <mc:Fallback xmlns="">
          <p:pic>
            <p:nvPicPr>
              <p:cNvPr id="6" name="Ink 5">
                <a:extLst>
                  <a:ext uri="{FF2B5EF4-FFF2-40B4-BE49-F238E27FC236}">
                    <a16:creationId xmlns:a16="http://schemas.microsoft.com/office/drawing/2014/main" id="{C25B48C9-794C-E698-459A-D16DB3E3903A}"/>
                  </a:ext>
                </a:extLst>
              </p:cNvPr>
              <p:cNvPicPr/>
              <p:nvPr/>
            </p:nvPicPr>
            <p:blipFill>
              <a:blip r:embed="rId8"/>
              <a:stretch>
                <a:fillRect/>
              </a:stretch>
            </p:blipFill>
            <p:spPr>
              <a:xfrm>
                <a:off x="-1169385" y="158268"/>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Ink 7">
                <a:extLst>
                  <a:ext uri="{FF2B5EF4-FFF2-40B4-BE49-F238E27FC236}">
                    <a16:creationId xmlns:a16="http://schemas.microsoft.com/office/drawing/2014/main" id="{55238DB2-B157-9CBA-2BE4-409D27ED71D2}"/>
                  </a:ext>
                </a:extLst>
              </p14:cNvPr>
              <p14:cNvContentPartPr/>
              <p14:nvPr/>
            </p14:nvContentPartPr>
            <p14:xfrm>
              <a:off x="2684350" y="2678090"/>
              <a:ext cx="417600" cy="498240"/>
            </p14:xfrm>
          </p:contentPart>
        </mc:Choice>
        <mc:Fallback xmlns="">
          <p:pic>
            <p:nvPicPr>
              <p:cNvPr id="8" name="Ink 7">
                <a:extLst>
                  <a:ext uri="{FF2B5EF4-FFF2-40B4-BE49-F238E27FC236}">
                    <a16:creationId xmlns:a16="http://schemas.microsoft.com/office/drawing/2014/main" id="{55238DB2-B157-9CBA-2BE4-409D27ED71D2}"/>
                  </a:ext>
                </a:extLst>
              </p:cNvPr>
              <p:cNvPicPr/>
              <p:nvPr/>
            </p:nvPicPr>
            <p:blipFill>
              <a:blip r:embed="rId10"/>
              <a:stretch>
                <a:fillRect/>
              </a:stretch>
            </p:blipFill>
            <p:spPr>
              <a:xfrm>
                <a:off x="2675350" y="2669090"/>
                <a:ext cx="435240" cy="515880"/>
              </a:xfrm>
              <a:prstGeom prst="rect">
                <a:avLst/>
              </a:prstGeom>
            </p:spPr>
          </p:pic>
        </mc:Fallback>
      </mc:AlternateContent>
      <p:sp>
        <p:nvSpPr>
          <p:cNvPr id="9" name="TextBox 8">
            <a:extLst>
              <a:ext uri="{FF2B5EF4-FFF2-40B4-BE49-F238E27FC236}">
                <a16:creationId xmlns:a16="http://schemas.microsoft.com/office/drawing/2014/main" id="{EDE8D1AE-D3E4-9293-F751-DBDC20190309}"/>
              </a:ext>
            </a:extLst>
          </p:cNvPr>
          <p:cNvSpPr txBox="1"/>
          <p:nvPr/>
        </p:nvSpPr>
        <p:spPr>
          <a:xfrm>
            <a:off x="3264310" y="2261419"/>
            <a:ext cx="1268361" cy="338554"/>
          </a:xfrm>
          <a:prstGeom prst="rect">
            <a:avLst/>
          </a:prstGeom>
          <a:noFill/>
        </p:spPr>
        <p:txBody>
          <a:bodyPr wrap="square" rtlCol="0">
            <a:spAutoFit/>
          </a:bodyPr>
          <a:lstStyle/>
          <a:p>
            <a:r>
              <a:rPr lang="en-US" sz="1600"/>
              <a:t>clicked here.</a:t>
            </a:r>
          </a:p>
        </p:txBody>
      </p:sp>
    </p:spTree>
    <p:extLst>
      <p:ext uri="{BB962C8B-B14F-4D97-AF65-F5344CB8AC3E}">
        <p14:creationId xmlns:p14="http://schemas.microsoft.com/office/powerpoint/2010/main" val="189630997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386296" y="1129505"/>
            <a:ext cx="4972285" cy="338554"/>
          </a:xfrm>
          <a:prstGeom prst="rect">
            <a:avLst/>
          </a:prstGeom>
          <a:noFill/>
        </p:spPr>
        <p:txBody>
          <a:bodyPr wrap="square" rtlCol="0">
            <a:spAutoFit/>
          </a:bodyPr>
          <a:lstStyle/>
          <a:p>
            <a:r>
              <a:rPr lang="en-US" sz="1600"/>
              <a:t>so clicked on that, and found this, once scrolled down.  </a:t>
            </a:r>
          </a:p>
        </p:txBody>
      </p:sp>
      <p:sp>
        <p:nvSpPr>
          <p:cNvPr id="7" name="Rectangle 6">
            <a:extLst>
              <a:ext uri="{FF2B5EF4-FFF2-40B4-BE49-F238E27FC236}">
                <a16:creationId xmlns:a16="http://schemas.microsoft.com/office/drawing/2014/main" id="{197F4591-76E8-F317-A518-4F7A86E1776A}"/>
              </a:ext>
            </a:extLst>
          </p:cNvPr>
          <p:cNvSpPr/>
          <p:nvPr/>
        </p:nvSpPr>
        <p:spPr>
          <a:xfrm>
            <a:off x="3632612" y="153254"/>
            <a:ext cx="2551468" cy="461665"/>
          </a:xfrm>
          <a:prstGeom prst="rect">
            <a:avLst/>
          </a:prstGeom>
        </p:spPr>
        <p:txBody>
          <a:bodyPr wrap="none">
            <a:spAutoFit/>
          </a:bodyPr>
          <a:lstStyle/>
          <a:p>
            <a:r>
              <a:rPr lang="en-US" sz="2400" b="1" u="sng">
                <a:solidFill>
                  <a:srgbClr val="0066FF"/>
                </a:solidFill>
              </a:rPr>
              <a:t>Tensor Flow: YOLO</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C25B48C9-794C-E698-459A-D16DB3E3903A}"/>
                  </a:ext>
                </a:extLst>
              </p14:cNvPr>
              <p14:cNvContentPartPr/>
              <p14:nvPr/>
            </p14:nvContentPartPr>
            <p14:xfrm>
              <a:off x="-1160385" y="166908"/>
              <a:ext cx="360" cy="360"/>
            </p14:xfrm>
          </p:contentPart>
        </mc:Choice>
        <mc:Fallback xmlns="">
          <p:pic>
            <p:nvPicPr>
              <p:cNvPr id="6" name="Ink 5">
                <a:extLst>
                  <a:ext uri="{FF2B5EF4-FFF2-40B4-BE49-F238E27FC236}">
                    <a16:creationId xmlns:a16="http://schemas.microsoft.com/office/drawing/2014/main" id="{C25B48C9-794C-E698-459A-D16DB3E3903A}"/>
                  </a:ext>
                </a:extLst>
              </p:cNvPr>
              <p:cNvPicPr/>
              <p:nvPr/>
            </p:nvPicPr>
            <p:blipFill>
              <a:blip r:embed="rId4"/>
              <a:stretch>
                <a:fillRect/>
              </a:stretch>
            </p:blipFill>
            <p:spPr>
              <a:xfrm>
                <a:off x="-1169385" y="158268"/>
                <a:ext cx="18000" cy="18000"/>
              </a:xfrm>
              <a:prstGeom prst="rect">
                <a:avLst/>
              </a:prstGeom>
            </p:spPr>
          </p:pic>
        </mc:Fallback>
      </mc:AlternateContent>
      <p:pic>
        <p:nvPicPr>
          <p:cNvPr id="2" name="Picture 1">
            <a:extLst>
              <a:ext uri="{FF2B5EF4-FFF2-40B4-BE49-F238E27FC236}">
                <a16:creationId xmlns:a16="http://schemas.microsoft.com/office/drawing/2014/main" id="{4B8215CB-8528-9BE3-B5CC-2C3D98C2EB88}"/>
              </a:ext>
            </a:extLst>
          </p:cNvPr>
          <p:cNvPicPr>
            <a:picLocks noChangeAspect="1"/>
          </p:cNvPicPr>
          <p:nvPr/>
        </p:nvPicPr>
        <p:blipFill>
          <a:blip r:embed="rId5"/>
          <a:stretch>
            <a:fillRect/>
          </a:stretch>
        </p:blipFill>
        <p:spPr>
          <a:xfrm>
            <a:off x="228980" y="1707471"/>
            <a:ext cx="8079278" cy="3946029"/>
          </a:xfrm>
          <a:prstGeom prst="rect">
            <a:avLst/>
          </a:prstGeom>
        </p:spPr>
      </p:pic>
      <p:sp>
        <p:nvSpPr>
          <p:cNvPr id="13" name="TextBox 12">
            <a:extLst>
              <a:ext uri="{FF2B5EF4-FFF2-40B4-BE49-F238E27FC236}">
                <a16:creationId xmlns:a16="http://schemas.microsoft.com/office/drawing/2014/main" id="{E409AF31-C264-A485-8BA8-02C7DD34D1C6}"/>
              </a:ext>
            </a:extLst>
          </p:cNvPr>
          <p:cNvSpPr txBox="1"/>
          <p:nvPr/>
        </p:nvSpPr>
        <p:spPr>
          <a:xfrm>
            <a:off x="8044001" y="3991908"/>
            <a:ext cx="3864078" cy="523220"/>
          </a:xfrm>
          <a:prstGeom prst="rect">
            <a:avLst/>
          </a:prstGeom>
          <a:noFill/>
        </p:spPr>
        <p:txBody>
          <a:bodyPr wrap="square" rtlCol="0">
            <a:spAutoFit/>
          </a:bodyPr>
          <a:lstStyle/>
          <a:p>
            <a:r>
              <a:rPr lang="en-US" sz="1400"/>
              <a:t>and typed in the following commands.  </a:t>
            </a:r>
          </a:p>
          <a:p>
            <a:r>
              <a:rPr lang="en-US" sz="1400"/>
              <a:t>do this to override windows safety  protocols.</a:t>
            </a:r>
          </a:p>
        </p:txBody>
      </p:sp>
      <p:sp>
        <p:nvSpPr>
          <p:cNvPr id="14" name="TextBox 13">
            <a:extLst>
              <a:ext uri="{FF2B5EF4-FFF2-40B4-BE49-F238E27FC236}">
                <a16:creationId xmlns:a16="http://schemas.microsoft.com/office/drawing/2014/main" id="{04E0C5EF-9B04-DBCD-4B6A-1944EF7B988A}"/>
              </a:ext>
            </a:extLst>
          </p:cNvPr>
          <p:cNvSpPr txBox="1"/>
          <p:nvPr/>
        </p:nvSpPr>
        <p:spPr>
          <a:xfrm>
            <a:off x="8386916" y="4806174"/>
            <a:ext cx="2910349" cy="307777"/>
          </a:xfrm>
          <a:prstGeom prst="rect">
            <a:avLst/>
          </a:prstGeom>
          <a:noFill/>
        </p:spPr>
        <p:txBody>
          <a:bodyPr wrap="square" rtlCol="0">
            <a:spAutoFit/>
          </a:bodyPr>
          <a:lstStyle/>
          <a:p>
            <a:r>
              <a:rPr lang="en-US" sz="1400"/>
              <a:t>do this to download code I guess.</a:t>
            </a:r>
          </a:p>
        </p:txBody>
      </p:sp>
      <p:sp>
        <p:nvSpPr>
          <p:cNvPr id="15" name="TextBox 14">
            <a:extLst>
              <a:ext uri="{FF2B5EF4-FFF2-40B4-BE49-F238E27FC236}">
                <a16:creationId xmlns:a16="http://schemas.microsoft.com/office/drawing/2014/main" id="{2ED4CB1A-35B1-435A-158C-9FB8506A249B}"/>
              </a:ext>
            </a:extLst>
          </p:cNvPr>
          <p:cNvSpPr txBox="1"/>
          <p:nvPr/>
        </p:nvSpPr>
        <p:spPr>
          <a:xfrm>
            <a:off x="7937060" y="2980254"/>
            <a:ext cx="3706762" cy="307777"/>
          </a:xfrm>
          <a:prstGeom prst="rect">
            <a:avLst/>
          </a:prstGeom>
          <a:noFill/>
        </p:spPr>
        <p:txBody>
          <a:bodyPr wrap="square" rtlCol="0">
            <a:spAutoFit/>
          </a:bodyPr>
          <a:lstStyle/>
          <a:p>
            <a:r>
              <a:rPr lang="en-US" sz="1400"/>
              <a:t>So then I made a yolo directory in users/atdou </a:t>
            </a:r>
          </a:p>
        </p:txBody>
      </p:sp>
      <p:pic>
        <p:nvPicPr>
          <p:cNvPr id="16" name="Picture 15">
            <a:extLst>
              <a:ext uri="{FF2B5EF4-FFF2-40B4-BE49-F238E27FC236}">
                <a16:creationId xmlns:a16="http://schemas.microsoft.com/office/drawing/2014/main" id="{E5F6DCE3-2C83-F7E0-A422-F973075100C9}"/>
              </a:ext>
            </a:extLst>
          </p:cNvPr>
          <p:cNvPicPr>
            <a:picLocks noChangeAspect="1"/>
          </p:cNvPicPr>
          <p:nvPr/>
        </p:nvPicPr>
        <p:blipFill>
          <a:blip r:embed="rId6"/>
          <a:stretch>
            <a:fillRect/>
          </a:stretch>
        </p:blipFill>
        <p:spPr>
          <a:xfrm>
            <a:off x="8092366" y="3348929"/>
            <a:ext cx="2757054" cy="445994"/>
          </a:xfrm>
          <a:prstGeom prst="rect">
            <a:avLst/>
          </a:prstGeom>
        </p:spPr>
      </p:pic>
      <p:sp>
        <p:nvSpPr>
          <p:cNvPr id="17" name="TextBox 16">
            <a:extLst>
              <a:ext uri="{FF2B5EF4-FFF2-40B4-BE49-F238E27FC236}">
                <a16:creationId xmlns:a16="http://schemas.microsoft.com/office/drawing/2014/main" id="{10FE5278-D7DC-371D-11C5-49CAACD3EB7D}"/>
              </a:ext>
            </a:extLst>
          </p:cNvPr>
          <p:cNvSpPr txBox="1"/>
          <p:nvPr/>
        </p:nvSpPr>
        <p:spPr>
          <a:xfrm>
            <a:off x="7511845" y="5684032"/>
            <a:ext cx="2910349" cy="738664"/>
          </a:xfrm>
          <a:prstGeom prst="rect">
            <a:avLst/>
          </a:prstGeom>
          <a:noFill/>
        </p:spPr>
        <p:txBody>
          <a:bodyPr wrap="square" rtlCol="0">
            <a:spAutoFit/>
          </a:bodyPr>
          <a:lstStyle/>
          <a:p>
            <a:r>
              <a:rPr lang="en-US" sz="1400"/>
              <a:t>did these, but left off the last two: CUDA and CUDNN, as I presume they have to do with GPU’s.  </a:t>
            </a:r>
          </a:p>
        </p:txBody>
      </p:sp>
      <mc:AlternateContent xmlns:mc="http://schemas.openxmlformats.org/markup-compatibility/2006" xmlns:p14="http://schemas.microsoft.com/office/powerpoint/2010/main">
        <mc:Choice Requires="p14">
          <p:contentPart p14:bwMode="auto" r:id="rId7">
            <p14:nvContentPartPr>
              <p14:cNvPr id="18" name="Ink 17">
                <a:extLst>
                  <a:ext uri="{FF2B5EF4-FFF2-40B4-BE49-F238E27FC236}">
                    <a16:creationId xmlns:a16="http://schemas.microsoft.com/office/drawing/2014/main" id="{A576E7DB-B5C8-8301-98C8-651E413CF66E}"/>
                  </a:ext>
                </a:extLst>
              </p14:cNvPr>
              <p14:cNvContentPartPr/>
              <p14:nvPr/>
            </p14:nvContentPartPr>
            <p14:xfrm>
              <a:off x="4552030" y="1105428"/>
              <a:ext cx="2417400" cy="743400"/>
            </p14:xfrm>
          </p:contentPart>
        </mc:Choice>
        <mc:Fallback xmlns="">
          <p:pic>
            <p:nvPicPr>
              <p:cNvPr id="18" name="Ink 17">
                <a:extLst>
                  <a:ext uri="{FF2B5EF4-FFF2-40B4-BE49-F238E27FC236}">
                    <a16:creationId xmlns:a16="http://schemas.microsoft.com/office/drawing/2014/main" id="{A576E7DB-B5C8-8301-98C8-651E413CF66E}"/>
                  </a:ext>
                </a:extLst>
              </p:cNvPr>
              <p:cNvPicPr/>
              <p:nvPr/>
            </p:nvPicPr>
            <p:blipFill>
              <a:blip r:embed="rId8"/>
              <a:stretch>
                <a:fillRect/>
              </a:stretch>
            </p:blipFill>
            <p:spPr>
              <a:xfrm>
                <a:off x="4543390" y="1096428"/>
                <a:ext cx="2435040" cy="761040"/>
              </a:xfrm>
              <a:prstGeom prst="rect">
                <a:avLst/>
              </a:prstGeom>
            </p:spPr>
          </p:pic>
        </mc:Fallback>
      </mc:AlternateContent>
      <p:sp>
        <p:nvSpPr>
          <p:cNvPr id="19" name="TextBox 18">
            <a:extLst>
              <a:ext uri="{FF2B5EF4-FFF2-40B4-BE49-F238E27FC236}">
                <a16:creationId xmlns:a16="http://schemas.microsoft.com/office/drawing/2014/main" id="{C17A7712-D714-9797-9D2E-2A68B06BC35B}"/>
              </a:ext>
            </a:extLst>
          </p:cNvPr>
          <p:cNvSpPr txBox="1"/>
          <p:nvPr/>
        </p:nvSpPr>
        <p:spPr>
          <a:xfrm>
            <a:off x="7148052" y="477873"/>
            <a:ext cx="4657652" cy="523220"/>
          </a:xfrm>
          <a:prstGeom prst="rect">
            <a:avLst/>
          </a:prstGeom>
          <a:noFill/>
        </p:spPr>
        <p:txBody>
          <a:bodyPr wrap="square" rtlCol="0">
            <a:spAutoFit/>
          </a:bodyPr>
          <a:lstStyle/>
          <a:p>
            <a:r>
              <a:rPr lang="en-US" sz="1400"/>
              <a:t>see ChatGPT for vcpkg installation instructrions.</a:t>
            </a:r>
          </a:p>
          <a:p>
            <a:r>
              <a:rPr lang="en-US" sz="1400"/>
              <a:t>But made directory vcpkg.  Then downloaded vcpkg into it.</a:t>
            </a:r>
          </a:p>
        </p:txBody>
      </p:sp>
      <p:pic>
        <p:nvPicPr>
          <p:cNvPr id="20" name="Picture 19">
            <a:extLst>
              <a:ext uri="{FF2B5EF4-FFF2-40B4-BE49-F238E27FC236}">
                <a16:creationId xmlns:a16="http://schemas.microsoft.com/office/drawing/2014/main" id="{6D8A2DDC-68A6-A54D-37FE-8C1434C33102}"/>
              </a:ext>
            </a:extLst>
          </p:cNvPr>
          <p:cNvPicPr>
            <a:picLocks noChangeAspect="1"/>
          </p:cNvPicPr>
          <p:nvPr/>
        </p:nvPicPr>
        <p:blipFill>
          <a:blip r:embed="rId9"/>
          <a:stretch>
            <a:fillRect/>
          </a:stretch>
        </p:blipFill>
        <p:spPr>
          <a:xfrm>
            <a:off x="7245323" y="1105428"/>
            <a:ext cx="4397121" cy="182896"/>
          </a:xfrm>
          <a:prstGeom prst="rect">
            <a:avLst/>
          </a:prstGeom>
        </p:spPr>
      </p:pic>
      <p:pic>
        <p:nvPicPr>
          <p:cNvPr id="21" name="Picture 20">
            <a:extLst>
              <a:ext uri="{FF2B5EF4-FFF2-40B4-BE49-F238E27FC236}">
                <a16:creationId xmlns:a16="http://schemas.microsoft.com/office/drawing/2014/main" id="{7BD9A571-5827-0B80-4168-099C0FDC8E2B}"/>
              </a:ext>
            </a:extLst>
          </p:cNvPr>
          <p:cNvPicPr>
            <a:picLocks noChangeAspect="1"/>
          </p:cNvPicPr>
          <p:nvPr/>
        </p:nvPicPr>
        <p:blipFill>
          <a:blip r:embed="rId10"/>
          <a:stretch>
            <a:fillRect/>
          </a:stretch>
        </p:blipFill>
        <p:spPr>
          <a:xfrm>
            <a:off x="7304841" y="1814367"/>
            <a:ext cx="4278083" cy="214928"/>
          </a:xfrm>
          <a:prstGeom prst="rect">
            <a:avLst/>
          </a:prstGeom>
        </p:spPr>
      </p:pic>
      <p:sp>
        <p:nvSpPr>
          <p:cNvPr id="23" name="TextBox 22">
            <a:extLst>
              <a:ext uri="{FF2B5EF4-FFF2-40B4-BE49-F238E27FC236}">
                <a16:creationId xmlns:a16="http://schemas.microsoft.com/office/drawing/2014/main" id="{84404DFF-A1A7-A31A-FA76-0A8402E80A26}"/>
              </a:ext>
            </a:extLst>
          </p:cNvPr>
          <p:cNvSpPr txBox="1"/>
          <p:nvPr/>
        </p:nvSpPr>
        <p:spPr>
          <a:xfrm>
            <a:off x="7189804" y="1379214"/>
            <a:ext cx="5002195" cy="307777"/>
          </a:xfrm>
          <a:prstGeom prst="rect">
            <a:avLst/>
          </a:prstGeom>
          <a:noFill/>
        </p:spPr>
        <p:txBody>
          <a:bodyPr wrap="square" rtlCol="0">
            <a:spAutoFit/>
          </a:bodyPr>
          <a:lstStyle/>
          <a:p>
            <a:r>
              <a:rPr lang="en-US" sz="1400"/>
              <a:t>Then navigated to the vcpkg directory, and ‘bootstrapped’ vcpkg.</a:t>
            </a:r>
          </a:p>
        </p:txBody>
      </p:sp>
      <mc:AlternateContent xmlns:mc="http://schemas.openxmlformats.org/markup-compatibility/2006" xmlns:p14="http://schemas.microsoft.com/office/powerpoint/2010/main">
        <mc:Choice Requires="p14">
          <p:contentPart p14:bwMode="auto" r:id="rId11">
            <p14:nvContentPartPr>
              <p14:cNvPr id="24" name="Ink 23">
                <a:extLst>
                  <a:ext uri="{FF2B5EF4-FFF2-40B4-BE49-F238E27FC236}">
                    <a16:creationId xmlns:a16="http://schemas.microsoft.com/office/drawing/2014/main" id="{20548E5B-61F1-616B-F1DC-958749907B83}"/>
                  </a:ext>
                </a:extLst>
              </p14:cNvPr>
              <p14:cNvContentPartPr/>
              <p14:nvPr/>
            </p14:nvContentPartPr>
            <p14:xfrm>
              <a:off x="4935790" y="4552068"/>
              <a:ext cx="2123640" cy="1388520"/>
            </p14:xfrm>
          </p:contentPart>
        </mc:Choice>
        <mc:Fallback xmlns="">
          <p:pic>
            <p:nvPicPr>
              <p:cNvPr id="24" name="Ink 23">
                <a:extLst>
                  <a:ext uri="{FF2B5EF4-FFF2-40B4-BE49-F238E27FC236}">
                    <a16:creationId xmlns:a16="http://schemas.microsoft.com/office/drawing/2014/main" id="{20548E5B-61F1-616B-F1DC-958749907B83}"/>
                  </a:ext>
                </a:extLst>
              </p:cNvPr>
              <p:cNvPicPr/>
              <p:nvPr/>
            </p:nvPicPr>
            <p:blipFill>
              <a:blip r:embed="rId12"/>
              <a:stretch>
                <a:fillRect/>
              </a:stretch>
            </p:blipFill>
            <p:spPr>
              <a:xfrm>
                <a:off x="4926790" y="4543068"/>
                <a:ext cx="2141280" cy="14061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5" name="Ink 24">
                <a:extLst>
                  <a:ext uri="{FF2B5EF4-FFF2-40B4-BE49-F238E27FC236}">
                    <a16:creationId xmlns:a16="http://schemas.microsoft.com/office/drawing/2014/main" id="{F9A7A886-35FC-4766-3F0D-1E00397D55FE}"/>
                  </a:ext>
                </a:extLst>
              </p14:cNvPr>
              <p14:cNvContentPartPr/>
              <p14:nvPr/>
            </p14:nvContentPartPr>
            <p14:xfrm>
              <a:off x="4139110" y="4247148"/>
              <a:ext cx="4123080" cy="703440"/>
            </p14:xfrm>
          </p:contentPart>
        </mc:Choice>
        <mc:Fallback xmlns="">
          <p:pic>
            <p:nvPicPr>
              <p:cNvPr id="25" name="Ink 24">
                <a:extLst>
                  <a:ext uri="{FF2B5EF4-FFF2-40B4-BE49-F238E27FC236}">
                    <a16:creationId xmlns:a16="http://schemas.microsoft.com/office/drawing/2014/main" id="{F9A7A886-35FC-4766-3F0D-1E00397D55FE}"/>
                  </a:ext>
                </a:extLst>
              </p:cNvPr>
              <p:cNvPicPr/>
              <p:nvPr/>
            </p:nvPicPr>
            <p:blipFill>
              <a:blip r:embed="rId14"/>
              <a:stretch>
                <a:fillRect/>
              </a:stretch>
            </p:blipFill>
            <p:spPr>
              <a:xfrm>
                <a:off x="4130470" y="4238508"/>
                <a:ext cx="4140720" cy="7210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6" name="Ink 25">
                <a:extLst>
                  <a:ext uri="{FF2B5EF4-FFF2-40B4-BE49-F238E27FC236}">
                    <a16:creationId xmlns:a16="http://schemas.microsoft.com/office/drawing/2014/main" id="{261B3FCC-5813-2BFE-3347-6D90E7DF11B3}"/>
                  </a:ext>
                </a:extLst>
              </p14:cNvPr>
              <p14:cNvContentPartPr/>
              <p14:nvPr/>
            </p14:nvContentPartPr>
            <p14:xfrm>
              <a:off x="4827430" y="3991908"/>
              <a:ext cx="2964600" cy="338760"/>
            </p14:xfrm>
          </p:contentPart>
        </mc:Choice>
        <mc:Fallback xmlns="">
          <p:pic>
            <p:nvPicPr>
              <p:cNvPr id="26" name="Ink 25">
                <a:extLst>
                  <a:ext uri="{FF2B5EF4-FFF2-40B4-BE49-F238E27FC236}">
                    <a16:creationId xmlns:a16="http://schemas.microsoft.com/office/drawing/2014/main" id="{261B3FCC-5813-2BFE-3347-6D90E7DF11B3}"/>
                  </a:ext>
                </a:extLst>
              </p:cNvPr>
              <p:cNvPicPr/>
              <p:nvPr/>
            </p:nvPicPr>
            <p:blipFill>
              <a:blip r:embed="rId16"/>
              <a:stretch>
                <a:fillRect/>
              </a:stretch>
            </p:blipFill>
            <p:spPr>
              <a:xfrm>
                <a:off x="4818790" y="3982908"/>
                <a:ext cx="2982240" cy="356400"/>
              </a:xfrm>
              <a:prstGeom prst="rect">
                <a:avLst/>
              </a:prstGeom>
            </p:spPr>
          </p:pic>
        </mc:Fallback>
      </mc:AlternateContent>
      <p:sp>
        <p:nvSpPr>
          <p:cNvPr id="28" name="TextBox 27">
            <a:extLst>
              <a:ext uri="{FF2B5EF4-FFF2-40B4-BE49-F238E27FC236}">
                <a16:creationId xmlns:a16="http://schemas.microsoft.com/office/drawing/2014/main" id="{61FD811C-D53D-B7AD-8021-DC5602AC8B35}"/>
              </a:ext>
            </a:extLst>
          </p:cNvPr>
          <p:cNvSpPr txBox="1"/>
          <p:nvPr/>
        </p:nvSpPr>
        <p:spPr>
          <a:xfrm>
            <a:off x="7852929" y="2174681"/>
            <a:ext cx="2996492" cy="307777"/>
          </a:xfrm>
          <a:prstGeom prst="rect">
            <a:avLst/>
          </a:prstGeom>
          <a:noFill/>
        </p:spPr>
        <p:txBody>
          <a:bodyPr wrap="square" rtlCol="0">
            <a:spAutoFit/>
          </a:bodyPr>
          <a:lstStyle/>
          <a:p>
            <a:r>
              <a:rPr lang="en-US" sz="1400"/>
              <a:t>Then enabled system-wide access via:</a:t>
            </a:r>
          </a:p>
        </p:txBody>
      </p:sp>
      <p:pic>
        <p:nvPicPr>
          <p:cNvPr id="3" name="Picture 2">
            <a:extLst>
              <a:ext uri="{FF2B5EF4-FFF2-40B4-BE49-F238E27FC236}">
                <a16:creationId xmlns:a16="http://schemas.microsoft.com/office/drawing/2014/main" id="{01D0E1B9-3293-772C-FA9C-20098ED5CD58}"/>
              </a:ext>
            </a:extLst>
          </p:cNvPr>
          <p:cNvPicPr>
            <a:picLocks noChangeAspect="1"/>
          </p:cNvPicPr>
          <p:nvPr/>
        </p:nvPicPr>
        <p:blipFill>
          <a:blip r:embed="rId17"/>
          <a:stretch>
            <a:fillRect/>
          </a:stretch>
        </p:blipFill>
        <p:spPr>
          <a:xfrm>
            <a:off x="7937060" y="2618844"/>
            <a:ext cx="4136953" cy="170135"/>
          </a:xfrm>
          <a:prstGeom prst="rect">
            <a:avLst/>
          </a:prstGeom>
        </p:spPr>
      </p:pic>
      <p:sp>
        <p:nvSpPr>
          <p:cNvPr id="5" name="TextBox 4">
            <a:extLst>
              <a:ext uri="{FF2B5EF4-FFF2-40B4-BE49-F238E27FC236}">
                <a16:creationId xmlns:a16="http://schemas.microsoft.com/office/drawing/2014/main" id="{E551DB11-D5E1-2752-A00E-CD8DCEC69ED5}"/>
              </a:ext>
            </a:extLst>
          </p:cNvPr>
          <p:cNvSpPr txBox="1"/>
          <p:nvPr/>
        </p:nvSpPr>
        <p:spPr>
          <a:xfrm>
            <a:off x="471882" y="5809857"/>
            <a:ext cx="4807975" cy="738664"/>
          </a:xfrm>
          <a:prstGeom prst="rect">
            <a:avLst/>
          </a:prstGeom>
          <a:solidFill>
            <a:srgbClr val="FFCCCC"/>
          </a:solidFill>
          <a:ln w="19050">
            <a:solidFill>
              <a:srgbClr val="FF0000"/>
            </a:solidFill>
          </a:ln>
        </p:spPr>
        <p:txBody>
          <a:bodyPr wrap="square" rtlCol="0">
            <a:spAutoFit/>
          </a:bodyPr>
          <a:lstStyle/>
          <a:p>
            <a:r>
              <a:rPr lang="en-US" sz="1400"/>
              <a:t>This didn’t work.  Might have to install using older GitHub instructions which you can see from his tutorial.  But didn’t do this b/c seems need CUDA, and such?</a:t>
            </a:r>
          </a:p>
        </p:txBody>
      </p:sp>
    </p:spTree>
    <p:extLst>
      <p:ext uri="{BB962C8B-B14F-4D97-AF65-F5344CB8AC3E}">
        <p14:creationId xmlns:p14="http://schemas.microsoft.com/office/powerpoint/2010/main" val="956035899"/>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337791" y="937375"/>
            <a:ext cx="7381188" cy="338554"/>
          </a:xfrm>
          <a:prstGeom prst="rect">
            <a:avLst/>
          </a:prstGeom>
          <a:noFill/>
        </p:spPr>
        <p:txBody>
          <a:bodyPr wrap="square" rtlCol="0">
            <a:spAutoFit/>
          </a:bodyPr>
          <a:lstStyle/>
          <a:p>
            <a:r>
              <a:rPr lang="en-US" sz="1600"/>
              <a:t>we can import and use a BERT model from www.tensorflow.org/hub.</a:t>
            </a:r>
          </a:p>
        </p:txBody>
      </p:sp>
      <p:sp>
        <p:nvSpPr>
          <p:cNvPr id="7" name="Rectangle 6">
            <a:extLst>
              <a:ext uri="{FF2B5EF4-FFF2-40B4-BE49-F238E27FC236}">
                <a16:creationId xmlns:a16="http://schemas.microsoft.com/office/drawing/2014/main" id="{197F4591-76E8-F317-A518-4F7A86E1776A}"/>
              </a:ext>
            </a:extLst>
          </p:cNvPr>
          <p:cNvSpPr/>
          <p:nvPr/>
        </p:nvSpPr>
        <p:spPr>
          <a:xfrm>
            <a:off x="4028385" y="196029"/>
            <a:ext cx="2507674" cy="461665"/>
          </a:xfrm>
          <a:prstGeom prst="rect">
            <a:avLst/>
          </a:prstGeom>
        </p:spPr>
        <p:txBody>
          <a:bodyPr wrap="none">
            <a:spAutoFit/>
          </a:bodyPr>
          <a:lstStyle/>
          <a:p>
            <a:r>
              <a:rPr lang="en-US" sz="2400" b="1" u="sng">
                <a:solidFill>
                  <a:srgbClr val="FF9933"/>
                </a:solidFill>
              </a:rPr>
              <a:t>Tensor Flow: BERT</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C25B48C9-794C-E698-459A-D16DB3E3903A}"/>
                  </a:ext>
                </a:extLst>
              </p14:cNvPr>
              <p14:cNvContentPartPr/>
              <p14:nvPr/>
            </p14:nvContentPartPr>
            <p14:xfrm>
              <a:off x="-1160385" y="166908"/>
              <a:ext cx="360" cy="360"/>
            </p14:xfrm>
          </p:contentPart>
        </mc:Choice>
        <mc:Fallback xmlns="">
          <p:pic>
            <p:nvPicPr>
              <p:cNvPr id="6" name="Ink 5">
                <a:extLst>
                  <a:ext uri="{FF2B5EF4-FFF2-40B4-BE49-F238E27FC236}">
                    <a16:creationId xmlns:a16="http://schemas.microsoft.com/office/drawing/2014/main" id="{C25B48C9-794C-E698-459A-D16DB3E3903A}"/>
                  </a:ext>
                </a:extLst>
              </p:cNvPr>
              <p:cNvPicPr/>
              <p:nvPr/>
            </p:nvPicPr>
            <p:blipFill>
              <a:blip r:embed="rId4"/>
              <a:stretch>
                <a:fillRect/>
              </a:stretch>
            </p:blipFill>
            <p:spPr>
              <a:xfrm>
                <a:off x="-1169385" y="158268"/>
                <a:ext cx="18000" cy="18000"/>
              </a:xfrm>
              <a:prstGeom prst="rect">
                <a:avLst/>
              </a:prstGeom>
            </p:spPr>
          </p:pic>
        </mc:Fallback>
      </mc:AlternateContent>
      <p:pic>
        <p:nvPicPr>
          <p:cNvPr id="22" name="Picture 21">
            <a:extLst>
              <a:ext uri="{FF2B5EF4-FFF2-40B4-BE49-F238E27FC236}">
                <a16:creationId xmlns:a16="http://schemas.microsoft.com/office/drawing/2014/main" id="{D989E849-CC59-F8E6-9E72-DB4A0AB7CA8D}"/>
              </a:ext>
            </a:extLst>
          </p:cNvPr>
          <p:cNvPicPr>
            <a:picLocks noChangeAspect="1"/>
          </p:cNvPicPr>
          <p:nvPr/>
        </p:nvPicPr>
        <p:blipFill>
          <a:blip r:embed="rId5"/>
          <a:stretch>
            <a:fillRect/>
          </a:stretch>
        </p:blipFill>
        <p:spPr>
          <a:xfrm>
            <a:off x="337791" y="1411573"/>
            <a:ext cx="5758209" cy="4875564"/>
          </a:xfrm>
          <a:prstGeom prst="rect">
            <a:avLst/>
          </a:prstGeom>
        </p:spPr>
      </p:pic>
      <mc:AlternateContent xmlns:mc="http://schemas.openxmlformats.org/markup-compatibility/2006" xmlns:p14="http://schemas.microsoft.com/office/powerpoint/2010/main">
        <mc:Choice Requires="p14">
          <p:contentPart p14:bwMode="auto" r:id="rId6">
            <p14:nvContentPartPr>
              <p14:cNvPr id="2" name="Ink 1">
                <a:extLst>
                  <a:ext uri="{FF2B5EF4-FFF2-40B4-BE49-F238E27FC236}">
                    <a16:creationId xmlns:a16="http://schemas.microsoft.com/office/drawing/2014/main" id="{D6322056-E21A-C073-57EF-4F3C49DC9245}"/>
                  </a:ext>
                </a:extLst>
              </p14:cNvPr>
              <p14:cNvContentPartPr/>
              <p14:nvPr/>
            </p14:nvContentPartPr>
            <p14:xfrm>
              <a:off x="853750" y="5552148"/>
              <a:ext cx="1371600" cy="673560"/>
            </p14:xfrm>
          </p:contentPart>
        </mc:Choice>
        <mc:Fallback xmlns="">
          <p:pic>
            <p:nvPicPr>
              <p:cNvPr id="2" name="Ink 1">
                <a:extLst>
                  <a:ext uri="{FF2B5EF4-FFF2-40B4-BE49-F238E27FC236}">
                    <a16:creationId xmlns:a16="http://schemas.microsoft.com/office/drawing/2014/main" id="{D6322056-E21A-C073-57EF-4F3C49DC9245}"/>
                  </a:ext>
                </a:extLst>
              </p:cNvPr>
              <p:cNvPicPr/>
              <p:nvPr/>
            </p:nvPicPr>
            <p:blipFill>
              <a:blip r:embed="rId7"/>
              <a:stretch>
                <a:fillRect/>
              </a:stretch>
            </p:blipFill>
            <p:spPr>
              <a:xfrm>
                <a:off x="844750" y="5543508"/>
                <a:ext cx="1389240" cy="691200"/>
              </a:xfrm>
              <a:prstGeom prst="rect">
                <a:avLst/>
              </a:prstGeom>
            </p:spPr>
          </p:pic>
        </mc:Fallback>
      </mc:AlternateContent>
      <p:sp>
        <p:nvSpPr>
          <p:cNvPr id="3" name="TextBox 2">
            <a:extLst>
              <a:ext uri="{FF2B5EF4-FFF2-40B4-BE49-F238E27FC236}">
                <a16:creationId xmlns:a16="http://schemas.microsoft.com/office/drawing/2014/main" id="{6CA5746F-8E78-DBED-3BD0-B641D9FD8892}"/>
              </a:ext>
            </a:extLst>
          </p:cNvPr>
          <p:cNvSpPr txBox="1"/>
          <p:nvPr/>
        </p:nvSpPr>
        <p:spPr>
          <a:xfrm>
            <a:off x="2346623" y="5556539"/>
            <a:ext cx="3628103" cy="338554"/>
          </a:xfrm>
          <a:prstGeom prst="rect">
            <a:avLst/>
          </a:prstGeom>
          <a:noFill/>
        </p:spPr>
        <p:txBody>
          <a:bodyPr wrap="square" rtlCol="0">
            <a:spAutoFit/>
          </a:bodyPr>
          <a:lstStyle/>
          <a:p>
            <a:r>
              <a:rPr lang="en-US" sz="1600">
                <a:solidFill>
                  <a:srgbClr val="FF0000"/>
                </a:solidFill>
              </a:rPr>
              <a:t>click here</a:t>
            </a:r>
            <a:endParaRPr lang="en-US">
              <a:solidFill>
                <a:srgbClr val="FF0000"/>
              </a:solidFill>
            </a:endParaRPr>
          </a:p>
        </p:txBody>
      </p:sp>
    </p:spTree>
    <p:extLst>
      <p:ext uri="{BB962C8B-B14F-4D97-AF65-F5344CB8AC3E}">
        <p14:creationId xmlns:p14="http://schemas.microsoft.com/office/powerpoint/2010/main" val="311915147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320EFFC-8E18-4408-2BB2-B0F923F465DC}"/>
              </a:ext>
            </a:extLst>
          </p:cNvPr>
          <p:cNvPicPr>
            <a:picLocks noChangeAspect="1"/>
          </p:cNvPicPr>
          <p:nvPr/>
        </p:nvPicPr>
        <p:blipFill>
          <a:blip r:embed="rId3"/>
          <a:stretch>
            <a:fillRect/>
          </a:stretch>
        </p:blipFill>
        <p:spPr>
          <a:xfrm>
            <a:off x="442126" y="1896342"/>
            <a:ext cx="7711408" cy="3964344"/>
          </a:xfrm>
          <a:prstGeom prst="rect">
            <a:avLst/>
          </a:prstGeom>
        </p:spPr>
      </p:pic>
      <p:sp>
        <p:nvSpPr>
          <p:cNvPr id="4" name="TextBox 3">
            <a:extLst>
              <a:ext uri="{FF2B5EF4-FFF2-40B4-BE49-F238E27FC236}">
                <a16:creationId xmlns:a16="http://schemas.microsoft.com/office/drawing/2014/main" id="{1F62766F-5DD0-4A16-B412-AB8E10FE3C0F}"/>
              </a:ext>
            </a:extLst>
          </p:cNvPr>
          <p:cNvSpPr txBox="1"/>
          <p:nvPr/>
        </p:nvSpPr>
        <p:spPr>
          <a:xfrm>
            <a:off x="442126" y="1109328"/>
            <a:ext cx="7381188" cy="338554"/>
          </a:xfrm>
          <a:prstGeom prst="rect">
            <a:avLst/>
          </a:prstGeom>
          <a:noFill/>
        </p:spPr>
        <p:txBody>
          <a:bodyPr wrap="square" rtlCol="0">
            <a:spAutoFit/>
          </a:bodyPr>
          <a:lstStyle/>
          <a:p>
            <a:r>
              <a:rPr lang="en-US" sz="1600"/>
              <a:t>then get to this page.  </a:t>
            </a:r>
          </a:p>
        </p:txBody>
      </p:sp>
      <p:sp>
        <p:nvSpPr>
          <p:cNvPr id="7" name="Rectangle 6">
            <a:extLst>
              <a:ext uri="{FF2B5EF4-FFF2-40B4-BE49-F238E27FC236}">
                <a16:creationId xmlns:a16="http://schemas.microsoft.com/office/drawing/2014/main" id="{197F4591-76E8-F317-A518-4F7A86E1776A}"/>
              </a:ext>
            </a:extLst>
          </p:cNvPr>
          <p:cNvSpPr/>
          <p:nvPr/>
        </p:nvSpPr>
        <p:spPr>
          <a:xfrm>
            <a:off x="4132720" y="156426"/>
            <a:ext cx="2507674" cy="461665"/>
          </a:xfrm>
          <a:prstGeom prst="rect">
            <a:avLst/>
          </a:prstGeom>
        </p:spPr>
        <p:txBody>
          <a:bodyPr wrap="none">
            <a:spAutoFit/>
          </a:bodyPr>
          <a:lstStyle/>
          <a:p>
            <a:r>
              <a:rPr lang="en-US" sz="2400" b="1" u="sng">
                <a:solidFill>
                  <a:srgbClr val="FF9933"/>
                </a:solidFill>
              </a:rPr>
              <a:t>Tensor Flow: BERT</a:t>
            </a:r>
          </a:p>
        </p:txBody>
      </p:sp>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C25B48C9-794C-E698-459A-D16DB3E3903A}"/>
                  </a:ext>
                </a:extLst>
              </p14:cNvPr>
              <p14:cNvContentPartPr/>
              <p14:nvPr/>
            </p14:nvContentPartPr>
            <p14:xfrm>
              <a:off x="-1160385" y="166908"/>
              <a:ext cx="360" cy="360"/>
            </p14:xfrm>
          </p:contentPart>
        </mc:Choice>
        <mc:Fallback xmlns="">
          <p:pic>
            <p:nvPicPr>
              <p:cNvPr id="6" name="Ink 5">
                <a:extLst>
                  <a:ext uri="{FF2B5EF4-FFF2-40B4-BE49-F238E27FC236}">
                    <a16:creationId xmlns:a16="http://schemas.microsoft.com/office/drawing/2014/main" id="{C25B48C9-794C-E698-459A-D16DB3E3903A}"/>
                  </a:ext>
                </a:extLst>
              </p:cNvPr>
              <p:cNvPicPr/>
              <p:nvPr/>
            </p:nvPicPr>
            <p:blipFill>
              <a:blip r:embed="rId5"/>
              <a:stretch>
                <a:fillRect/>
              </a:stretch>
            </p:blipFill>
            <p:spPr>
              <a:xfrm>
                <a:off x="-1169385" y="158268"/>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 name="Ink 1">
                <a:extLst>
                  <a:ext uri="{FF2B5EF4-FFF2-40B4-BE49-F238E27FC236}">
                    <a16:creationId xmlns:a16="http://schemas.microsoft.com/office/drawing/2014/main" id="{D6322056-E21A-C073-57EF-4F3C49DC9245}"/>
                  </a:ext>
                </a:extLst>
              </p14:cNvPr>
              <p14:cNvContentPartPr/>
              <p14:nvPr/>
            </p14:nvContentPartPr>
            <p14:xfrm>
              <a:off x="1968774" y="4530023"/>
              <a:ext cx="1371600" cy="673560"/>
            </p14:xfrm>
          </p:contentPart>
        </mc:Choice>
        <mc:Fallback xmlns="">
          <p:pic>
            <p:nvPicPr>
              <p:cNvPr id="2" name="Ink 1">
                <a:extLst>
                  <a:ext uri="{FF2B5EF4-FFF2-40B4-BE49-F238E27FC236}">
                    <a16:creationId xmlns:a16="http://schemas.microsoft.com/office/drawing/2014/main" id="{D6322056-E21A-C073-57EF-4F3C49DC9245}"/>
                  </a:ext>
                </a:extLst>
              </p:cNvPr>
              <p:cNvPicPr/>
              <p:nvPr/>
            </p:nvPicPr>
            <p:blipFill>
              <a:blip r:embed="rId7"/>
              <a:stretch>
                <a:fillRect/>
              </a:stretch>
            </p:blipFill>
            <p:spPr>
              <a:xfrm>
                <a:off x="1959774" y="4521383"/>
                <a:ext cx="1389240" cy="691200"/>
              </a:xfrm>
              <a:prstGeom prst="rect">
                <a:avLst/>
              </a:prstGeom>
            </p:spPr>
          </p:pic>
        </mc:Fallback>
      </mc:AlternateContent>
      <p:sp>
        <p:nvSpPr>
          <p:cNvPr id="3" name="TextBox 2">
            <a:extLst>
              <a:ext uri="{FF2B5EF4-FFF2-40B4-BE49-F238E27FC236}">
                <a16:creationId xmlns:a16="http://schemas.microsoft.com/office/drawing/2014/main" id="{6CA5746F-8E78-DBED-3BD0-B641D9FD8892}"/>
              </a:ext>
            </a:extLst>
          </p:cNvPr>
          <p:cNvSpPr txBox="1"/>
          <p:nvPr/>
        </p:nvSpPr>
        <p:spPr>
          <a:xfrm>
            <a:off x="3461648" y="4534414"/>
            <a:ext cx="1170300" cy="338554"/>
          </a:xfrm>
          <a:prstGeom prst="rect">
            <a:avLst/>
          </a:prstGeom>
          <a:noFill/>
        </p:spPr>
        <p:txBody>
          <a:bodyPr wrap="square" rtlCol="0">
            <a:spAutoFit/>
          </a:bodyPr>
          <a:lstStyle/>
          <a:p>
            <a:r>
              <a:rPr lang="en-US" sz="1600">
                <a:solidFill>
                  <a:srgbClr val="FF0000"/>
                </a:solidFill>
              </a:rPr>
              <a:t>click here</a:t>
            </a:r>
            <a:endParaRPr lang="en-US">
              <a:solidFill>
                <a:srgbClr val="FF0000"/>
              </a:solidFill>
            </a:endParaRPr>
          </a:p>
        </p:txBody>
      </p:sp>
    </p:spTree>
    <p:extLst>
      <p:ext uri="{BB962C8B-B14F-4D97-AF65-F5344CB8AC3E}">
        <p14:creationId xmlns:p14="http://schemas.microsoft.com/office/powerpoint/2010/main" val="386977353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D69A4CC-5931-A9A6-552F-AC566BCBB441}"/>
              </a:ext>
            </a:extLst>
          </p:cNvPr>
          <p:cNvPicPr>
            <a:picLocks noChangeAspect="1"/>
          </p:cNvPicPr>
          <p:nvPr/>
        </p:nvPicPr>
        <p:blipFill>
          <a:blip r:embed="rId3"/>
          <a:stretch>
            <a:fillRect/>
          </a:stretch>
        </p:blipFill>
        <p:spPr>
          <a:xfrm>
            <a:off x="333261" y="1782888"/>
            <a:ext cx="8765512" cy="4472482"/>
          </a:xfrm>
          <a:prstGeom prst="rect">
            <a:avLst/>
          </a:prstGeom>
        </p:spPr>
      </p:pic>
      <p:sp>
        <p:nvSpPr>
          <p:cNvPr id="4" name="TextBox 3">
            <a:extLst>
              <a:ext uri="{FF2B5EF4-FFF2-40B4-BE49-F238E27FC236}">
                <a16:creationId xmlns:a16="http://schemas.microsoft.com/office/drawing/2014/main" id="{1F62766F-5DD0-4A16-B412-AB8E10FE3C0F}"/>
              </a:ext>
            </a:extLst>
          </p:cNvPr>
          <p:cNvSpPr txBox="1"/>
          <p:nvPr/>
        </p:nvSpPr>
        <p:spPr>
          <a:xfrm>
            <a:off x="442126" y="1109328"/>
            <a:ext cx="7381188" cy="338554"/>
          </a:xfrm>
          <a:prstGeom prst="rect">
            <a:avLst/>
          </a:prstGeom>
          <a:noFill/>
        </p:spPr>
        <p:txBody>
          <a:bodyPr wrap="square" rtlCol="0">
            <a:spAutoFit/>
          </a:bodyPr>
          <a:lstStyle/>
          <a:p>
            <a:r>
              <a:rPr lang="en-US" sz="1600"/>
              <a:t>then click on BERT,</a:t>
            </a:r>
          </a:p>
        </p:txBody>
      </p:sp>
      <p:sp>
        <p:nvSpPr>
          <p:cNvPr id="7" name="Rectangle 6">
            <a:extLst>
              <a:ext uri="{FF2B5EF4-FFF2-40B4-BE49-F238E27FC236}">
                <a16:creationId xmlns:a16="http://schemas.microsoft.com/office/drawing/2014/main" id="{197F4591-76E8-F317-A518-4F7A86E1776A}"/>
              </a:ext>
            </a:extLst>
          </p:cNvPr>
          <p:cNvSpPr/>
          <p:nvPr/>
        </p:nvSpPr>
        <p:spPr>
          <a:xfrm>
            <a:off x="4145340" y="169770"/>
            <a:ext cx="2507674" cy="461665"/>
          </a:xfrm>
          <a:prstGeom prst="rect">
            <a:avLst/>
          </a:prstGeom>
        </p:spPr>
        <p:txBody>
          <a:bodyPr wrap="none">
            <a:spAutoFit/>
          </a:bodyPr>
          <a:lstStyle/>
          <a:p>
            <a:r>
              <a:rPr lang="en-US" sz="2400" b="1" u="sng">
                <a:solidFill>
                  <a:srgbClr val="FF9933"/>
                </a:solidFill>
              </a:rPr>
              <a:t>Tensor Flow: BERT</a:t>
            </a:r>
          </a:p>
        </p:txBody>
      </p:sp>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C25B48C9-794C-E698-459A-D16DB3E3903A}"/>
                  </a:ext>
                </a:extLst>
              </p14:cNvPr>
              <p14:cNvContentPartPr/>
              <p14:nvPr/>
            </p14:nvContentPartPr>
            <p14:xfrm>
              <a:off x="-1160385" y="166908"/>
              <a:ext cx="360" cy="360"/>
            </p14:xfrm>
          </p:contentPart>
        </mc:Choice>
        <mc:Fallback xmlns="">
          <p:pic>
            <p:nvPicPr>
              <p:cNvPr id="6" name="Ink 5">
                <a:extLst>
                  <a:ext uri="{FF2B5EF4-FFF2-40B4-BE49-F238E27FC236}">
                    <a16:creationId xmlns:a16="http://schemas.microsoft.com/office/drawing/2014/main" id="{C25B48C9-794C-E698-459A-D16DB3E3903A}"/>
                  </a:ext>
                </a:extLst>
              </p:cNvPr>
              <p:cNvPicPr/>
              <p:nvPr/>
            </p:nvPicPr>
            <p:blipFill>
              <a:blip r:embed="rId5"/>
              <a:stretch>
                <a:fillRect/>
              </a:stretch>
            </p:blipFill>
            <p:spPr>
              <a:xfrm>
                <a:off x="-1169385" y="158268"/>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 name="Ink 1">
                <a:extLst>
                  <a:ext uri="{FF2B5EF4-FFF2-40B4-BE49-F238E27FC236}">
                    <a16:creationId xmlns:a16="http://schemas.microsoft.com/office/drawing/2014/main" id="{D6322056-E21A-C073-57EF-4F3C49DC9245}"/>
                  </a:ext>
                </a:extLst>
              </p14:cNvPr>
              <p14:cNvContentPartPr/>
              <p14:nvPr/>
            </p14:nvContentPartPr>
            <p14:xfrm>
              <a:off x="5160140" y="2755440"/>
              <a:ext cx="1371600" cy="673560"/>
            </p14:xfrm>
          </p:contentPart>
        </mc:Choice>
        <mc:Fallback xmlns="">
          <p:pic>
            <p:nvPicPr>
              <p:cNvPr id="2" name="Ink 1">
                <a:extLst>
                  <a:ext uri="{FF2B5EF4-FFF2-40B4-BE49-F238E27FC236}">
                    <a16:creationId xmlns:a16="http://schemas.microsoft.com/office/drawing/2014/main" id="{D6322056-E21A-C073-57EF-4F3C49DC9245}"/>
                  </a:ext>
                </a:extLst>
              </p:cNvPr>
              <p:cNvPicPr/>
              <p:nvPr/>
            </p:nvPicPr>
            <p:blipFill>
              <a:blip r:embed="rId7"/>
              <a:stretch>
                <a:fillRect/>
              </a:stretch>
            </p:blipFill>
            <p:spPr>
              <a:xfrm>
                <a:off x="5151140" y="2746800"/>
                <a:ext cx="1389240" cy="691200"/>
              </a:xfrm>
              <a:prstGeom prst="rect">
                <a:avLst/>
              </a:prstGeom>
            </p:spPr>
          </p:pic>
        </mc:Fallback>
      </mc:AlternateContent>
      <p:sp>
        <p:nvSpPr>
          <p:cNvPr id="3" name="TextBox 2">
            <a:extLst>
              <a:ext uri="{FF2B5EF4-FFF2-40B4-BE49-F238E27FC236}">
                <a16:creationId xmlns:a16="http://schemas.microsoft.com/office/drawing/2014/main" id="{6CA5746F-8E78-DBED-3BD0-B641D9FD8892}"/>
              </a:ext>
            </a:extLst>
          </p:cNvPr>
          <p:cNvSpPr txBox="1"/>
          <p:nvPr/>
        </p:nvSpPr>
        <p:spPr>
          <a:xfrm>
            <a:off x="6653014" y="2759831"/>
            <a:ext cx="1170300" cy="338554"/>
          </a:xfrm>
          <a:prstGeom prst="rect">
            <a:avLst/>
          </a:prstGeom>
          <a:noFill/>
        </p:spPr>
        <p:txBody>
          <a:bodyPr wrap="square" rtlCol="0">
            <a:spAutoFit/>
          </a:bodyPr>
          <a:lstStyle/>
          <a:p>
            <a:r>
              <a:rPr lang="en-US" sz="1600">
                <a:solidFill>
                  <a:srgbClr val="FF0000"/>
                </a:solidFill>
              </a:rPr>
              <a:t>click here</a:t>
            </a:r>
            <a:endParaRPr lang="en-US">
              <a:solidFill>
                <a:srgbClr val="FF0000"/>
              </a:solidFill>
            </a:endParaRPr>
          </a:p>
        </p:txBody>
      </p:sp>
    </p:spTree>
    <p:extLst>
      <p:ext uri="{BB962C8B-B14F-4D97-AF65-F5344CB8AC3E}">
        <p14:creationId xmlns:p14="http://schemas.microsoft.com/office/powerpoint/2010/main" val="335048460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442126" y="1016156"/>
            <a:ext cx="10933797" cy="584775"/>
          </a:xfrm>
          <a:prstGeom prst="rect">
            <a:avLst/>
          </a:prstGeom>
          <a:noFill/>
        </p:spPr>
        <p:txBody>
          <a:bodyPr wrap="square" rtlCol="0">
            <a:spAutoFit/>
          </a:bodyPr>
          <a:lstStyle/>
          <a:p>
            <a:r>
              <a:rPr lang="en-US" sz="1600"/>
              <a:t>then click on BERT.  There’s lot’s of BERT models.  We’ll use Basic BERT (L = 12 layers, A = 12 Attention heads, H = 768 hidden layers/dimension of words)</a:t>
            </a:r>
          </a:p>
        </p:txBody>
      </p:sp>
      <p:sp>
        <p:nvSpPr>
          <p:cNvPr id="7" name="Rectangle 6">
            <a:extLst>
              <a:ext uri="{FF2B5EF4-FFF2-40B4-BE49-F238E27FC236}">
                <a16:creationId xmlns:a16="http://schemas.microsoft.com/office/drawing/2014/main" id="{197F4591-76E8-F317-A518-4F7A86E1776A}"/>
              </a:ext>
            </a:extLst>
          </p:cNvPr>
          <p:cNvSpPr/>
          <p:nvPr/>
        </p:nvSpPr>
        <p:spPr>
          <a:xfrm>
            <a:off x="4013873" y="89216"/>
            <a:ext cx="2507674" cy="461665"/>
          </a:xfrm>
          <a:prstGeom prst="rect">
            <a:avLst/>
          </a:prstGeom>
        </p:spPr>
        <p:txBody>
          <a:bodyPr wrap="none">
            <a:spAutoFit/>
          </a:bodyPr>
          <a:lstStyle/>
          <a:p>
            <a:r>
              <a:rPr lang="en-US" sz="2400" b="1" u="sng">
                <a:solidFill>
                  <a:srgbClr val="FF9933"/>
                </a:solidFill>
              </a:rPr>
              <a:t>Tensor Flow: BERT</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C25B48C9-794C-E698-459A-D16DB3E3903A}"/>
                  </a:ext>
                </a:extLst>
              </p14:cNvPr>
              <p14:cNvContentPartPr/>
              <p14:nvPr/>
            </p14:nvContentPartPr>
            <p14:xfrm>
              <a:off x="-1160385" y="166908"/>
              <a:ext cx="360" cy="360"/>
            </p14:xfrm>
          </p:contentPart>
        </mc:Choice>
        <mc:Fallback xmlns="">
          <p:pic>
            <p:nvPicPr>
              <p:cNvPr id="6" name="Ink 5">
                <a:extLst>
                  <a:ext uri="{FF2B5EF4-FFF2-40B4-BE49-F238E27FC236}">
                    <a16:creationId xmlns:a16="http://schemas.microsoft.com/office/drawing/2014/main" id="{C25B48C9-794C-E698-459A-D16DB3E3903A}"/>
                  </a:ext>
                </a:extLst>
              </p:cNvPr>
              <p:cNvPicPr/>
              <p:nvPr/>
            </p:nvPicPr>
            <p:blipFill>
              <a:blip r:embed="rId4"/>
              <a:stretch>
                <a:fillRect/>
              </a:stretch>
            </p:blipFill>
            <p:spPr>
              <a:xfrm>
                <a:off x="-1169385" y="158268"/>
                <a:ext cx="18000" cy="18000"/>
              </a:xfrm>
              <a:prstGeom prst="rect">
                <a:avLst/>
              </a:prstGeom>
            </p:spPr>
          </p:pic>
        </mc:Fallback>
      </mc:AlternateContent>
      <p:pic>
        <p:nvPicPr>
          <p:cNvPr id="5" name="Picture 4">
            <a:extLst>
              <a:ext uri="{FF2B5EF4-FFF2-40B4-BE49-F238E27FC236}">
                <a16:creationId xmlns:a16="http://schemas.microsoft.com/office/drawing/2014/main" id="{5A7E604E-3D04-BB49-140F-1B74D22EF78E}"/>
              </a:ext>
            </a:extLst>
          </p:cNvPr>
          <p:cNvPicPr>
            <a:picLocks noChangeAspect="1"/>
          </p:cNvPicPr>
          <p:nvPr/>
        </p:nvPicPr>
        <p:blipFill>
          <a:blip r:embed="rId5"/>
          <a:stretch>
            <a:fillRect/>
          </a:stretch>
        </p:blipFill>
        <p:spPr>
          <a:xfrm>
            <a:off x="442126" y="1805520"/>
            <a:ext cx="8559388" cy="4547763"/>
          </a:xfrm>
          <a:prstGeom prst="rect">
            <a:avLst/>
          </a:prstGeom>
        </p:spPr>
      </p:pic>
      <mc:AlternateContent xmlns:mc="http://schemas.openxmlformats.org/markup-compatibility/2006" xmlns:p14="http://schemas.microsoft.com/office/powerpoint/2010/main">
        <mc:Choice Requires="p14">
          <p:contentPart p14:bwMode="auto" r:id="rId6">
            <p14:nvContentPartPr>
              <p14:cNvPr id="9" name="Ink 8">
                <a:extLst>
                  <a:ext uri="{FF2B5EF4-FFF2-40B4-BE49-F238E27FC236}">
                    <a16:creationId xmlns:a16="http://schemas.microsoft.com/office/drawing/2014/main" id="{6B6CDCA6-B203-1ED7-EAF8-E938F65DE93E}"/>
                  </a:ext>
                </a:extLst>
              </p14:cNvPr>
              <p14:cNvContentPartPr/>
              <p14:nvPr/>
            </p14:nvContentPartPr>
            <p14:xfrm>
              <a:off x="931870" y="4659702"/>
              <a:ext cx="2011320" cy="464400"/>
            </p14:xfrm>
          </p:contentPart>
        </mc:Choice>
        <mc:Fallback xmlns="">
          <p:pic>
            <p:nvPicPr>
              <p:cNvPr id="9" name="Ink 8">
                <a:extLst>
                  <a:ext uri="{FF2B5EF4-FFF2-40B4-BE49-F238E27FC236}">
                    <a16:creationId xmlns:a16="http://schemas.microsoft.com/office/drawing/2014/main" id="{6B6CDCA6-B203-1ED7-EAF8-E938F65DE93E}"/>
                  </a:ext>
                </a:extLst>
              </p:cNvPr>
              <p:cNvPicPr/>
              <p:nvPr/>
            </p:nvPicPr>
            <p:blipFill>
              <a:blip r:embed="rId7"/>
              <a:stretch>
                <a:fillRect/>
              </a:stretch>
            </p:blipFill>
            <p:spPr>
              <a:xfrm>
                <a:off x="922870" y="4651062"/>
                <a:ext cx="2028960" cy="4820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0" name="Ink 9">
                <a:extLst>
                  <a:ext uri="{FF2B5EF4-FFF2-40B4-BE49-F238E27FC236}">
                    <a16:creationId xmlns:a16="http://schemas.microsoft.com/office/drawing/2014/main" id="{A38CA3B4-27AA-A308-2CDC-B85ED60F5C36}"/>
                  </a:ext>
                </a:extLst>
              </p14:cNvPr>
              <p14:cNvContentPartPr/>
              <p14:nvPr/>
            </p14:nvContentPartPr>
            <p14:xfrm>
              <a:off x="5267710" y="4728108"/>
              <a:ext cx="1939680" cy="435240"/>
            </p14:xfrm>
          </p:contentPart>
        </mc:Choice>
        <mc:Fallback xmlns="">
          <p:pic>
            <p:nvPicPr>
              <p:cNvPr id="10" name="Ink 9">
                <a:extLst>
                  <a:ext uri="{FF2B5EF4-FFF2-40B4-BE49-F238E27FC236}">
                    <a16:creationId xmlns:a16="http://schemas.microsoft.com/office/drawing/2014/main" id="{A38CA3B4-27AA-A308-2CDC-B85ED60F5C36}"/>
                  </a:ext>
                </a:extLst>
              </p:cNvPr>
              <p:cNvPicPr/>
              <p:nvPr/>
            </p:nvPicPr>
            <p:blipFill>
              <a:blip r:embed="rId9"/>
              <a:stretch>
                <a:fillRect/>
              </a:stretch>
            </p:blipFill>
            <p:spPr>
              <a:xfrm>
                <a:off x="5259070" y="4719108"/>
                <a:ext cx="1957320" cy="452880"/>
              </a:xfrm>
              <a:prstGeom prst="rect">
                <a:avLst/>
              </a:prstGeom>
            </p:spPr>
          </p:pic>
        </mc:Fallback>
      </mc:AlternateContent>
      <p:sp>
        <p:nvSpPr>
          <p:cNvPr id="11" name="TextBox 10">
            <a:extLst>
              <a:ext uri="{FF2B5EF4-FFF2-40B4-BE49-F238E27FC236}">
                <a16:creationId xmlns:a16="http://schemas.microsoft.com/office/drawing/2014/main" id="{D2AA40BF-0446-3F00-CB59-2DA55340DDAF}"/>
              </a:ext>
            </a:extLst>
          </p:cNvPr>
          <p:cNvSpPr txBox="1"/>
          <p:nvPr/>
        </p:nvSpPr>
        <p:spPr>
          <a:xfrm>
            <a:off x="8141110" y="4659702"/>
            <a:ext cx="3234813" cy="1569660"/>
          </a:xfrm>
          <a:prstGeom prst="rect">
            <a:avLst/>
          </a:prstGeom>
          <a:noFill/>
        </p:spPr>
        <p:txBody>
          <a:bodyPr wrap="square" rtlCol="0">
            <a:spAutoFit/>
          </a:bodyPr>
          <a:lstStyle/>
          <a:p>
            <a:r>
              <a:rPr lang="en-US" sz="1600"/>
              <a:t>we’ll want to click on both links.  The first is to the model.  The second is the preprocessing machinery.  I think it calculates the initial word embeddings that are fed into the BERT model.  </a:t>
            </a:r>
            <a:endParaRPr lang="en-US"/>
          </a:p>
        </p:txBody>
      </p:sp>
    </p:spTree>
    <p:extLst>
      <p:ext uri="{BB962C8B-B14F-4D97-AF65-F5344CB8AC3E}">
        <p14:creationId xmlns:p14="http://schemas.microsoft.com/office/powerpoint/2010/main" val="2185303138"/>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7BCB2661-55C7-2114-72E3-269BE0406DC6}"/>
              </a:ext>
            </a:extLst>
          </p:cNvPr>
          <p:cNvPicPr>
            <a:picLocks noChangeAspect="1"/>
          </p:cNvPicPr>
          <p:nvPr/>
        </p:nvPicPr>
        <p:blipFill>
          <a:blip r:embed="rId3"/>
          <a:stretch>
            <a:fillRect/>
          </a:stretch>
        </p:blipFill>
        <p:spPr>
          <a:xfrm>
            <a:off x="6546654" y="4290596"/>
            <a:ext cx="5311050" cy="1867211"/>
          </a:xfrm>
          <a:prstGeom prst="rect">
            <a:avLst/>
          </a:prstGeom>
        </p:spPr>
      </p:pic>
      <p:pic>
        <p:nvPicPr>
          <p:cNvPr id="13" name="Picture 12">
            <a:extLst>
              <a:ext uri="{FF2B5EF4-FFF2-40B4-BE49-F238E27FC236}">
                <a16:creationId xmlns:a16="http://schemas.microsoft.com/office/drawing/2014/main" id="{4A1FE51C-61F0-B5E9-7054-0286627ED196}"/>
              </a:ext>
            </a:extLst>
          </p:cNvPr>
          <p:cNvPicPr>
            <a:picLocks noChangeAspect="1"/>
          </p:cNvPicPr>
          <p:nvPr/>
        </p:nvPicPr>
        <p:blipFill>
          <a:blip r:embed="rId4"/>
          <a:stretch>
            <a:fillRect/>
          </a:stretch>
        </p:blipFill>
        <p:spPr>
          <a:xfrm>
            <a:off x="6467995" y="1974771"/>
            <a:ext cx="5312523" cy="2252867"/>
          </a:xfrm>
          <a:prstGeom prst="rect">
            <a:avLst/>
          </a:prstGeom>
        </p:spPr>
      </p:pic>
      <p:sp>
        <p:nvSpPr>
          <p:cNvPr id="7" name="Rectangle 6">
            <a:extLst>
              <a:ext uri="{FF2B5EF4-FFF2-40B4-BE49-F238E27FC236}">
                <a16:creationId xmlns:a16="http://schemas.microsoft.com/office/drawing/2014/main" id="{197F4591-76E8-F317-A518-4F7A86E1776A}"/>
              </a:ext>
            </a:extLst>
          </p:cNvPr>
          <p:cNvSpPr/>
          <p:nvPr/>
        </p:nvSpPr>
        <p:spPr>
          <a:xfrm>
            <a:off x="3960321" y="122659"/>
            <a:ext cx="2507674" cy="461665"/>
          </a:xfrm>
          <a:prstGeom prst="rect">
            <a:avLst/>
          </a:prstGeom>
        </p:spPr>
        <p:txBody>
          <a:bodyPr wrap="none">
            <a:spAutoFit/>
          </a:bodyPr>
          <a:lstStyle/>
          <a:p>
            <a:r>
              <a:rPr lang="en-US" sz="2400" b="1" u="sng">
                <a:solidFill>
                  <a:srgbClr val="FF9933"/>
                </a:solidFill>
              </a:rPr>
              <a:t>Tensor Flow: BERT</a:t>
            </a:r>
          </a:p>
        </p:txBody>
      </p:sp>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C25B48C9-794C-E698-459A-D16DB3E3903A}"/>
                  </a:ext>
                </a:extLst>
              </p14:cNvPr>
              <p14:cNvContentPartPr/>
              <p14:nvPr/>
            </p14:nvContentPartPr>
            <p14:xfrm>
              <a:off x="-1160385" y="166908"/>
              <a:ext cx="360" cy="360"/>
            </p14:xfrm>
          </p:contentPart>
        </mc:Choice>
        <mc:Fallback xmlns="">
          <p:pic>
            <p:nvPicPr>
              <p:cNvPr id="6" name="Ink 5">
                <a:extLst>
                  <a:ext uri="{FF2B5EF4-FFF2-40B4-BE49-F238E27FC236}">
                    <a16:creationId xmlns:a16="http://schemas.microsoft.com/office/drawing/2014/main" id="{C25B48C9-794C-E698-459A-D16DB3E3903A}"/>
                  </a:ext>
                </a:extLst>
              </p:cNvPr>
              <p:cNvPicPr/>
              <p:nvPr/>
            </p:nvPicPr>
            <p:blipFill>
              <a:blip r:embed="rId6"/>
              <a:stretch>
                <a:fillRect/>
              </a:stretch>
            </p:blipFill>
            <p:spPr>
              <a:xfrm>
                <a:off x="-1169385" y="158268"/>
                <a:ext cx="18000" cy="18000"/>
              </a:xfrm>
              <a:prstGeom prst="rect">
                <a:avLst/>
              </a:prstGeom>
            </p:spPr>
          </p:pic>
        </mc:Fallback>
      </mc:AlternateContent>
      <p:pic>
        <p:nvPicPr>
          <p:cNvPr id="2" name="Picture 1">
            <a:extLst>
              <a:ext uri="{FF2B5EF4-FFF2-40B4-BE49-F238E27FC236}">
                <a16:creationId xmlns:a16="http://schemas.microsoft.com/office/drawing/2014/main" id="{5F4D38C4-21C9-FAA4-93F5-69650D7E1D79}"/>
              </a:ext>
            </a:extLst>
          </p:cNvPr>
          <p:cNvPicPr>
            <a:picLocks noChangeAspect="1"/>
          </p:cNvPicPr>
          <p:nvPr/>
        </p:nvPicPr>
        <p:blipFill>
          <a:blip r:embed="rId7"/>
          <a:stretch>
            <a:fillRect/>
          </a:stretch>
        </p:blipFill>
        <p:spPr>
          <a:xfrm>
            <a:off x="219595" y="1974771"/>
            <a:ext cx="4897872" cy="2252867"/>
          </a:xfrm>
          <a:prstGeom prst="rect">
            <a:avLst/>
          </a:prstGeom>
        </p:spPr>
      </p:pic>
      <p:pic>
        <p:nvPicPr>
          <p:cNvPr id="3" name="Picture 2">
            <a:extLst>
              <a:ext uri="{FF2B5EF4-FFF2-40B4-BE49-F238E27FC236}">
                <a16:creationId xmlns:a16="http://schemas.microsoft.com/office/drawing/2014/main" id="{98C83CF8-5B6E-3E14-C491-4EEBF43E5CD3}"/>
              </a:ext>
            </a:extLst>
          </p:cNvPr>
          <p:cNvPicPr>
            <a:picLocks noChangeAspect="1"/>
          </p:cNvPicPr>
          <p:nvPr/>
        </p:nvPicPr>
        <p:blipFill>
          <a:blip r:embed="rId8"/>
          <a:stretch>
            <a:fillRect/>
          </a:stretch>
        </p:blipFill>
        <p:spPr>
          <a:xfrm>
            <a:off x="412955" y="4404816"/>
            <a:ext cx="4781647" cy="1752991"/>
          </a:xfrm>
          <a:prstGeom prst="rect">
            <a:avLst/>
          </a:prstGeom>
        </p:spPr>
      </p:pic>
      <mc:AlternateContent xmlns:mc="http://schemas.openxmlformats.org/markup-compatibility/2006" xmlns:p14="http://schemas.microsoft.com/office/powerpoint/2010/main">
        <mc:Choice Requires="p14">
          <p:contentPart p14:bwMode="auto" r:id="rId9">
            <p14:nvContentPartPr>
              <p14:cNvPr id="8" name="Ink 7">
                <a:extLst>
                  <a:ext uri="{FF2B5EF4-FFF2-40B4-BE49-F238E27FC236}">
                    <a16:creationId xmlns:a16="http://schemas.microsoft.com/office/drawing/2014/main" id="{57290F67-93AD-861B-5AC0-1864984F2490}"/>
                  </a:ext>
                </a:extLst>
              </p14:cNvPr>
              <p14:cNvContentPartPr/>
              <p14:nvPr/>
            </p14:nvContentPartPr>
            <p14:xfrm>
              <a:off x="10744633" y="5253203"/>
              <a:ext cx="896760" cy="261610"/>
            </p14:xfrm>
          </p:contentPart>
        </mc:Choice>
        <mc:Fallback xmlns="">
          <p:pic>
            <p:nvPicPr>
              <p:cNvPr id="8" name="Ink 7">
                <a:extLst>
                  <a:ext uri="{FF2B5EF4-FFF2-40B4-BE49-F238E27FC236}">
                    <a16:creationId xmlns:a16="http://schemas.microsoft.com/office/drawing/2014/main" id="{57290F67-93AD-861B-5AC0-1864984F2490}"/>
                  </a:ext>
                </a:extLst>
              </p:cNvPr>
              <p:cNvPicPr/>
              <p:nvPr/>
            </p:nvPicPr>
            <p:blipFill>
              <a:blip r:embed="rId10"/>
              <a:stretch>
                <a:fillRect/>
              </a:stretch>
            </p:blipFill>
            <p:spPr>
              <a:xfrm>
                <a:off x="10735993" y="5244207"/>
                <a:ext cx="914400" cy="279243"/>
              </a:xfrm>
              <a:prstGeom prst="rect">
                <a:avLst/>
              </a:prstGeom>
            </p:spPr>
          </p:pic>
        </mc:Fallback>
      </mc:AlternateContent>
      <p:sp>
        <p:nvSpPr>
          <p:cNvPr id="11" name="TextBox 10">
            <a:extLst>
              <a:ext uri="{FF2B5EF4-FFF2-40B4-BE49-F238E27FC236}">
                <a16:creationId xmlns:a16="http://schemas.microsoft.com/office/drawing/2014/main" id="{107449EB-F539-E72A-A5D5-FDB6860A67EE}"/>
              </a:ext>
            </a:extLst>
          </p:cNvPr>
          <p:cNvSpPr txBox="1"/>
          <p:nvPr/>
        </p:nvSpPr>
        <p:spPr>
          <a:xfrm>
            <a:off x="219595" y="1101352"/>
            <a:ext cx="4526627" cy="584775"/>
          </a:xfrm>
          <a:prstGeom prst="rect">
            <a:avLst/>
          </a:prstGeom>
          <a:noFill/>
        </p:spPr>
        <p:txBody>
          <a:bodyPr wrap="square" rtlCol="0">
            <a:spAutoFit/>
          </a:bodyPr>
          <a:lstStyle/>
          <a:p>
            <a:r>
              <a:rPr lang="en-US" sz="1600"/>
              <a:t>when click on orange-circled link, get the encoder url and store it in a variable as shown on next page.</a:t>
            </a:r>
          </a:p>
        </p:txBody>
      </p:sp>
      <p:sp>
        <p:nvSpPr>
          <p:cNvPr id="12" name="TextBox 11">
            <a:extLst>
              <a:ext uri="{FF2B5EF4-FFF2-40B4-BE49-F238E27FC236}">
                <a16:creationId xmlns:a16="http://schemas.microsoft.com/office/drawing/2014/main" id="{8D1DD88B-1EB7-6677-549F-22BA3E3CAB97}"/>
              </a:ext>
            </a:extLst>
          </p:cNvPr>
          <p:cNvSpPr txBox="1"/>
          <p:nvPr/>
        </p:nvSpPr>
        <p:spPr>
          <a:xfrm>
            <a:off x="6467995" y="1101351"/>
            <a:ext cx="5075076" cy="584775"/>
          </a:xfrm>
          <a:prstGeom prst="rect">
            <a:avLst/>
          </a:prstGeom>
          <a:noFill/>
        </p:spPr>
        <p:txBody>
          <a:bodyPr wrap="square" rtlCol="0">
            <a:spAutoFit/>
          </a:bodyPr>
          <a:lstStyle/>
          <a:p>
            <a:r>
              <a:rPr lang="en-US" sz="1600"/>
              <a:t>when click on purple-circled link, get the preprocessing url and store it in a variable as shown on next page.</a:t>
            </a:r>
          </a:p>
        </p:txBody>
      </p:sp>
      <mc:AlternateContent xmlns:mc="http://schemas.openxmlformats.org/markup-compatibility/2006" xmlns:p14="http://schemas.microsoft.com/office/powerpoint/2010/main">
        <mc:Choice Requires="p14">
          <p:contentPart p14:bwMode="auto" r:id="rId11">
            <p14:nvContentPartPr>
              <p14:cNvPr id="15" name="Ink 14">
                <a:extLst>
                  <a:ext uri="{FF2B5EF4-FFF2-40B4-BE49-F238E27FC236}">
                    <a16:creationId xmlns:a16="http://schemas.microsoft.com/office/drawing/2014/main" id="{261FE270-AE5C-3634-D1CC-2F74351B30B9}"/>
                  </a:ext>
                </a:extLst>
              </p14:cNvPr>
              <p14:cNvContentPartPr/>
              <p14:nvPr/>
            </p14:nvContentPartPr>
            <p14:xfrm>
              <a:off x="4438270" y="5022948"/>
              <a:ext cx="754200" cy="387000"/>
            </p14:xfrm>
          </p:contentPart>
        </mc:Choice>
        <mc:Fallback xmlns="">
          <p:pic>
            <p:nvPicPr>
              <p:cNvPr id="15" name="Ink 14">
                <a:extLst>
                  <a:ext uri="{FF2B5EF4-FFF2-40B4-BE49-F238E27FC236}">
                    <a16:creationId xmlns:a16="http://schemas.microsoft.com/office/drawing/2014/main" id="{261FE270-AE5C-3634-D1CC-2F74351B30B9}"/>
                  </a:ext>
                </a:extLst>
              </p:cNvPr>
              <p:cNvPicPr/>
              <p:nvPr/>
            </p:nvPicPr>
            <p:blipFill>
              <a:blip r:embed="rId12"/>
              <a:stretch>
                <a:fillRect/>
              </a:stretch>
            </p:blipFill>
            <p:spPr>
              <a:xfrm>
                <a:off x="4429630" y="5014308"/>
                <a:ext cx="771840" cy="404640"/>
              </a:xfrm>
              <a:prstGeom prst="rect">
                <a:avLst/>
              </a:prstGeom>
            </p:spPr>
          </p:pic>
        </mc:Fallback>
      </mc:AlternateContent>
    </p:spTree>
    <p:extLst>
      <p:ext uri="{BB962C8B-B14F-4D97-AF65-F5344CB8AC3E}">
        <p14:creationId xmlns:p14="http://schemas.microsoft.com/office/powerpoint/2010/main" val="18986473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2946704" cy="461665"/>
          </a:xfrm>
          <a:prstGeom prst="rect">
            <a:avLst/>
          </a:prstGeom>
        </p:spPr>
        <p:txBody>
          <a:bodyPr wrap="none">
            <a:spAutoFit/>
          </a:bodyPr>
          <a:lstStyle/>
          <a:p>
            <a:r>
              <a:rPr lang="en-US" sz="2400" b="1" u="sng">
                <a:solidFill>
                  <a:srgbClr val="0066FF"/>
                </a:solidFill>
              </a:rPr>
              <a:t>Tensor Flow: example</a:t>
            </a:r>
          </a:p>
        </p:txBody>
      </p:sp>
      <p:pic>
        <p:nvPicPr>
          <p:cNvPr id="2" name="Picture 1">
            <a:extLst>
              <a:ext uri="{FF2B5EF4-FFF2-40B4-BE49-F238E27FC236}">
                <a16:creationId xmlns:a16="http://schemas.microsoft.com/office/drawing/2014/main" id="{C8403613-AEF0-8542-6FBD-D3918D3CD404}"/>
              </a:ext>
            </a:extLst>
          </p:cNvPr>
          <p:cNvPicPr>
            <a:picLocks noChangeAspect="1"/>
          </p:cNvPicPr>
          <p:nvPr/>
        </p:nvPicPr>
        <p:blipFill>
          <a:blip r:embed="rId3"/>
          <a:stretch>
            <a:fillRect/>
          </a:stretch>
        </p:blipFill>
        <p:spPr>
          <a:xfrm>
            <a:off x="540173" y="2160624"/>
            <a:ext cx="4216908" cy="841425"/>
          </a:xfrm>
          <a:prstGeom prst="rect">
            <a:avLst/>
          </a:prstGeom>
        </p:spPr>
      </p:pic>
      <p:pic>
        <p:nvPicPr>
          <p:cNvPr id="4" name="Picture 3">
            <a:extLst>
              <a:ext uri="{FF2B5EF4-FFF2-40B4-BE49-F238E27FC236}">
                <a16:creationId xmlns:a16="http://schemas.microsoft.com/office/drawing/2014/main" id="{E325F888-D660-3D93-776C-AADE6BD44DF7}"/>
              </a:ext>
            </a:extLst>
          </p:cNvPr>
          <p:cNvPicPr>
            <a:picLocks noChangeAspect="1"/>
          </p:cNvPicPr>
          <p:nvPr/>
        </p:nvPicPr>
        <p:blipFill>
          <a:blip r:embed="rId4"/>
          <a:stretch>
            <a:fillRect/>
          </a:stretch>
        </p:blipFill>
        <p:spPr>
          <a:xfrm>
            <a:off x="7806427" y="2160624"/>
            <a:ext cx="1819019" cy="947804"/>
          </a:xfrm>
          <a:prstGeom prst="rect">
            <a:avLst/>
          </a:prstGeom>
        </p:spPr>
      </p:pic>
      <mc:AlternateContent xmlns:mc="http://schemas.openxmlformats.org/markup-compatibility/2006" xmlns:p14="http://schemas.microsoft.com/office/powerpoint/2010/main">
        <mc:Choice Requires="p14">
          <p:contentPart p14:bwMode="auto" r:id="rId5">
            <p14:nvContentPartPr>
              <p14:cNvPr id="7" name="Ink 6">
                <a:extLst>
                  <a:ext uri="{FF2B5EF4-FFF2-40B4-BE49-F238E27FC236}">
                    <a16:creationId xmlns:a16="http://schemas.microsoft.com/office/drawing/2014/main" id="{097F3E98-B854-579C-D9BC-8E78029DF6BF}"/>
                  </a:ext>
                </a:extLst>
              </p14:cNvPr>
              <p14:cNvContentPartPr/>
              <p14:nvPr/>
            </p14:nvContentPartPr>
            <p14:xfrm>
              <a:off x="5555103" y="2587611"/>
              <a:ext cx="1235160" cy="122040"/>
            </p14:xfrm>
          </p:contentPart>
        </mc:Choice>
        <mc:Fallback xmlns="">
          <p:pic>
            <p:nvPicPr>
              <p:cNvPr id="7" name="Ink 6">
                <a:extLst>
                  <a:ext uri="{FF2B5EF4-FFF2-40B4-BE49-F238E27FC236}">
                    <a16:creationId xmlns:a16="http://schemas.microsoft.com/office/drawing/2014/main" id="{097F3E98-B854-579C-D9BC-8E78029DF6BF}"/>
                  </a:ext>
                </a:extLst>
              </p:cNvPr>
              <p:cNvPicPr/>
              <p:nvPr/>
            </p:nvPicPr>
            <p:blipFill>
              <a:blip r:embed="rId6"/>
              <a:stretch>
                <a:fillRect/>
              </a:stretch>
            </p:blipFill>
            <p:spPr>
              <a:xfrm>
                <a:off x="5548983" y="2581491"/>
                <a:ext cx="124740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4" name="Ink 13">
                <a:extLst>
                  <a:ext uri="{FF2B5EF4-FFF2-40B4-BE49-F238E27FC236}">
                    <a16:creationId xmlns:a16="http://schemas.microsoft.com/office/drawing/2014/main" id="{7FBDBDC3-0EDC-18F2-656F-64DA60BC2508}"/>
                  </a:ext>
                </a:extLst>
              </p14:cNvPr>
              <p14:cNvContentPartPr/>
              <p14:nvPr/>
            </p14:nvContentPartPr>
            <p14:xfrm>
              <a:off x="4173291" y="4636326"/>
              <a:ext cx="1235160" cy="122040"/>
            </p14:xfrm>
          </p:contentPart>
        </mc:Choice>
        <mc:Fallback xmlns="">
          <p:pic>
            <p:nvPicPr>
              <p:cNvPr id="14" name="Ink 13">
                <a:extLst>
                  <a:ext uri="{FF2B5EF4-FFF2-40B4-BE49-F238E27FC236}">
                    <a16:creationId xmlns:a16="http://schemas.microsoft.com/office/drawing/2014/main" id="{7FBDBDC3-0EDC-18F2-656F-64DA60BC2508}"/>
                  </a:ext>
                </a:extLst>
              </p:cNvPr>
              <p:cNvPicPr/>
              <p:nvPr/>
            </p:nvPicPr>
            <p:blipFill>
              <a:blip r:embed="rId6"/>
              <a:stretch>
                <a:fillRect/>
              </a:stretch>
            </p:blipFill>
            <p:spPr>
              <a:xfrm>
                <a:off x="4167171" y="4630206"/>
                <a:ext cx="1247400" cy="134280"/>
              </a:xfrm>
              <a:prstGeom prst="rect">
                <a:avLst/>
              </a:prstGeom>
            </p:spPr>
          </p:pic>
        </mc:Fallback>
      </mc:AlternateContent>
      <p:pic>
        <p:nvPicPr>
          <p:cNvPr id="18" name="Picture 17">
            <a:extLst>
              <a:ext uri="{FF2B5EF4-FFF2-40B4-BE49-F238E27FC236}">
                <a16:creationId xmlns:a16="http://schemas.microsoft.com/office/drawing/2014/main" id="{CF294426-5D5A-4981-0D56-F2917B25EC0C}"/>
              </a:ext>
            </a:extLst>
          </p:cNvPr>
          <p:cNvPicPr>
            <a:picLocks noChangeAspect="1"/>
          </p:cNvPicPr>
          <p:nvPr/>
        </p:nvPicPr>
        <p:blipFill>
          <a:blip r:embed="rId8"/>
          <a:stretch>
            <a:fillRect/>
          </a:stretch>
        </p:blipFill>
        <p:spPr>
          <a:xfrm>
            <a:off x="5868496" y="4148350"/>
            <a:ext cx="2052932" cy="461664"/>
          </a:xfrm>
          <a:prstGeom prst="rect">
            <a:avLst/>
          </a:prstGeom>
        </p:spPr>
      </p:pic>
      <p:sp>
        <p:nvSpPr>
          <p:cNvPr id="19" name="TextBox 18">
            <a:extLst>
              <a:ext uri="{FF2B5EF4-FFF2-40B4-BE49-F238E27FC236}">
                <a16:creationId xmlns:a16="http://schemas.microsoft.com/office/drawing/2014/main" id="{3DAD748D-E5B1-7602-645F-811C91425F8B}"/>
              </a:ext>
            </a:extLst>
          </p:cNvPr>
          <p:cNvSpPr txBox="1"/>
          <p:nvPr/>
        </p:nvSpPr>
        <p:spPr>
          <a:xfrm>
            <a:off x="345081" y="3589434"/>
            <a:ext cx="5132704" cy="338554"/>
          </a:xfrm>
          <a:prstGeom prst="rect">
            <a:avLst/>
          </a:prstGeom>
          <a:noFill/>
        </p:spPr>
        <p:txBody>
          <a:bodyPr wrap="square" rtlCol="0">
            <a:spAutoFit/>
          </a:bodyPr>
          <a:lstStyle/>
          <a:p>
            <a:r>
              <a:rPr lang="en-US" sz="1600"/>
              <a:t>and a tensor of file path strings.</a:t>
            </a:r>
          </a:p>
        </p:txBody>
      </p:sp>
      <p:pic>
        <p:nvPicPr>
          <p:cNvPr id="22" name="Picture 21">
            <a:extLst>
              <a:ext uri="{FF2B5EF4-FFF2-40B4-BE49-F238E27FC236}">
                <a16:creationId xmlns:a16="http://schemas.microsoft.com/office/drawing/2014/main" id="{2307DC62-29B3-2EDE-0CB1-FDBA0849F100}"/>
              </a:ext>
            </a:extLst>
          </p:cNvPr>
          <p:cNvPicPr>
            <a:picLocks noChangeAspect="1"/>
          </p:cNvPicPr>
          <p:nvPr/>
        </p:nvPicPr>
        <p:blipFill>
          <a:blip r:embed="rId9"/>
          <a:stretch>
            <a:fillRect/>
          </a:stretch>
        </p:blipFill>
        <p:spPr>
          <a:xfrm>
            <a:off x="460082" y="4353169"/>
            <a:ext cx="3488176" cy="812062"/>
          </a:xfrm>
          <a:prstGeom prst="rect">
            <a:avLst/>
          </a:prstGeom>
        </p:spPr>
      </p:pic>
      <p:pic>
        <p:nvPicPr>
          <p:cNvPr id="25" name="Picture 24">
            <a:extLst>
              <a:ext uri="{FF2B5EF4-FFF2-40B4-BE49-F238E27FC236}">
                <a16:creationId xmlns:a16="http://schemas.microsoft.com/office/drawing/2014/main" id="{0F877140-4FD1-DD96-7100-B140F8A4AAC8}"/>
              </a:ext>
            </a:extLst>
          </p:cNvPr>
          <p:cNvPicPr>
            <a:picLocks noChangeAspect="1"/>
          </p:cNvPicPr>
          <p:nvPr/>
        </p:nvPicPr>
        <p:blipFill>
          <a:blip r:embed="rId10"/>
          <a:stretch>
            <a:fillRect/>
          </a:stretch>
        </p:blipFill>
        <p:spPr>
          <a:xfrm>
            <a:off x="5978567" y="4735755"/>
            <a:ext cx="5860288" cy="1745131"/>
          </a:xfrm>
          <a:prstGeom prst="rect">
            <a:avLst/>
          </a:prstGeom>
        </p:spPr>
      </p:pic>
      <p:sp>
        <p:nvSpPr>
          <p:cNvPr id="5" name="TextBox 4">
            <a:extLst>
              <a:ext uri="{FF2B5EF4-FFF2-40B4-BE49-F238E27FC236}">
                <a16:creationId xmlns:a16="http://schemas.microsoft.com/office/drawing/2014/main" id="{FFCACEAB-5724-9214-6202-67DD3659C8CB}"/>
              </a:ext>
            </a:extLst>
          </p:cNvPr>
          <p:cNvSpPr txBox="1"/>
          <p:nvPr/>
        </p:nvSpPr>
        <p:spPr>
          <a:xfrm>
            <a:off x="430920" y="1373377"/>
            <a:ext cx="5132704" cy="338554"/>
          </a:xfrm>
          <a:prstGeom prst="rect">
            <a:avLst/>
          </a:prstGeom>
          <a:noFill/>
        </p:spPr>
        <p:txBody>
          <a:bodyPr wrap="square" rtlCol="0">
            <a:spAutoFit/>
          </a:bodyPr>
          <a:lstStyle/>
          <a:p>
            <a:r>
              <a:rPr lang="en-US" sz="1600"/>
              <a:t>for instance, defining a numerical tensor array,</a:t>
            </a:r>
          </a:p>
        </p:txBody>
      </p:sp>
    </p:spTree>
    <p:extLst>
      <p:ext uri="{BB962C8B-B14F-4D97-AF65-F5344CB8AC3E}">
        <p14:creationId xmlns:p14="http://schemas.microsoft.com/office/powerpoint/2010/main" val="48506256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8E3D629-EEE1-A2A8-9AEE-B071F679BEDB}"/>
              </a:ext>
            </a:extLst>
          </p:cNvPr>
          <p:cNvPicPr>
            <a:picLocks noChangeAspect="1"/>
          </p:cNvPicPr>
          <p:nvPr/>
        </p:nvPicPr>
        <p:blipFill>
          <a:blip r:embed="rId3"/>
          <a:stretch>
            <a:fillRect/>
          </a:stretch>
        </p:blipFill>
        <p:spPr>
          <a:xfrm>
            <a:off x="7400370" y="227461"/>
            <a:ext cx="4715369" cy="2948215"/>
          </a:xfrm>
          <a:prstGeom prst="rect">
            <a:avLst/>
          </a:prstGeom>
        </p:spPr>
      </p:pic>
      <p:sp>
        <p:nvSpPr>
          <p:cNvPr id="4" name="TextBox 3">
            <a:extLst>
              <a:ext uri="{FF2B5EF4-FFF2-40B4-BE49-F238E27FC236}">
                <a16:creationId xmlns:a16="http://schemas.microsoft.com/office/drawing/2014/main" id="{1F62766F-5DD0-4A16-B412-AB8E10FE3C0F}"/>
              </a:ext>
            </a:extLst>
          </p:cNvPr>
          <p:cNvSpPr txBox="1"/>
          <p:nvPr/>
        </p:nvSpPr>
        <p:spPr>
          <a:xfrm>
            <a:off x="167310" y="764671"/>
            <a:ext cx="6194245" cy="584775"/>
          </a:xfrm>
          <a:prstGeom prst="rect">
            <a:avLst/>
          </a:prstGeom>
          <a:noFill/>
        </p:spPr>
        <p:txBody>
          <a:bodyPr wrap="square" rtlCol="0">
            <a:spAutoFit/>
          </a:bodyPr>
          <a:lstStyle/>
          <a:p>
            <a:r>
              <a:rPr lang="en-US" sz="1600"/>
              <a:t>we can import and use a BERT model from </a:t>
            </a:r>
            <a:r>
              <a:rPr lang="en-US" sz="1600">
                <a:hlinkClick r:id="rId4"/>
              </a:rPr>
              <a:t>www.tensorflow.org/hub</a:t>
            </a:r>
            <a:r>
              <a:rPr lang="en-US" sz="1600"/>
              <a:t>.  </a:t>
            </a:r>
            <a:r>
              <a:rPr lang="en-US" sz="1600" b="1"/>
              <a:t>Had to install tensorflow_hub, and tensorflow_text version 2.9.</a:t>
            </a:r>
          </a:p>
        </p:txBody>
      </p:sp>
      <p:sp>
        <p:nvSpPr>
          <p:cNvPr id="7" name="Rectangle 6">
            <a:extLst>
              <a:ext uri="{FF2B5EF4-FFF2-40B4-BE49-F238E27FC236}">
                <a16:creationId xmlns:a16="http://schemas.microsoft.com/office/drawing/2014/main" id="{197F4591-76E8-F317-A518-4F7A86E1776A}"/>
              </a:ext>
            </a:extLst>
          </p:cNvPr>
          <p:cNvSpPr/>
          <p:nvPr/>
        </p:nvSpPr>
        <p:spPr>
          <a:xfrm>
            <a:off x="3915664" y="151841"/>
            <a:ext cx="2507674" cy="461665"/>
          </a:xfrm>
          <a:prstGeom prst="rect">
            <a:avLst/>
          </a:prstGeom>
        </p:spPr>
        <p:txBody>
          <a:bodyPr wrap="none">
            <a:spAutoFit/>
          </a:bodyPr>
          <a:lstStyle/>
          <a:p>
            <a:r>
              <a:rPr lang="en-US" sz="2400" b="1" u="sng">
                <a:solidFill>
                  <a:srgbClr val="FF9933"/>
                </a:solidFill>
              </a:rPr>
              <a:t>Tensor Flow: BERT</a:t>
            </a:r>
          </a:p>
        </p:txBody>
      </p:sp>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C25B48C9-794C-E698-459A-D16DB3E3903A}"/>
                  </a:ext>
                </a:extLst>
              </p14:cNvPr>
              <p14:cNvContentPartPr/>
              <p14:nvPr/>
            </p14:nvContentPartPr>
            <p14:xfrm>
              <a:off x="-1160385" y="166908"/>
              <a:ext cx="360" cy="360"/>
            </p14:xfrm>
          </p:contentPart>
        </mc:Choice>
        <mc:Fallback xmlns="">
          <p:pic>
            <p:nvPicPr>
              <p:cNvPr id="6" name="Ink 5">
                <a:extLst>
                  <a:ext uri="{FF2B5EF4-FFF2-40B4-BE49-F238E27FC236}">
                    <a16:creationId xmlns:a16="http://schemas.microsoft.com/office/drawing/2014/main" id="{C25B48C9-794C-E698-459A-D16DB3E3903A}"/>
                  </a:ext>
                </a:extLst>
              </p:cNvPr>
              <p:cNvPicPr/>
              <p:nvPr/>
            </p:nvPicPr>
            <p:blipFill>
              <a:blip r:embed="rId6"/>
              <a:stretch>
                <a:fillRect/>
              </a:stretch>
            </p:blipFill>
            <p:spPr>
              <a:xfrm>
                <a:off x="-1169385" y="158268"/>
                <a:ext cx="18000" cy="18000"/>
              </a:xfrm>
              <a:prstGeom prst="rect">
                <a:avLst/>
              </a:prstGeom>
            </p:spPr>
          </p:pic>
        </mc:Fallback>
      </mc:AlternateContent>
      <p:sp>
        <p:nvSpPr>
          <p:cNvPr id="9" name="TextBox 8">
            <a:extLst>
              <a:ext uri="{FF2B5EF4-FFF2-40B4-BE49-F238E27FC236}">
                <a16:creationId xmlns:a16="http://schemas.microsoft.com/office/drawing/2014/main" id="{349FFB75-0822-6446-C874-6C5A7437DE2A}"/>
              </a:ext>
            </a:extLst>
          </p:cNvPr>
          <p:cNvSpPr txBox="1"/>
          <p:nvPr/>
        </p:nvSpPr>
        <p:spPr>
          <a:xfrm>
            <a:off x="143768" y="1625689"/>
            <a:ext cx="3369627" cy="584775"/>
          </a:xfrm>
          <a:prstGeom prst="rect">
            <a:avLst/>
          </a:prstGeom>
          <a:noFill/>
        </p:spPr>
        <p:txBody>
          <a:bodyPr wrap="square" rtlCol="0">
            <a:spAutoFit/>
          </a:bodyPr>
          <a:lstStyle/>
          <a:p>
            <a:r>
              <a:rPr lang="en-US" sz="1600" b="1"/>
              <a:t>import tensorflow_hub as tf_hub</a:t>
            </a:r>
          </a:p>
          <a:p>
            <a:r>
              <a:rPr lang="en-US" sz="1600" b="1"/>
              <a:t>import tensorflow_text as tf_text</a:t>
            </a:r>
          </a:p>
        </p:txBody>
      </p:sp>
      <p:sp>
        <p:nvSpPr>
          <p:cNvPr id="10" name="TextBox 9">
            <a:extLst>
              <a:ext uri="{FF2B5EF4-FFF2-40B4-BE49-F238E27FC236}">
                <a16:creationId xmlns:a16="http://schemas.microsoft.com/office/drawing/2014/main" id="{56FFAFD1-5C8C-3FFC-7A95-FBCA70B19A78}"/>
              </a:ext>
            </a:extLst>
          </p:cNvPr>
          <p:cNvSpPr txBox="1"/>
          <p:nvPr/>
        </p:nvSpPr>
        <p:spPr>
          <a:xfrm>
            <a:off x="140777" y="2516689"/>
            <a:ext cx="7381188" cy="584775"/>
          </a:xfrm>
          <a:prstGeom prst="rect">
            <a:avLst/>
          </a:prstGeom>
          <a:noFill/>
        </p:spPr>
        <p:txBody>
          <a:bodyPr wrap="square" rtlCol="0">
            <a:spAutoFit/>
          </a:bodyPr>
          <a:lstStyle/>
          <a:p>
            <a:r>
              <a:rPr lang="en-US" sz="1600"/>
              <a:t>preprocess_url = “https://tfhub.dev/tensorflow/bert_en_uncased_preprocess/3”</a:t>
            </a:r>
          </a:p>
          <a:p>
            <a:r>
              <a:rPr lang="en-US" sz="1600"/>
              <a:t>encoder_url = “https://tfhub.dev/tensorflow/bert_en_uncased_L-12_H-768_A-12/4” </a:t>
            </a:r>
          </a:p>
        </p:txBody>
      </p:sp>
      <p:sp>
        <p:nvSpPr>
          <p:cNvPr id="27" name="TextBox 26">
            <a:extLst>
              <a:ext uri="{FF2B5EF4-FFF2-40B4-BE49-F238E27FC236}">
                <a16:creationId xmlns:a16="http://schemas.microsoft.com/office/drawing/2014/main" id="{F33CA935-57F9-7560-A503-8893ADE0F349}"/>
              </a:ext>
            </a:extLst>
          </p:cNvPr>
          <p:cNvSpPr txBox="1"/>
          <p:nvPr/>
        </p:nvSpPr>
        <p:spPr>
          <a:xfrm>
            <a:off x="150606" y="3926469"/>
            <a:ext cx="4618285" cy="338554"/>
          </a:xfrm>
          <a:prstGeom prst="rect">
            <a:avLst/>
          </a:prstGeom>
          <a:noFill/>
        </p:spPr>
        <p:txBody>
          <a:bodyPr wrap="square" rtlCol="0">
            <a:spAutoFit/>
          </a:bodyPr>
          <a:lstStyle/>
          <a:p>
            <a:r>
              <a:rPr lang="en-US" sz="1600"/>
              <a:t>bert_preprocess = tf_hub.KerasLayer(preprocess_url)</a:t>
            </a:r>
          </a:p>
        </p:txBody>
      </p:sp>
      <p:sp>
        <p:nvSpPr>
          <p:cNvPr id="30" name="TextBox 29">
            <a:extLst>
              <a:ext uri="{FF2B5EF4-FFF2-40B4-BE49-F238E27FC236}">
                <a16:creationId xmlns:a16="http://schemas.microsoft.com/office/drawing/2014/main" id="{697B50E8-A519-2C5D-4A63-3538549C1D31}"/>
              </a:ext>
            </a:extLst>
          </p:cNvPr>
          <p:cNvSpPr txBox="1"/>
          <p:nvPr/>
        </p:nvSpPr>
        <p:spPr>
          <a:xfrm>
            <a:off x="5717394" y="3881664"/>
            <a:ext cx="5594635" cy="1384995"/>
          </a:xfrm>
          <a:prstGeom prst="rect">
            <a:avLst/>
          </a:prstGeom>
          <a:noFill/>
        </p:spPr>
        <p:txBody>
          <a:bodyPr wrap="square" rtlCol="0">
            <a:spAutoFit/>
          </a:bodyPr>
          <a:lstStyle/>
          <a:p>
            <a:r>
              <a:rPr lang="en-US" sz="1400"/>
              <a:t>creates a preprocessing function layer that comprises the red stuff in BERT.  It takes in a text string, converts its tokens to numerical values (and pads the rest of the 128 input tokens with 0’s), and passes these through the red WE nodes, each of which consists of 768 linear nodes with input weights representing the vector embeddings of the tokens.  So the for BERT model I’m working with, input_shape = (1,), and units = 128</a:t>
            </a:r>
            <a:r>
              <a:rPr lang="en-US" sz="1400">
                <a:latin typeface="Calibri" panose="020F0502020204030204" pitchFamily="34" charset="0"/>
                <a:ea typeface="Calibri" panose="020F0502020204030204" pitchFamily="34" charset="0"/>
                <a:cs typeface="Calibri" panose="020F0502020204030204" pitchFamily="34" charset="0"/>
              </a:rPr>
              <a:t>×</a:t>
            </a:r>
            <a:r>
              <a:rPr lang="en-US" sz="1400"/>
              <a:t>768?</a:t>
            </a:r>
          </a:p>
        </p:txBody>
      </p:sp>
      <mc:AlternateContent xmlns:mc="http://schemas.openxmlformats.org/markup-compatibility/2006" xmlns:p14="http://schemas.microsoft.com/office/powerpoint/2010/main">
        <mc:Choice Requires="p14">
          <p:contentPart p14:bwMode="auto" r:id="rId7">
            <p14:nvContentPartPr>
              <p14:cNvPr id="11" name="Ink 10">
                <a:extLst>
                  <a:ext uri="{FF2B5EF4-FFF2-40B4-BE49-F238E27FC236}">
                    <a16:creationId xmlns:a16="http://schemas.microsoft.com/office/drawing/2014/main" id="{769A12CD-5F34-D066-B2E1-390E1FEC0903}"/>
                  </a:ext>
                </a:extLst>
              </p14:cNvPr>
              <p14:cNvContentPartPr/>
              <p14:nvPr/>
            </p14:nvContentPartPr>
            <p14:xfrm>
              <a:off x="3208622" y="1779196"/>
              <a:ext cx="429120" cy="286560"/>
            </p14:xfrm>
          </p:contentPart>
        </mc:Choice>
        <mc:Fallback xmlns="">
          <p:pic>
            <p:nvPicPr>
              <p:cNvPr id="11" name="Ink 10">
                <a:extLst>
                  <a:ext uri="{FF2B5EF4-FFF2-40B4-BE49-F238E27FC236}">
                    <a16:creationId xmlns:a16="http://schemas.microsoft.com/office/drawing/2014/main" id="{769A12CD-5F34-D066-B2E1-390E1FEC0903}"/>
                  </a:ext>
                </a:extLst>
              </p:cNvPr>
              <p:cNvPicPr/>
              <p:nvPr/>
            </p:nvPicPr>
            <p:blipFill>
              <a:blip r:embed="rId8"/>
              <a:stretch>
                <a:fillRect/>
              </a:stretch>
            </p:blipFill>
            <p:spPr>
              <a:xfrm>
                <a:off x="3199614" y="1770207"/>
                <a:ext cx="446775" cy="304178"/>
              </a:xfrm>
              <a:prstGeom prst="rect">
                <a:avLst/>
              </a:prstGeom>
            </p:spPr>
          </p:pic>
        </mc:Fallback>
      </mc:AlternateContent>
      <p:sp>
        <p:nvSpPr>
          <p:cNvPr id="12" name="TextBox 11">
            <a:extLst>
              <a:ext uri="{FF2B5EF4-FFF2-40B4-BE49-F238E27FC236}">
                <a16:creationId xmlns:a16="http://schemas.microsoft.com/office/drawing/2014/main" id="{CD5ED20E-AD29-6C52-8BED-BE26BD8C54BD}"/>
              </a:ext>
            </a:extLst>
          </p:cNvPr>
          <p:cNvSpPr txBox="1"/>
          <p:nvPr/>
        </p:nvSpPr>
        <p:spPr>
          <a:xfrm>
            <a:off x="3729012" y="1526816"/>
            <a:ext cx="2382077" cy="738664"/>
          </a:xfrm>
          <a:prstGeom prst="rect">
            <a:avLst/>
          </a:prstGeom>
          <a:noFill/>
        </p:spPr>
        <p:txBody>
          <a:bodyPr wrap="square" rtlCol="0">
            <a:spAutoFit/>
          </a:bodyPr>
          <a:lstStyle/>
          <a:p>
            <a:r>
              <a:rPr lang="en-US" sz="1400"/>
              <a:t>don’t seem to explicitly invoke this, but still necessary for it to process other stuff.</a:t>
            </a:r>
          </a:p>
        </p:txBody>
      </p:sp>
      <p:sp>
        <p:nvSpPr>
          <p:cNvPr id="13" name="TextBox 12">
            <a:extLst>
              <a:ext uri="{FF2B5EF4-FFF2-40B4-BE49-F238E27FC236}">
                <a16:creationId xmlns:a16="http://schemas.microsoft.com/office/drawing/2014/main" id="{5663E104-98A5-E3A4-84EE-4FC5E48E88EF}"/>
              </a:ext>
            </a:extLst>
          </p:cNvPr>
          <p:cNvSpPr txBox="1"/>
          <p:nvPr/>
        </p:nvSpPr>
        <p:spPr>
          <a:xfrm>
            <a:off x="150606" y="5458731"/>
            <a:ext cx="4145559" cy="338554"/>
          </a:xfrm>
          <a:prstGeom prst="rect">
            <a:avLst/>
          </a:prstGeom>
          <a:noFill/>
        </p:spPr>
        <p:txBody>
          <a:bodyPr wrap="square" rtlCol="0">
            <a:spAutoFit/>
          </a:bodyPr>
          <a:lstStyle/>
          <a:p>
            <a:r>
              <a:rPr lang="en-US" sz="1600"/>
              <a:t>bert_encoder = tf_hub.KerasLayer(encoder_url)</a:t>
            </a:r>
          </a:p>
        </p:txBody>
      </p:sp>
      <p:sp>
        <p:nvSpPr>
          <p:cNvPr id="14" name="TextBox 13">
            <a:extLst>
              <a:ext uri="{FF2B5EF4-FFF2-40B4-BE49-F238E27FC236}">
                <a16:creationId xmlns:a16="http://schemas.microsoft.com/office/drawing/2014/main" id="{C6871DE2-C606-6047-59E0-B54627D270EF}"/>
              </a:ext>
            </a:extLst>
          </p:cNvPr>
          <p:cNvSpPr txBox="1"/>
          <p:nvPr/>
        </p:nvSpPr>
        <p:spPr>
          <a:xfrm>
            <a:off x="5236542" y="5416860"/>
            <a:ext cx="5952851" cy="954107"/>
          </a:xfrm>
          <a:prstGeom prst="rect">
            <a:avLst/>
          </a:prstGeom>
          <a:noFill/>
        </p:spPr>
        <p:txBody>
          <a:bodyPr wrap="square" rtlCol="0">
            <a:spAutoFit/>
          </a:bodyPr>
          <a:lstStyle/>
          <a:p>
            <a:r>
              <a:rPr lang="en-US" sz="1400"/>
              <a:t>creates an encoding function layer that comprises the green stuff in BERT.  So implicitly, for BERT model I’m working with, input_shape = (128</a:t>
            </a:r>
            <a:r>
              <a:rPr lang="en-US" sz="1400">
                <a:latin typeface="Calibri" panose="020F0502020204030204" pitchFamily="34" charset="0"/>
                <a:ea typeface="Calibri" panose="020F0502020204030204" pitchFamily="34" charset="0"/>
                <a:cs typeface="Calibri" panose="020F0502020204030204" pitchFamily="34" charset="0"/>
              </a:rPr>
              <a:t>×</a:t>
            </a:r>
            <a:r>
              <a:rPr lang="en-US" sz="1400"/>
              <a:t>768,), and units = 128</a:t>
            </a:r>
            <a:r>
              <a:rPr lang="en-US" sz="1400">
                <a:latin typeface="Calibri" panose="020F0502020204030204" pitchFamily="34" charset="0"/>
                <a:ea typeface="Calibri" panose="020F0502020204030204" pitchFamily="34" charset="0"/>
                <a:cs typeface="Calibri" panose="020F0502020204030204" pitchFamily="34" charset="0"/>
              </a:rPr>
              <a:t>×</a:t>
            </a:r>
            <a:r>
              <a:rPr lang="en-US" sz="1400"/>
              <a:t>768 if employing the sequence (black and orange) or encoder (just orange) outputs, but if doing pooled output (blue), then just units = 768.  </a:t>
            </a:r>
          </a:p>
        </p:txBody>
      </p:sp>
      <mc:AlternateContent xmlns:mc="http://schemas.openxmlformats.org/markup-compatibility/2006" xmlns:p14="http://schemas.microsoft.com/office/powerpoint/2010/main">
        <mc:Choice Requires="p14">
          <p:contentPart p14:bwMode="auto" r:id="rId9">
            <p14:nvContentPartPr>
              <p14:cNvPr id="15" name="Ink 14">
                <a:extLst>
                  <a:ext uri="{FF2B5EF4-FFF2-40B4-BE49-F238E27FC236}">
                    <a16:creationId xmlns:a16="http://schemas.microsoft.com/office/drawing/2014/main" id="{C6FAE485-E33B-6CA4-AF55-3ACADA8915EC}"/>
                  </a:ext>
                </a:extLst>
              </p14:cNvPr>
              <p14:cNvContentPartPr/>
              <p14:nvPr/>
            </p14:nvContentPartPr>
            <p14:xfrm>
              <a:off x="4347825" y="5584088"/>
              <a:ext cx="766080" cy="87840"/>
            </p14:xfrm>
          </p:contentPart>
        </mc:Choice>
        <mc:Fallback xmlns="">
          <p:pic>
            <p:nvPicPr>
              <p:cNvPr id="15" name="Ink 14">
                <a:extLst>
                  <a:ext uri="{FF2B5EF4-FFF2-40B4-BE49-F238E27FC236}">
                    <a16:creationId xmlns:a16="http://schemas.microsoft.com/office/drawing/2014/main" id="{C6FAE485-E33B-6CA4-AF55-3ACADA8915EC}"/>
                  </a:ext>
                </a:extLst>
              </p:cNvPr>
              <p:cNvPicPr/>
              <p:nvPr/>
            </p:nvPicPr>
            <p:blipFill>
              <a:blip r:embed="rId10"/>
              <a:stretch>
                <a:fillRect/>
              </a:stretch>
            </p:blipFill>
            <p:spPr>
              <a:xfrm>
                <a:off x="4338825" y="5575088"/>
                <a:ext cx="78372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6" name="Ink 15">
                <a:extLst>
                  <a:ext uri="{FF2B5EF4-FFF2-40B4-BE49-F238E27FC236}">
                    <a16:creationId xmlns:a16="http://schemas.microsoft.com/office/drawing/2014/main" id="{6C547674-6227-9DA8-E522-F489743139CB}"/>
                  </a:ext>
                </a:extLst>
              </p14:cNvPr>
              <p14:cNvContentPartPr/>
              <p14:nvPr/>
            </p14:nvContentPartPr>
            <p14:xfrm>
              <a:off x="4801527" y="4062348"/>
              <a:ext cx="766080" cy="87840"/>
            </p14:xfrm>
          </p:contentPart>
        </mc:Choice>
        <mc:Fallback xmlns="">
          <p:pic>
            <p:nvPicPr>
              <p:cNvPr id="16" name="Ink 15">
                <a:extLst>
                  <a:ext uri="{FF2B5EF4-FFF2-40B4-BE49-F238E27FC236}">
                    <a16:creationId xmlns:a16="http://schemas.microsoft.com/office/drawing/2014/main" id="{6C547674-6227-9DA8-E522-F489743139CB}"/>
                  </a:ext>
                </a:extLst>
              </p:cNvPr>
              <p:cNvPicPr/>
              <p:nvPr/>
            </p:nvPicPr>
            <p:blipFill>
              <a:blip r:embed="rId10"/>
              <a:stretch>
                <a:fillRect/>
              </a:stretch>
            </p:blipFill>
            <p:spPr>
              <a:xfrm>
                <a:off x="4792527" y="4053348"/>
                <a:ext cx="78372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9" name="Ink 18">
                <a:extLst>
                  <a:ext uri="{FF2B5EF4-FFF2-40B4-BE49-F238E27FC236}">
                    <a16:creationId xmlns:a16="http://schemas.microsoft.com/office/drawing/2014/main" id="{F7BEDC9B-F448-113F-64CC-18F67A291018}"/>
                  </a:ext>
                </a:extLst>
              </p14:cNvPr>
              <p14:cNvContentPartPr/>
              <p14:nvPr/>
            </p14:nvContentPartPr>
            <p14:xfrm>
              <a:off x="7521965" y="3055699"/>
              <a:ext cx="486000" cy="825965"/>
            </p14:xfrm>
          </p:contentPart>
        </mc:Choice>
        <mc:Fallback xmlns="">
          <p:pic>
            <p:nvPicPr>
              <p:cNvPr id="19" name="Ink 18">
                <a:extLst>
                  <a:ext uri="{FF2B5EF4-FFF2-40B4-BE49-F238E27FC236}">
                    <a16:creationId xmlns:a16="http://schemas.microsoft.com/office/drawing/2014/main" id="{F7BEDC9B-F448-113F-64CC-18F67A291018}"/>
                  </a:ext>
                </a:extLst>
              </p:cNvPr>
              <p:cNvPicPr/>
              <p:nvPr/>
            </p:nvPicPr>
            <p:blipFill>
              <a:blip r:embed="rId13"/>
              <a:stretch>
                <a:fillRect/>
              </a:stretch>
            </p:blipFill>
            <p:spPr>
              <a:xfrm>
                <a:off x="7512958" y="3046698"/>
                <a:ext cx="503653" cy="843608"/>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0" name="Ink 19">
                <a:extLst>
                  <a:ext uri="{FF2B5EF4-FFF2-40B4-BE49-F238E27FC236}">
                    <a16:creationId xmlns:a16="http://schemas.microsoft.com/office/drawing/2014/main" id="{96BC3E32-B3C0-FAE3-F156-F35A6B2281F6}"/>
                  </a:ext>
                </a:extLst>
              </p14:cNvPr>
              <p14:cNvContentPartPr/>
              <p14:nvPr/>
            </p14:nvContentPartPr>
            <p14:xfrm>
              <a:off x="8245336" y="224779"/>
              <a:ext cx="3464964" cy="2921400"/>
            </p14:xfrm>
          </p:contentPart>
        </mc:Choice>
        <mc:Fallback xmlns="">
          <p:pic>
            <p:nvPicPr>
              <p:cNvPr id="20" name="Ink 19">
                <a:extLst>
                  <a:ext uri="{FF2B5EF4-FFF2-40B4-BE49-F238E27FC236}">
                    <a16:creationId xmlns:a16="http://schemas.microsoft.com/office/drawing/2014/main" id="{96BC3E32-B3C0-FAE3-F156-F35A6B2281F6}"/>
                  </a:ext>
                </a:extLst>
              </p:cNvPr>
              <p:cNvPicPr/>
              <p:nvPr/>
            </p:nvPicPr>
            <p:blipFill>
              <a:blip r:embed="rId15"/>
              <a:stretch>
                <a:fillRect/>
              </a:stretch>
            </p:blipFill>
            <p:spPr>
              <a:xfrm>
                <a:off x="8236336" y="215779"/>
                <a:ext cx="3482604" cy="293904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2" name="Ink 21">
                <a:extLst>
                  <a:ext uri="{FF2B5EF4-FFF2-40B4-BE49-F238E27FC236}">
                    <a16:creationId xmlns:a16="http://schemas.microsoft.com/office/drawing/2014/main" id="{825FCDCF-0873-E7F2-D38E-E5718409BF21}"/>
                  </a:ext>
                </a:extLst>
              </p14:cNvPr>
              <p14:cNvContentPartPr/>
              <p14:nvPr/>
            </p14:nvContentPartPr>
            <p14:xfrm>
              <a:off x="11099716" y="3055699"/>
              <a:ext cx="660600" cy="2741586"/>
            </p14:xfrm>
          </p:contentPart>
        </mc:Choice>
        <mc:Fallback xmlns="">
          <p:pic>
            <p:nvPicPr>
              <p:cNvPr id="22" name="Ink 21">
                <a:extLst>
                  <a:ext uri="{FF2B5EF4-FFF2-40B4-BE49-F238E27FC236}">
                    <a16:creationId xmlns:a16="http://schemas.microsoft.com/office/drawing/2014/main" id="{825FCDCF-0873-E7F2-D38E-E5718409BF21}"/>
                  </a:ext>
                </a:extLst>
              </p:cNvPr>
              <p:cNvPicPr/>
              <p:nvPr/>
            </p:nvPicPr>
            <p:blipFill>
              <a:blip r:embed="rId17"/>
              <a:stretch>
                <a:fillRect/>
              </a:stretch>
            </p:blipFill>
            <p:spPr>
              <a:xfrm>
                <a:off x="11090716" y="3046698"/>
                <a:ext cx="678240" cy="2759227"/>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8" name="Ink 7">
                <a:extLst>
                  <a:ext uri="{FF2B5EF4-FFF2-40B4-BE49-F238E27FC236}">
                    <a16:creationId xmlns:a16="http://schemas.microsoft.com/office/drawing/2014/main" id="{7F4AD350-824D-90E3-9E74-A45885CF1E57}"/>
                  </a:ext>
                </a:extLst>
              </p14:cNvPr>
              <p14:cNvContentPartPr/>
              <p14:nvPr/>
            </p14:nvContentPartPr>
            <p14:xfrm>
              <a:off x="7357055" y="444361"/>
              <a:ext cx="1005196" cy="2625840"/>
            </p14:xfrm>
          </p:contentPart>
        </mc:Choice>
        <mc:Fallback xmlns="">
          <p:pic>
            <p:nvPicPr>
              <p:cNvPr id="8" name="Ink 7">
                <a:extLst>
                  <a:ext uri="{FF2B5EF4-FFF2-40B4-BE49-F238E27FC236}">
                    <a16:creationId xmlns:a16="http://schemas.microsoft.com/office/drawing/2014/main" id="{7F4AD350-824D-90E3-9E74-A45885CF1E57}"/>
                  </a:ext>
                </a:extLst>
              </p:cNvPr>
              <p:cNvPicPr/>
              <p:nvPr/>
            </p:nvPicPr>
            <p:blipFill>
              <a:blip r:embed="rId19"/>
              <a:stretch>
                <a:fillRect/>
              </a:stretch>
            </p:blipFill>
            <p:spPr>
              <a:xfrm>
                <a:off x="7348414" y="435361"/>
                <a:ext cx="1022837" cy="2643480"/>
              </a:xfrm>
              <a:prstGeom prst="rect">
                <a:avLst/>
              </a:prstGeom>
            </p:spPr>
          </p:pic>
        </mc:Fallback>
      </mc:AlternateContent>
      <p:sp>
        <p:nvSpPr>
          <p:cNvPr id="21" name="TextBox 20">
            <a:extLst>
              <a:ext uri="{FF2B5EF4-FFF2-40B4-BE49-F238E27FC236}">
                <a16:creationId xmlns:a16="http://schemas.microsoft.com/office/drawing/2014/main" id="{60840770-96C6-66A0-2596-819D314856D9}"/>
              </a:ext>
            </a:extLst>
          </p:cNvPr>
          <p:cNvSpPr txBox="1"/>
          <p:nvPr/>
        </p:nvSpPr>
        <p:spPr>
          <a:xfrm>
            <a:off x="186974" y="3383120"/>
            <a:ext cx="3647607" cy="338554"/>
          </a:xfrm>
          <a:prstGeom prst="rect">
            <a:avLst/>
          </a:prstGeom>
          <a:solidFill>
            <a:schemeClr val="accent4">
              <a:lumMod val="20000"/>
              <a:lumOff val="80000"/>
            </a:schemeClr>
          </a:solidFill>
        </p:spPr>
        <p:txBody>
          <a:bodyPr wrap="square" rtlCol="0">
            <a:spAutoFit/>
          </a:bodyPr>
          <a:lstStyle/>
          <a:p>
            <a:r>
              <a:rPr lang="en-US" sz="1600"/>
              <a:t>best to think of these as functional layers</a:t>
            </a:r>
          </a:p>
        </p:txBody>
      </p:sp>
    </p:spTree>
    <p:extLst>
      <p:ext uri="{BB962C8B-B14F-4D97-AF65-F5344CB8AC3E}">
        <p14:creationId xmlns:p14="http://schemas.microsoft.com/office/powerpoint/2010/main" val="144190595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239581" y="820289"/>
            <a:ext cx="8373477" cy="338554"/>
          </a:xfrm>
          <a:prstGeom prst="rect">
            <a:avLst/>
          </a:prstGeom>
          <a:noFill/>
        </p:spPr>
        <p:txBody>
          <a:bodyPr wrap="square" rtlCol="0">
            <a:spAutoFit/>
          </a:bodyPr>
          <a:lstStyle/>
          <a:p>
            <a:r>
              <a:rPr lang="en-US" sz="1600"/>
              <a:t>Then, as in functional layers, you’d define text input, then preprocessed layer, they encoder layer.</a:t>
            </a:r>
          </a:p>
        </p:txBody>
      </p:sp>
      <p:sp>
        <p:nvSpPr>
          <p:cNvPr id="7" name="Rectangle 6">
            <a:extLst>
              <a:ext uri="{FF2B5EF4-FFF2-40B4-BE49-F238E27FC236}">
                <a16:creationId xmlns:a16="http://schemas.microsoft.com/office/drawing/2014/main" id="{197F4591-76E8-F317-A518-4F7A86E1776A}"/>
              </a:ext>
            </a:extLst>
          </p:cNvPr>
          <p:cNvSpPr/>
          <p:nvPr/>
        </p:nvSpPr>
        <p:spPr>
          <a:xfrm>
            <a:off x="3915664" y="151841"/>
            <a:ext cx="2507674" cy="461665"/>
          </a:xfrm>
          <a:prstGeom prst="rect">
            <a:avLst/>
          </a:prstGeom>
        </p:spPr>
        <p:txBody>
          <a:bodyPr wrap="none">
            <a:spAutoFit/>
          </a:bodyPr>
          <a:lstStyle/>
          <a:p>
            <a:r>
              <a:rPr lang="en-US" sz="2400" b="1" u="sng">
                <a:solidFill>
                  <a:srgbClr val="FF9933"/>
                </a:solidFill>
              </a:rPr>
              <a:t>Tensor Flow: BERT</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C25B48C9-794C-E698-459A-D16DB3E3903A}"/>
                  </a:ext>
                </a:extLst>
              </p14:cNvPr>
              <p14:cNvContentPartPr/>
              <p14:nvPr/>
            </p14:nvContentPartPr>
            <p14:xfrm>
              <a:off x="-1160385" y="166908"/>
              <a:ext cx="360" cy="360"/>
            </p14:xfrm>
          </p:contentPart>
        </mc:Choice>
        <mc:Fallback xmlns="">
          <p:pic>
            <p:nvPicPr>
              <p:cNvPr id="6" name="Ink 5">
                <a:extLst>
                  <a:ext uri="{FF2B5EF4-FFF2-40B4-BE49-F238E27FC236}">
                    <a16:creationId xmlns:a16="http://schemas.microsoft.com/office/drawing/2014/main" id="{C25B48C9-794C-E698-459A-D16DB3E3903A}"/>
                  </a:ext>
                </a:extLst>
              </p:cNvPr>
              <p:cNvPicPr/>
              <p:nvPr/>
            </p:nvPicPr>
            <p:blipFill>
              <a:blip r:embed="rId5"/>
              <a:stretch>
                <a:fillRect/>
              </a:stretch>
            </p:blipFill>
            <p:spPr>
              <a:xfrm>
                <a:off x="-1169385" y="158268"/>
                <a:ext cx="18000" cy="18000"/>
              </a:xfrm>
              <a:prstGeom prst="rect">
                <a:avLst/>
              </a:prstGeom>
            </p:spPr>
          </p:pic>
        </mc:Fallback>
      </mc:AlternateContent>
      <p:sp>
        <p:nvSpPr>
          <p:cNvPr id="34" name="TextBox 33">
            <a:extLst>
              <a:ext uri="{FF2B5EF4-FFF2-40B4-BE49-F238E27FC236}">
                <a16:creationId xmlns:a16="http://schemas.microsoft.com/office/drawing/2014/main" id="{E0008439-3819-CED6-7E31-EB0195CC8B19}"/>
              </a:ext>
            </a:extLst>
          </p:cNvPr>
          <p:cNvSpPr txBox="1"/>
          <p:nvPr/>
        </p:nvSpPr>
        <p:spPr>
          <a:xfrm>
            <a:off x="239581" y="2003849"/>
            <a:ext cx="3831518" cy="338554"/>
          </a:xfrm>
          <a:prstGeom prst="rect">
            <a:avLst/>
          </a:prstGeom>
          <a:noFill/>
        </p:spPr>
        <p:txBody>
          <a:bodyPr wrap="square" rtlCol="0">
            <a:spAutoFit/>
          </a:bodyPr>
          <a:lstStyle/>
          <a:p>
            <a:r>
              <a:rPr lang="en-US" sz="1600"/>
              <a:t>text_preprocessed = bert _preprocess(text)</a:t>
            </a:r>
          </a:p>
        </p:txBody>
      </p:sp>
      <mc:AlternateContent xmlns:mc="http://schemas.openxmlformats.org/markup-compatibility/2006" xmlns:p14="http://schemas.microsoft.com/office/powerpoint/2010/main">
        <mc:Choice Requires="p14">
          <p:contentPart p14:bwMode="auto" r:id="rId6">
            <p14:nvContentPartPr>
              <p14:cNvPr id="41" name="Ink 40">
                <a:extLst>
                  <a:ext uri="{FF2B5EF4-FFF2-40B4-BE49-F238E27FC236}">
                    <a16:creationId xmlns:a16="http://schemas.microsoft.com/office/drawing/2014/main" id="{06F2A567-48AB-DD4F-52A0-24DFF77C4F3A}"/>
                  </a:ext>
                </a:extLst>
              </p14:cNvPr>
              <p14:cNvContentPartPr/>
              <p14:nvPr/>
            </p14:nvContentPartPr>
            <p14:xfrm>
              <a:off x="4107946" y="2207128"/>
              <a:ext cx="1250280" cy="39240"/>
            </p14:xfrm>
          </p:contentPart>
        </mc:Choice>
        <mc:Fallback xmlns="">
          <p:pic>
            <p:nvPicPr>
              <p:cNvPr id="41" name="Ink 40">
                <a:extLst>
                  <a:ext uri="{FF2B5EF4-FFF2-40B4-BE49-F238E27FC236}">
                    <a16:creationId xmlns:a16="http://schemas.microsoft.com/office/drawing/2014/main" id="{06F2A567-48AB-DD4F-52A0-24DFF77C4F3A}"/>
                  </a:ext>
                </a:extLst>
              </p:cNvPr>
              <p:cNvPicPr/>
              <p:nvPr/>
            </p:nvPicPr>
            <p:blipFill>
              <a:blip r:embed="rId7"/>
              <a:stretch>
                <a:fillRect/>
              </a:stretch>
            </p:blipFill>
            <p:spPr>
              <a:xfrm>
                <a:off x="4098949" y="2198128"/>
                <a:ext cx="1267915" cy="56880"/>
              </a:xfrm>
              <a:prstGeom prst="rect">
                <a:avLst/>
              </a:prstGeom>
            </p:spPr>
          </p:pic>
        </mc:Fallback>
      </mc:AlternateContent>
      <p:sp>
        <p:nvSpPr>
          <p:cNvPr id="42" name="TextBox 41">
            <a:extLst>
              <a:ext uri="{FF2B5EF4-FFF2-40B4-BE49-F238E27FC236}">
                <a16:creationId xmlns:a16="http://schemas.microsoft.com/office/drawing/2014/main" id="{5F793B98-9AFD-31E0-6BD9-97457094D708}"/>
              </a:ext>
            </a:extLst>
          </p:cNvPr>
          <p:cNvSpPr txBox="1"/>
          <p:nvPr/>
        </p:nvSpPr>
        <p:spPr>
          <a:xfrm>
            <a:off x="5743811" y="2046098"/>
            <a:ext cx="5901793" cy="954107"/>
          </a:xfrm>
          <a:prstGeom prst="rect">
            <a:avLst/>
          </a:prstGeom>
          <a:noFill/>
        </p:spPr>
        <p:txBody>
          <a:bodyPr wrap="square" rtlCol="0">
            <a:spAutoFit/>
          </a:bodyPr>
          <a:lstStyle/>
          <a:p>
            <a:r>
              <a:rPr lang="en-US" sz="1400"/>
              <a:t>creates a dictionary:</a:t>
            </a:r>
          </a:p>
          <a:p>
            <a:r>
              <a:rPr lang="en-US" sz="1400"/>
              <a:t>{“input_mask”: [sentence1 token inputs, sentence2 token inputs, …], </a:t>
            </a:r>
          </a:p>
          <a:p>
            <a:r>
              <a:rPr lang="en-US" sz="1400"/>
              <a:t> “input_type_ids”: [something, something, …],</a:t>
            </a:r>
          </a:p>
          <a:p>
            <a:r>
              <a:rPr lang="en-US" sz="1400"/>
              <a:t> “input_word_ids”: [sentence1 token weights, sentence2 token weights, …]}</a:t>
            </a:r>
          </a:p>
        </p:txBody>
      </p:sp>
      <mc:AlternateContent xmlns:mc="http://schemas.openxmlformats.org/markup-compatibility/2006" xmlns:p14="http://schemas.microsoft.com/office/powerpoint/2010/main">
        <mc:Choice Requires="p14">
          <p:contentPart p14:bwMode="auto" r:id="rId8">
            <p14:nvContentPartPr>
              <p14:cNvPr id="2" name="Ink 1">
                <a:extLst>
                  <a:ext uri="{FF2B5EF4-FFF2-40B4-BE49-F238E27FC236}">
                    <a16:creationId xmlns:a16="http://schemas.microsoft.com/office/drawing/2014/main" id="{91D1068C-063F-FC37-49BA-F39AD886E03A}"/>
                  </a:ext>
                </a:extLst>
              </p14:cNvPr>
              <p14:cNvContentPartPr/>
              <p14:nvPr/>
            </p14:nvContentPartPr>
            <p14:xfrm>
              <a:off x="5294764" y="2472003"/>
              <a:ext cx="412200" cy="223920"/>
            </p14:xfrm>
          </p:contentPart>
        </mc:Choice>
        <mc:Fallback xmlns="">
          <p:pic>
            <p:nvPicPr>
              <p:cNvPr id="2" name="Ink 1">
                <a:extLst>
                  <a:ext uri="{FF2B5EF4-FFF2-40B4-BE49-F238E27FC236}">
                    <a16:creationId xmlns:a16="http://schemas.microsoft.com/office/drawing/2014/main" id="{91D1068C-063F-FC37-49BA-F39AD886E03A}"/>
                  </a:ext>
                </a:extLst>
              </p:cNvPr>
              <p:cNvPicPr/>
              <p:nvPr/>
            </p:nvPicPr>
            <p:blipFill>
              <a:blip r:embed="rId9"/>
              <a:stretch>
                <a:fillRect/>
              </a:stretch>
            </p:blipFill>
            <p:spPr>
              <a:xfrm>
                <a:off x="5285772" y="2463003"/>
                <a:ext cx="429825"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3" name="Ink 2">
                <a:extLst>
                  <a:ext uri="{FF2B5EF4-FFF2-40B4-BE49-F238E27FC236}">
                    <a16:creationId xmlns:a16="http://schemas.microsoft.com/office/drawing/2014/main" id="{3483A6E9-8B18-E1DF-0BD7-C8852D38B2BE}"/>
                  </a:ext>
                </a:extLst>
              </p14:cNvPr>
              <p14:cNvContentPartPr/>
              <p14:nvPr/>
            </p14:nvContentPartPr>
            <p14:xfrm>
              <a:off x="5490244" y="2914443"/>
              <a:ext cx="305640" cy="205560"/>
            </p14:xfrm>
          </p:contentPart>
        </mc:Choice>
        <mc:Fallback xmlns="">
          <p:pic>
            <p:nvPicPr>
              <p:cNvPr id="3" name="Ink 2">
                <a:extLst>
                  <a:ext uri="{FF2B5EF4-FFF2-40B4-BE49-F238E27FC236}">
                    <a16:creationId xmlns:a16="http://schemas.microsoft.com/office/drawing/2014/main" id="{3483A6E9-8B18-E1DF-0BD7-C8852D38B2BE}"/>
                  </a:ext>
                </a:extLst>
              </p:cNvPr>
              <p:cNvPicPr/>
              <p:nvPr/>
            </p:nvPicPr>
            <p:blipFill>
              <a:blip r:embed="rId11"/>
              <a:stretch>
                <a:fillRect/>
              </a:stretch>
            </p:blipFill>
            <p:spPr>
              <a:xfrm>
                <a:off x="5481244" y="2905443"/>
                <a:ext cx="323280" cy="223200"/>
              </a:xfrm>
              <a:prstGeom prst="rect">
                <a:avLst/>
              </a:prstGeom>
            </p:spPr>
          </p:pic>
        </mc:Fallback>
      </mc:AlternateContent>
      <p:sp>
        <p:nvSpPr>
          <p:cNvPr id="5" name="TextBox 4">
            <a:extLst>
              <a:ext uri="{FF2B5EF4-FFF2-40B4-BE49-F238E27FC236}">
                <a16:creationId xmlns:a16="http://schemas.microsoft.com/office/drawing/2014/main" id="{C1716E6D-C22A-C67F-0966-1329ED1DD7AE}"/>
              </a:ext>
            </a:extLst>
          </p:cNvPr>
          <p:cNvSpPr txBox="1"/>
          <p:nvPr/>
        </p:nvSpPr>
        <p:spPr>
          <a:xfrm>
            <a:off x="1283279" y="2390323"/>
            <a:ext cx="4188542" cy="523220"/>
          </a:xfrm>
          <a:prstGeom prst="rect">
            <a:avLst/>
          </a:prstGeom>
          <a:noFill/>
        </p:spPr>
        <p:txBody>
          <a:bodyPr wrap="square" rtlCol="0">
            <a:spAutoFit/>
          </a:bodyPr>
          <a:lstStyle/>
          <a:p>
            <a:r>
              <a:rPr lang="en-US" sz="1400"/>
              <a:t>sentence token inputs is 128 element long list of 1’s, 0’s, for whether there is token in that spot or not. </a:t>
            </a:r>
          </a:p>
        </p:txBody>
      </p:sp>
      <p:sp>
        <p:nvSpPr>
          <p:cNvPr id="8" name="TextBox 7">
            <a:extLst>
              <a:ext uri="{FF2B5EF4-FFF2-40B4-BE49-F238E27FC236}">
                <a16:creationId xmlns:a16="http://schemas.microsoft.com/office/drawing/2014/main" id="{17BD2B19-948F-2F50-34B7-943F7F1A7A28}"/>
              </a:ext>
            </a:extLst>
          </p:cNvPr>
          <p:cNvSpPr txBox="1"/>
          <p:nvPr/>
        </p:nvSpPr>
        <p:spPr>
          <a:xfrm>
            <a:off x="1607342" y="3042607"/>
            <a:ext cx="4188542" cy="523220"/>
          </a:xfrm>
          <a:prstGeom prst="rect">
            <a:avLst/>
          </a:prstGeom>
          <a:noFill/>
        </p:spPr>
        <p:txBody>
          <a:bodyPr wrap="square" rtlCol="0">
            <a:spAutoFit/>
          </a:bodyPr>
          <a:lstStyle/>
          <a:p>
            <a:r>
              <a:rPr lang="en-US" sz="1400"/>
              <a:t>sentence token weights is 128 element long list of weights corresponding to the token.  </a:t>
            </a:r>
          </a:p>
        </p:txBody>
      </p:sp>
      <mc:AlternateContent xmlns:mc="http://schemas.openxmlformats.org/markup-compatibility/2006" xmlns:p14="http://schemas.microsoft.com/office/powerpoint/2010/main">
        <mc:Choice Requires="p14">
          <p:contentPart p14:bwMode="auto" r:id="rId12">
            <p14:nvContentPartPr>
              <p14:cNvPr id="9" name="Ink 8">
                <a:extLst>
                  <a:ext uri="{FF2B5EF4-FFF2-40B4-BE49-F238E27FC236}">
                    <a16:creationId xmlns:a16="http://schemas.microsoft.com/office/drawing/2014/main" id="{49A169DD-32C3-559D-6748-3189C70C70F2}"/>
                  </a:ext>
                </a:extLst>
              </p14:cNvPr>
              <p14:cNvContentPartPr/>
              <p14:nvPr/>
            </p14:nvContentPartPr>
            <p14:xfrm>
              <a:off x="3490780" y="1639345"/>
              <a:ext cx="1532160" cy="346680"/>
            </p14:xfrm>
          </p:contentPart>
        </mc:Choice>
        <mc:Fallback xmlns="">
          <p:pic>
            <p:nvPicPr>
              <p:cNvPr id="9" name="Ink 8">
                <a:extLst>
                  <a:ext uri="{FF2B5EF4-FFF2-40B4-BE49-F238E27FC236}">
                    <a16:creationId xmlns:a16="http://schemas.microsoft.com/office/drawing/2014/main" id="{49A169DD-32C3-559D-6748-3189C70C70F2}"/>
                  </a:ext>
                </a:extLst>
              </p:cNvPr>
              <p:cNvPicPr/>
              <p:nvPr/>
            </p:nvPicPr>
            <p:blipFill>
              <a:blip r:embed="rId13"/>
              <a:stretch>
                <a:fillRect/>
              </a:stretch>
            </p:blipFill>
            <p:spPr>
              <a:xfrm>
                <a:off x="3482140" y="1630705"/>
                <a:ext cx="1549800" cy="364320"/>
              </a:xfrm>
              <a:prstGeom prst="rect">
                <a:avLst/>
              </a:prstGeom>
            </p:spPr>
          </p:pic>
        </mc:Fallback>
      </mc:AlternateContent>
      <p:sp>
        <p:nvSpPr>
          <p:cNvPr id="10" name="TextBox 9">
            <a:extLst>
              <a:ext uri="{FF2B5EF4-FFF2-40B4-BE49-F238E27FC236}">
                <a16:creationId xmlns:a16="http://schemas.microsoft.com/office/drawing/2014/main" id="{180EF853-3B58-5078-923B-B2D73B633121}"/>
              </a:ext>
            </a:extLst>
          </p:cNvPr>
          <p:cNvSpPr txBox="1"/>
          <p:nvPr/>
        </p:nvSpPr>
        <p:spPr>
          <a:xfrm>
            <a:off x="5145437" y="1360992"/>
            <a:ext cx="3108118" cy="523220"/>
          </a:xfrm>
          <a:prstGeom prst="rect">
            <a:avLst/>
          </a:prstGeom>
          <a:noFill/>
        </p:spPr>
        <p:txBody>
          <a:bodyPr wrap="square" rtlCol="0">
            <a:spAutoFit/>
          </a:bodyPr>
          <a:lstStyle/>
          <a:p>
            <a:r>
              <a:rPr lang="en-US" sz="1400"/>
              <a:t>text has to be in list form: text = [sentence1, sentence2, etc.]</a:t>
            </a:r>
          </a:p>
        </p:txBody>
      </p:sp>
      <p:sp>
        <p:nvSpPr>
          <p:cNvPr id="11" name="TextBox 10">
            <a:extLst>
              <a:ext uri="{FF2B5EF4-FFF2-40B4-BE49-F238E27FC236}">
                <a16:creationId xmlns:a16="http://schemas.microsoft.com/office/drawing/2014/main" id="{95F71BA3-01D5-2F01-2475-4A31069E2181}"/>
              </a:ext>
            </a:extLst>
          </p:cNvPr>
          <p:cNvSpPr txBox="1"/>
          <p:nvPr/>
        </p:nvSpPr>
        <p:spPr>
          <a:xfrm>
            <a:off x="239581" y="1564511"/>
            <a:ext cx="2533885" cy="338554"/>
          </a:xfrm>
          <a:prstGeom prst="rect">
            <a:avLst/>
          </a:prstGeom>
          <a:noFill/>
        </p:spPr>
        <p:txBody>
          <a:bodyPr wrap="square" rtlCol="0">
            <a:spAutoFit/>
          </a:bodyPr>
          <a:lstStyle/>
          <a:p>
            <a:r>
              <a:rPr lang="en-US" sz="1600"/>
              <a:t>text = [list of sentences]</a:t>
            </a:r>
            <a:endParaRPr lang="en-US"/>
          </a:p>
        </p:txBody>
      </p:sp>
      <p:sp>
        <p:nvSpPr>
          <p:cNvPr id="12" name="TextBox 11">
            <a:extLst>
              <a:ext uri="{FF2B5EF4-FFF2-40B4-BE49-F238E27FC236}">
                <a16:creationId xmlns:a16="http://schemas.microsoft.com/office/drawing/2014/main" id="{DA099393-BE63-F0E3-B40C-375736BDFD62}"/>
              </a:ext>
            </a:extLst>
          </p:cNvPr>
          <p:cNvSpPr txBox="1"/>
          <p:nvPr/>
        </p:nvSpPr>
        <p:spPr>
          <a:xfrm>
            <a:off x="239581" y="3825566"/>
            <a:ext cx="4652584" cy="338554"/>
          </a:xfrm>
          <a:prstGeom prst="rect">
            <a:avLst/>
          </a:prstGeom>
          <a:noFill/>
        </p:spPr>
        <p:txBody>
          <a:bodyPr wrap="square" rtlCol="0">
            <a:spAutoFit/>
          </a:bodyPr>
          <a:lstStyle/>
          <a:p>
            <a:r>
              <a:rPr lang="en-US" sz="1600"/>
              <a:t>text_encoded = bert_encoder(text_preprocessed)</a:t>
            </a:r>
          </a:p>
        </p:txBody>
      </p:sp>
      <p:sp>
        <p:nvSpPr>
          <p:cNvPr id="13" name="TextBox 12">
            <a:extLst>
              <a:ext uri="{FF2B5EF4-FFF2-40B4-BE49-F238E27FC236}">
                <a16:creationId xmlns:a16="http://schemas.microsoft.com/office/drawing/2014/main" id="{D4608A94-3F44-7458-37A6-93F5BE18A44F}"/>
              </a:ext>
            </a:extLst>
          </p:cNvPr>
          <p:cNvSpPr txBox="1"/>
          <p:nvPr/>
        </p:nvSpPr>
        <p:spPr>
          <a:xfrm>
            <a:off x="5535561" y="3848732"/>
            <a:ext cx="6656439" cy="1169551"/>
          </a:xfrm>
          <a:prstGeom prst="rect">
            <a:avLst/>
          </a:prstGeom>
          <a:noFill/>
        </p:spPr>
        <p:txBody>
          <a:bodyPr wrap="square" rtlCol="0">
            <a:spAutoFit/>
          </a:bodyPr>
          <a:lstStyle/>
          <a:p>
            <a:r>
              <a:rPr lang="en-US" sz="1400"/>
              <a:t>creates a dictionary:</a:t>
            </a:r>
          </a:p>
          <a:p>
            <a:r>
              <a:rPr lang="en-US" sz="1400"/>
              <a:t>{“default”: [, …], </a:t>
            </a:r>
          </a:p>
          <a:p>
            <a:r>
              <a:rPr lang="en-US" sz="1400"/>
              <a:t> “encoder_outputs”: [encoder1 sequence_output, encoder2 sequence_output, …],</a:t>
            </a:r>
          </a:p>
          <a:p>
            <a:r>
              <a:rPr lang="en-US" sz="1400"/>
              <a:t> “pooled_output”: [sentence1 embedding, sentence2 embedding, …],</a:t>
            </a:r>
          </a:p>
          <a:p>
            <a:r>
              <a:rPr lang="en-US" sz="1400"/>
              <a:t> “sequence_output”: [sentence1 token embeddings, sentence2 token embeddings,…] }</a:t>
            </a:r>
          </a:p>
        </p:txBody>
      </p:sp>
      <mc:AlternateContent xmlns:mc="http://schemas.openxmlformats.org/markup-compatibility/2006" xmlns:p14="http://schemas.microsoft.com/office/powerpoint/2010/main">
        <mc:Choice Requires="p14">
          <p:contentPart p14:bwMode="auto" r:id="rId14">
            <p14:nvContentPartPr>
              <p14:cNvPr id="14" name="Ink 13">
                <a:extLst>
                  <a:ext uri="{FF2B5EF4-FFF2-40B4-BE49-F238E27FC236}">
                    <a16:creationId xmlns:a16="http://schemas.microsoft.com/office/drawing/2014/main" id="{EFC2BA6F-2486-35CE-342B-D0105CE4472B}"/>
                  </a:ext>
                </a:extLst>
              </p14:cNvPr>
              <p14:cNvContentPartPr/>
              <p14:nvPr/>
            </p14:nvContentPartPr>
            <p14:xfrm rot="19977211">
              <a:off x="4945485" y="4860950"/>
              <a:ext cx="774692" cy="420837"/>
            </p14:xfrm>
          </p:contentPart>
        </mc:Choice>
        <mc:Fallback xmlns="">
          <p:pic>
            <p:nvPicPr>
              <p:cNvPr id="14" name="Ink 13">
                <a:extLst>
                  <a:ext uri="{FF2B5EF4-FFF2-40B4-BE49-F238E27FC236}">
                    <a16:creationId xmlns:a16="http://schemas.microsoft.com/office/drawing/2014/main" id="{EFC2BA6F-2486-35CE-342B-D0105CE4472B}"/>
                  </a:ext>
                </a:extLst>
              </p:cNvPr>
              <p:cNvPicPr/>
              <p:nvPr/>
            </p:nvPicPr>
            <p:blipFill>
              <a:blip r:embed="rId15"/>
              <a:stretch>
                <a:fillRect/>
              </a:stretch>
            </p:blipFill>
            <p:spPr>
              <a:xfrm rot="19977211">
                <a:off x="4936490" y="4851942"/>
                <a:ext cx="792323" cy="438492"/>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5" name="Ink 14">
                <a:extLst>
                  <a:ext uri="{FF2B5EF4-FFF2-40B4-BE49-F238E27FC236}">
                    <a16:creationId xmlns:a16="http://schemas.microsoft.com/office/drawing/2014/main" id="{EFD03456-43AD-489F-BDAC-0FBD49C09D65}"/>
                  </a:ext>
                </a:extLst>
              </p14:cNvPr>
              <p14:cNvContentPartPr/>
              <p14:nvPr/>
            </p14:nvContentPartPr>
            <p14:xfrm rot="4875181">
              <a:off x="7524828" y="5072320"/>
              <a:ext cx="305640" cy="205560"/>
            </p14:xfrm>
          </p:contentPart>
        </mc:Choice>
        <mc:Fallback xmlns="">
          <p:pic>
            <p:nvPicPr>
              <p:cNvPr id="15" name="Ink 14">
                <a:extLst>
                  <a:ext uri="{FF2B5EF4-FFF2-40B4-BE49-F238E27FC236}">
                    <a16:creationId xmlns:a16="http://schemas.microsoft.com/office/drawing/2014/main" id="{EFD03456-43AD-489F-BDAC-0FBD49C09D65}"/>
                  </a:ext>
                </a:extLst>
              </p:cNvPr>
              <p:cNvPicPr/>
              <p:nvPr/>
            </p:nvPicPr>
            <p:blipFill>
              <a:blip r:embed="rId11"/>
              <a:stretch>
                <a:fillRect/>
              </a:stretch>
            </p:blipFill>
            <p:spPr>
              <a:xfrm rot="4875181">
                <a:off x="7515828" y="5063320"/>
                <a:ext cx="323280" cy="223200"/>
              </a:xfrm>
              <a:prstGeom prst="rect">
                <a:avLst/>
              </a:prstGeom>
            </p:spPr>
          </p:pic>
        </mc:Fallback>
      </mc:AlternateContent>
      <p:sp>
        <p:nvSpPr>
          <p:cNvPr id="16" name="TextBox 15">
            <a:extLst>
              <a:ext uri="{FF2B5EF4-FFF2-40B4-BE49-F238E27FC236}">
                <a16:creationId xmlns:a16="http://schemas.microsoft.com/office/drawing/2014/main" id="{7D3BCE13-980C-DE99-C36E-3F8F04E85D1B}"/>
              </a:ext>
            </a:extLst>
          </p:cNvPr>
          <p:cNvSpPr txBox="1"/>
          <p:nvPr/>
        </p:nvSpPr>
        <p:spPr>
          <a:xfrm>
            <a:off x="4432424" y="5563472"/>
            <a:ext cx="2441960" cy="1169551"/>
          </a:xfrm>
          <a:prstGeom prst="rect">
            <a:avLst/>
          </a:prstGeom>
          <a:noFill/>
        </p:spPr>
        <p:txBody>
          <a:bodyPr wrap="square" rtlCol="0">
            <a:spAutoFit/>
          </a:bodyPr>
          <a:lstStyle/>
          <a:p>
            <a:r>
              <a:rPr lang="en-US" sz="1400"/>
              <a:t>sentence embedding is d = 768 vector of weights representing the sentence – it’s the pooled output of the [CLS] token (the blue circle in the diagram).</a:t>
            </a:r>
          </a:p>
        </p:txBody>
      </p:sp>
      <p:sp>
        <p:nvSpPr>
          <p:cNvPr id="17" name="TextBox 16">
            <a:extLst>
              <a:ext uri="{FF2B5EF4-FFF2-40B4-BE49-F238E27FC236}">
                <a16:creationId xmlns:a16="http://schemas.microsoft.com/office/drawing/2014/main" id="{A73D5FC3-0933-7F84-3FAF-97FF8469AA86}"/>
              </a:ext>
            </a:extLst>
          </p:cNvPr>
          <p:cNvSpPr txBox="1"/>
          <p:nvPr/>
        </p:nvSpPr>
        <p:spPr>
          <a:xfrm>
            <a:off x="7441464" y="5342055"/>
            <a:ext cx="4188542" cy="1169551"/>
          </a:xfrm>
          <a:prstGeom prst="rect">
            <a:avLst/>
          </a:prstGeom>
          <a:noFill/>
        </p:spPr>
        <p:txBody>
          <a:bodyPr wrap="square" rtlCol="0">
            <a:spAutoFit/>
          </a:bodyPr>
          <a:lstStyle/>
          <a:p>
            <a:r>
              <a:rPr lang="en-US" sz="1400"/>
              <a:t>sentence token embeddings is list of the d = 768 vector of weights for each token in the sentence.  Note this includes the padded 0 tokens in the sentence.  In the illustration, this corresponds to the orange columns of circles.</a:t>
            </a:r>
          </a:p>
        </p:txBody>
      </p:sp>
      <mc:AlternateContent xmlns:mc="http://schemas.openxmlformats.org/markup-compatibility/2006" xmlns:p14="http://schemas.microsoft.com/office/powerpoint/2010/main">
        <mc:Choice Requires="p14">
          <p:contentPart p14:bwMode="auto" r:id="rId17">
            <p14:nvContentPartPr>
              <p14:cNvPr id="18" name="Ink 17">
                <a:extLst>
                  <a:ext uri="{FF2B5EF4-FFF2-40B4-BE49-F238E27FC236}">
                    <a16:creationId xmlns:a16="http://schemas.microsoft.com/office/drawing/2014/main" id="{3571692B-DFC4-158D-3FBD-94B912C9D947}"/>
                  </a:ext>
                </a:extLst>
              </p14:cNvPr>
              <p14:cNvContentPartPr/>
              <p14:nvPr/>
            </p14:nvContentPartPr>
            <p14:xfrm rot="3172513">
              <a:off x="4757124" y="4086015"/>
              <a:ext cx="482760" cy="954107"/>
            </p14:xfrm>
          </p:contentPart>
        </mc:Choice>
        <mc:Fallback xmlns="">
          <p:pic>
            <p:nvPicPr>
              <p:cNvPr id="18" name="Ink 17">
                <a:extLst>
                  <a:ext uri="{FF2B5EF4-FFF2-40B4-BE49-F238E27FC236}">
                    <a16:creationId xmlns:a16="http://schemas.microsoft.com/office/drawing/2014/main" id="{3571692B-DFC4-158D-3FBD-94B912C9D947}"/>
                  </a:ext>
                </a:extLst>
              </p:cNvPr>
              <p:cNvPicPr/>
              <p:nvPr/>
            </p:nvPicPr>
            <p:blipFill>
              <a:blip r:embed="rId18"/>
              <a:stretch>
                <a:fillRect/>
              </a:stretch>
            </p:blipFill>
            <p:spPr>
              <a:xfrm rot="3172513">
                <a:off x="4748124" y="4077017"/>
                <a:ext cx="500400" cy="971742"/>
              </a:xfrm>
              <a:prstGeom prst="rect">
                <a:avLst/>
              </a:prstGeom>
            </p:spPr>
          </p:pic>
        </mc:Fallback>
      </mc:AlternateContent>
      <p:sp>
        <p:nvSpPr>
          <p:cNvPr id="19" name="TextBox 18">
            <a:extLst>
              <a:ext uri="{FF2B5EF4-FFF2-40B4-BE49-F238E27FC236}">
                <a16:creationId xmlns:a16="http://schemas.microsoft.com/office/drawing/2014/main" id="{89853926-B137-0E39-0053-0AFE4348669E}"/>
              </a:ext>
            </a:extLst>
          </p:cNvPr>
          <p:cNvSpPr txBox="1"/>
          <p:nvPr/>
        </p:nvSpPr>
        <p:spPr>
          <a:xfrm>
            <a:off x="1334273" y="4348129"/>
            <a:ext cx="3087048" cy="1600438"/>
          </a:xfrm>
          <a:prstGeom prst="rect">
            <a:avLst/>
          </a:prstGeom>
          <a:noFill/>
        </p:spPr>
        <p:txBody>
          <a:bodyPr wrap="square" rtlCol="0">
            <a:spAutoFit/>
          </a:bodyPr>
          <a:lstStyle/>
          <a:p>
            <a:r>
              <a:rPr lang="en-US" sz="1400"/>
              <a:t>encoder sequence_output is list of sequence_outputs, for each encoder.  In the illustration this corresponds to the black and orange column of circles. So the output of the last encoder is the same as what we get from sequence_output.  </a:t>
            </a:r>
          </a:p>
        </p:txBody>
      </p:sp>
      <mc:AlternateContent xmlns:mc="http://schemas.openxmlformats.org/markup-compatibility/2006" xmlns:p14="http://schemas.microsoft.com/office/powerpoint/2010/main">
        <mc:Choice Requires="p14">
          <p:contentPart p14:bwMode="auto" r:id="rId19">
            <p14:nvContentPartPr>
              <p14:cNvPr id="20" name="Ink 19">
                <a:extLst>
                  <a:ext uri="{FF2B5EF4-FFF2-40B4-BE49-F238E27FC236}">
                    <a16:creationId xmlns:a16="http://schemas.microsoft.com/office/drawing/2014/main" id="{BFACEF13-9935-FCAC-CC4C-F8074C268162}"/>
                  </a:ext>
                </a:extLst>
              </p14:cNvPr>
              <p14:cNvContentPartPr/>
              <p14:nvPr/>
            </p14:nvContentPartPr>
            <p14:xfrm>
              <a:off x="4746580" y="3930561"/>
              <a:ext cx="766080" cy="87840"/>
            </p14:xfrm>
          </p:contentPart>
        </mc:Choice>
        <mc:Fallback xmlns="">
          <p:pic>
            <p:nvPicPr>
              <p:cNvPr id="20" name="Ink 19">
                <a:extLst>
                  <a:ext uri="{FF2B5EF4-FFF2-40B4-BE49-F238E27FC236}">
                    <a16:creationId xmlns:a16="http://schemas.microsoft.com/office/drawing/2014/main" id="{BFACEF13-9935-FCAC-CC4C-F8074C268162}"/>
                  </a:ext>
                </a:extLst>
              </p:cNvPr>
              <p:cNvPicPr/>
              <p:nvPr/>
            </p:nvPicPr>
            <p:blipFill>
              <a:blip r:embed="rId20"/>
              <a:stretch>
                <a:fillRect/>
              </a:stretch>
            </p:blipFill>
            <p:spPr>
              <a:xfrm>
                <a:off x="4737580" y="3921561"/>
                <a:ext cx="783720" cy="105480"/>
              </a:xfrm>
              <a:prstGeom prst="rect">
                <a:avLst/>
              </a:prstGeom>
            </p:spPr>
          </p:pic>
        </mc:Fallback>
      </mc:AlternateContent>
      <p:sp>
        <p:nvSpPr>
          <p:cNvPr id="21" name="TextBox 20">
            <a:extLst>
              <a:ext uri="{FF2B5EF4-FFF2-40B4-BE49-F238E27FC236}">
                <a16:creationId xmlns:a16="http://schemas.microsoft.com/office/drawing/2014/main" id="{619C92F5-B678-B104-F2FD-CDBD2F8C5A73}"/>
              </a:ext>
            </a:extLst>
          </p:cNvPr>
          <p:cNvSpPr txBox="1"/>
          <p:nvPr/>
        </p:nvSpPr>
        <p:spPr>
          <a:xfrm>
            <a:off x="8128699" y="1245272"/>
            <a:ext cx="3832932" cy="954107"/>
          </a:xfrm>
          <a:prstGeom prst="rect">
            <a:avLst/>
          </a:prstGeom>
          <a:noFill/>
          <a:ln>
            <a:solidFill>
              <a:srgbClr val="FF0000"/>
            </a:solidFill>
          </a:ln>
        </p:spPr>
        <p:txBody>
          <a:bodyPr wrap="square" rtlCol="0">
            <a:spAutoFit/>
          </a:bodyPr>
          <a:lstStyle/>
          <a:p>
            <a:r>
              <a:rPr lang="en-US" sz="1400"/>
              <a:t>seems that in functional neural network, the output of bert_preprocess is presumed to be the input_word_Id’s, while one has to specify which of the outputs one wants for the bert_encoder.</a:t>
            </a:r>
          </a:p>
        </p:txBody>
      </p:sp>
    </p:spTree>
    <p:extLst>
      <p:ext uri="{BB962C8B-B14F-4D97-AF65-F5344CB8AC3E}">
        <p14:creationId xmlns:p14="http://schemas.microsoft.com/office/powerpoint/2010/main" val="4078307955"/>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366630" y="1171294"/>
            <a:ext cx="6056707" cy="338554"/>
          </a:xfrm>
          <a:prstGeom prst="rect">
            <a:avLst/>
          </a:prstGeom>
          <a:noFill/>
        </p:spPr>
        <p:txBody>
          <a:bodyPr wrap="square" rtlCol="0">
            <a:spAutoFit/>
          </a:bodyPr>
          <a:lstStyle/>
          <a:p>
            <a:r>
              <a:rPr lang="en-US" sz="1600"/>
              <a:t>Elaborating on the output of the BERT preprocessor.  </a:t>
            </a:r>
          </a:p>
        </p:txBody>
      </p:sp>
      <p:sp>
        <p:nvSpPr>
          <p:cNvPr id="7" name="Rectangle 6">
            <a:extLst>
              <a:ext uri="{FF2B5EF4-FFF2-40B4-BE49-F238E27FC236}">
                <a16:creationId xmlns:a16="http://schemas.microsoft.com/office/drawing/2014/main" id="{197F4591-76E8-F317-A518-4F7A86E1776A}"/>
              </a:ext>
            </a:extLst>
          </p:cNvPr>
          <p:cNvSpPr/>
          <p:nvPr/>
        </p:nvSpPr>
        <p:spPr>
          <a:xfrm>
            <a:off x="3915664" y="151841"/>
            <a:ext cx="2507674" cy="461665"/>
          </a:xfrm>
          <a:prstGeom prst="rect">
            <a:avLst/>
          </a:prstGeom>
        </p:spPr>
        <p:txBody>
          <a:bodyPr wrap="none">
            <a:spAutoFit/>
          </a:bodyPr>
          <a:lstStyle/>
          <a:p>
            <a:r>
              <a:rPr lang="en-US" sz="2400" b="1" u="sng">
                <a:solidFill>
                  <a:srgbClr val="FF9933"/>
                </a:solidFill>
              </a:rPr>
              <a:t>Tensor Flow: BERT</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C25B48C9-794C-E698-459A-D16DB3E3903A}"/>
                  </a:ext>
                </a:extLst>
              </p14:cNvPr>
              <p14:cNvContentPartPr/>
              <p14:nvPr/>
            </p14:nvContentPartPr>
            <p14:xfrm>
              <a:off x="-1160385" y="166908"/>
              <a:ext cx="360" cy="360"/>
            </p14:xfrm>
          </p:contentPart>
        </mc:Choice>
        <mc:Fallback xmlns="">
          <p:pic>
            <p:nvPicPr>
              <p:cNvPr id="6" name="Ink 5">
                <a:extLst>
                  <a:ext uri="{FF2B5EF4-FFF2-40B4-BE49-F238E27FC236}">
                    <a16:creationId xmlns:a16="http://schemas.microsoft.com/office/drawing/2014/main" id="{C25B48C9-794C-E698-459A-D16DB3E3903A}"/>
                  </a:ext>
                </a:extLst>
              </p:cNvPr>
              <p:cNvPicPr/>
              <p:nvPr/>
            </p:nvPicPr>
            <p:blipFill>
              <a:blip r:embed="rId5"/>
              <a:stretch>
                <a:fillRect/>
              </a:stretch>
            </p:blipFill>
            <p:spPr>
              <a:xfrm>
                <a:off x="-1169385" y="158268"/>
                <a:ext cx="18000" cy="18000"/>
              </a:xfrm>
              <a:prstGeom prst="rect">
                <a:avLst/>
              </a:prstGeom>
            </p:spPr>
          </p:pic>
        </mc:Fallback>
      </mc:AlternateContent>
      <p:sp>
        <p:nvSpPr>
          <p:cNvPr id="13" name="TextBox 12">
            <a:extLst>
              <a:ext uri="{FF2B5EF4-FFF2-40B4-BE49-F238E27FC236}">
                <a16:creationId xmlns:a16="http://schemas.microsoft.com/office/drawing/2014/main" id="{53444458-5FD5-8BFD-F4C2-625FF8C69947}"/>
              </a:ext>
            </a:extLst>
          </p:cNvPr>
          <p:cNvSpPr txBox="1"/>
          <p:nvPr/>
        </p:nvSpPr>
        <p:spPr>
          <a:xfrm>
            <a:off x="455120" y="1845321"/>
            <a:ext cx="6742093" cy="1077218"/>
          </a:xfrm>
          <a:prstGeom prst="rect">
            <a:avLst/>
          </a:prstGeom>
          <a:solidFill>
            <a:srgbClr val="FFCCCC"/>
          </a:solidFill>
        </p:spPr>
        <p:txBody>
          <a:bodyPr wrap="square" rtlCol="0">
            <a:spAutoFit/>
          </a:bodyPr>
          <a:lstStyle/>
          <a:p>
            <a:r>
              <a:rPr lang="en-US" sz="1600"/>
              <a:t>Consider: text = [“I like pie”, “do you?”]</a:t>
            </a:r>
          </a:p>
          <a:p>
            <a:r>
              <a:rPr lang="en-US" sz="1600"/>
              <a:t>This will be tokenized as: [CLS] [I] [like] [pie] [SEP], [CLS] [do] [you] [?] [SEP].  </a:t>
            </a:r>
          </a:p>
          <a:p>
            <a:r>
              <a:rPr lang="en-US" sz="1600"/>
              <a:t>Its mask will be M = text_preprocessed[“input_mask”], </a:t>
            </a:r>
          </a:p>
          <a:p>
            <a:r>
              <a:rPr lang="en-US" sz="1600"/>
              <a:t>and its word ID will be W = text_preprocessed[“input_word_ids”], below:</a:t>
            </a:r>
          </a:p>
        </p:txBody>
      </p:sp>
      <mc:AlternateContent xmlns:mc="http://schemas.openxmlformats.org/markup-compatibility/2006" xmlns:p14="http://schemas.microsoft.com/office/powerpoint/2010/main">
        <mc:Choice Requires="p14">
          <p:contentPart p14:bwMode="auto" r:id="rId6">
            <p14:nvContentPartPr>
              <p14:cNvPr id="14" name="Ink 13">
                <a:extLst>
                  <a:ext uri="{FF2B5EF4-FFF2-40B4-BE49-F238E27FC236}">
                    <a16:creationId xmlns:a16="http://schemas.microsoft.com/office/drawing/2014/main" id="{3CD1F62D-C02F-0BAD-B0FF-FF5F153B23EB}"/>
                  </a:ext>
                </a:extLst>
              </p14:cNvPr>
              <p14:cNvContentPartPr/>
              <p14:nvPr/>
            </p14:nvContentPartPr>
            <p14:xfrm>
              <a:off x="4317204" y="4325296"/>
              <a:ext cx="216000" cy="361800"/>
            </p14:xfrm>
          </p:contentPart>
        </mc:Choice>
        <mc:Fallback xmlns="">
          <p:pic>
            <p:nvPicPr>
              <p:cNvPr id="14" name="Ink 13">
                <a:extLst>
                  <a:ext uri="{FF2B5EF4-FFF2-40B4-BE49-F238E27FC236}">
                    <a16:creationId xmlns:a16="http://schemas.microsoft.com/office/drawing/2014/main" id="{3CD1F62D-C02F-0BAD-B0FF-FF5F153B23EB}"/>
                  </a:ext>
                </a:extLst>
              </p:cNvPr>
              <p:cNvPicPr/>
              <p:nvPr/>
            </p:nvPicPr>
            <p:blipFill>
              <a:blip r:embed="rId7"/>
              <a:stretch>
                <a:fillRect/>
              </a:stretch>
            </p:blipFill>
            <p:spPr>
              <a:xfrm>
                <a:off x="4308204" y="4316296"/>
                <a:ext cx="233640" cy="3794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5" name="Ink 14">
                <a:extLst>
                  <a:ext uri="{FF2B5EF4-FFF2-40B4-BE49-F238E27FC236}">
                    <a16:creationId xmlns:a16="http://schemas.microsoft.com/office/drawing/2014/main" id="{A1030670-8015-8694-216C-49CF2C548BF2}"/>
                  </a:ext>
                </a:extLst>
              </p14:cNvPr>
              <p14:cNvContentPartPr/>
              <p14:nvPr/>
            </p14:nvContentPartPr>
            <p14:xfrm>
              <a:off x="6524496" y="4270844"/>
              <a:ext cx="466920" cy="337320"/>
            </p14:xfrm>
          </p:contentPart>
        </mc:Choice>
        <mc:Fallback xmlns="">
          <p:pic>
            <p:nvPicPr>
              <p:cNvPr id="15" name="Ink 14">
                <a:extLst>
                  <a:ext uri="{FF2B5EF4-FFF2-40B4-BE49-F238E27FC236}">
                    <a16:creationId xmlns:a16="http://schemas.microsoft.com/office/drawing/2014/main" id="{A1030670-8015-8694-216C-49CF2C548BF2}"/>
                  </a:ext>
                </a:extLst>
              </p:cNvPr>
              <p:cNvPicPr/>
              <p:nvPr/>
            </p:nvPicPr>
            <p:blipFill>
              <a:blip r:embed="rId9"/>
              <a:stretch>
                <a:fillRect/>
              </a:stretch>
            </p:blipFill>
            <p:spPr>
              <a:xfrm>
                <a:off x="6515496" y="4261844"/>
                <a:ext cx="484560" cy="354960"/>
              </a:xfrm>
              <a:prstGeom prst="rect">
                <a:avLst/>
              </a:prstGeom>
            </p:spPr>
          </p:pic>
        </mc:Fallback>
      </mc:AlternateContent>
      <p:sp>
        <p:nvSpPr>
          <p:cNvPr id="16" name="TextBox 15">
            <a:extLst>
              <a:ext uri="{FF2B5EF4-FFF2-40B4-BE49-F238E27FC236}">
                <a16:creationId xmlns:a16="http://schemas.microsoft.com/office/drawing/2014/main" id="{298D4AA1-A5D2-587A-A9C3-9F1768E53C72}"/>
              </a:ext>
            </a:extLst>
          </p:cNvPr>
          <p:cNvSpPr txBox="1"/>
          <p:nvPr/>
        </p:nvSpPr>
        <p:spPr>
          <a:xfrm>
            <a:off x="4043706" y="4680178"/>
            <a:ext cx="737455" cy="338554"/>
          </a:xfrm>
          <a:prstGeom prst="rect">
            <a:avLst/>
          </a:prstGeom>
          <a:noFill/>
        </p:spPr>
        <p:txBody>
          <a:bodyPr wrap="square" rtlCol="0">
            <a:spAutoFit/>
          </a:bodyPr>
          <a:lstStyle/>
          <a:p>
            <a:r>
              <a:rPr lang="en-US" sz="1600"/>
              <a:t>[CLS]</a:t>
            </a:r>
          </a:p>
        </p:txBody>
      </p:sp>
      <p:sp>
        <p:nvSpPr>
          <p:cNvPr id="17" name="TextBox 16">
            <a:extLst>
              <a:ext uri="{FF2B5EF4-FFF2-40B4-BE49-F238E27FC236}">
                <a16:creationId xmlns:a16="http://schemas.microsoft.com/office/drawing/2014/main" id="{FC1013F1-E819-D928-7264-7A839F20663A}"/>
              </a:ext>
            </a:extLst>
          </p:cNvPr>
          <p:cNvSpPr txBox="1"/>
          <p:nvPr/>
        </p:nvSpPr>
        <p:spPr>
          <a:xfrm>
            <a:off x="6856205" y="4642631"/>
            <a:ext cx="737455" cy="338554"/>
          </a:xfrm>
          <a:prstGeom prst="rect">
            <a:avLst/>
          </a:prstGeom>
          <a:noFill/>
        </p:spPr>
        <p:txBody>
          <a:bodyPr wrap="square" rtlCol="0">
            <a:spAutoFit/>
          </a:bodyPr>
          <a:lstStyle/>
          <a:p>
            <a:r>
              <a:rPr lang="en-US" sz="1600"/>
              <a:t>[SEP]</a:t>
            </a:r>
          </a:p>
        </p:txBody>
      </p:sp>
      <p:sp>
        <p:nvSpPr>
          <p:cNvPr id="18" name="TextBox 17">
            <a:extLst>
              <a:ext uri="{FF2B5EF4-FFF2-40B4-BE49-F238E27FC236}">
                <a16:creationId xmlns:a16="http://schemas.microsoft.com/office/drawing/2014/main" id="{7CADCC60-919D-A5FA-40C8-3DB6E5B3B4AB}"/>
              </a:ext>
            </a:extLst>
          </p:cNvPr>
          <p:cNvSpPr txBox="1"/>
          <p:nvPr/>
        </p:nvSpPr>
        <p:spPr>
          <a:xfrm>
            <a:off x="8786711" y="1968431"/>
            <a:ext cx="2704363" cy="830997"/>
          </a:xfrm>
          <a:prstGeom prst="rect">
            <a:avLst/>
          </a:prstGeom>
          <a:noFill/>
          <a:ln>
            <a:solidFill>
              <a:srgbClr val="0070C0"/>
            </a:solidFill>
          </a:ln>
        </p:spPr>
        <p:txBody>
          <a:bodyPr wrap="square" rtlCol="0">
            <a:spAutoFit/>
          </a:bodyPr>
          <a:lstStyle/>
          <a:p>
            <a:r>
              <a:rPr lang="en-US" sz="1600"/>
              <a:t>even if there is only one sentence/phrase, it will have the [SEP] token after it.</a:t>
            </a:r>
          </a:p>
        </p:txBody>
      </p:sp>
      <p:graphicFrame>
        <p:nvGraphicFramePr>
          <p:cNvPr id="19" name="Object 18">
            <a:extLst>
              <a:ext uri="{FF2B5EF4-FFF2-40B4-BE49-F238E27FC236}">
                <a16:creationId xmlns:a16="http://schemas.microsoft.com/office/drawing/2014/main" id="{518D470D-EAB0-B65E-B970-857594A054A7}"/>
              </a:ext>
            </a:extLst>
          </p:cNvPr>
          <p:cNvGraphicFramePr>
            <a:graphicFrameLocks noChangeAspect="1"/>
          </p:cNvGraphicFramePr>
          <p:nvPr>
            <p:extLst>
              <p:ext uri="{D42A27DB-BD31-4B8C-83A1-F6EECF244321}">
                <p14:modId xmlns:p14="http://schemas.microsoft.com/office/powerpoint/2010/main" val="1901624479"/>
              </p:ext>
            </p:extLst>
          </p:nvPr>
        </p:nvGraphicFramePr>
        <p:xfrm>
          <a:off x="455120" y="3526219"/>
          <a:ext cx="7161754" cy="818486"/>
        </p:xfrm>
        <a:graphic>
          <a:graphicData uri="http://schemas.openxmlformats.org/presentationml/2006/ole">
            <mc:AlternateContent xmlns:mc="http://schemas.openxmlformats.org/markup-compatibility/2006">
              <mc:Choice xmlns:v="urn:schemas-microsoft-com:vml" Requires="v">
                <p:oleObj name="Equation" r:id="rId10" imgW="4889160" imgH="558720" progId="Equation.DSMT4">
                  <p:embed/>
                </p:oleObj>
              </mc:Choice>
              <mc:Fallback>
                <p:oleObj name="Equation" r:id="rId10" imgW="4889160" imgH="558720" progId="Equation.DSMT4">
                  <p:embed/>
                  <p:pic>
                    <p:nvPicPr>
                      <p:cNvPr id="19" name="Object 18">
                        <a:extLst>
                          <a:ext uri="{FF2B5EF4-FFF2-40B4-BE49-F238E27FC236}">
                            <a16:creationId xmlns:a16="http://schemas.microsoft.com/office/drawing/2014/main" id="{518D470D-EAB0-B65E-B970-857594A054A7}"/>
                          </a:ext>
                        </a:extLst>
                      </p:cNvPr>
                      <p:cNvPicPr/>
                      <p:nvPr/>
                    </p:nvPicPr>
                    <p:blipFill>
                      <a:blip r:embed="rId11"/>
                      <a:stretch>
                        <a:fillRect/>
                      </a:stretch>
                    </p:blipFill>
                    <p:spPr>
                      <a:xfrm>
                        <a:off x="455120" y="3526219"/>
                        <a:ext cx="7161754" cy="818486"/>
                      </a:xfrm>
                      <a:prstGeom prst="rect">
                        <a:avLst/>
                      </a:prstGeom>
                    </p:spPr>
                  </p:pic>
                </p:oleObj>
              </mc:Fallback>
            </mc:AlternateContent>
          </a:graphicData>
        </a:graphic>
      </p:graphicFrame>
    </p:spTree>
    <p:extLst>
      <p:ext uri="{BB962C8B-B14F-4D97-AF65-F5344CB8AC3E}">
        <p14:creationId xmlns:p14="http://schemas.microsoft.com/office/powerpoint/2010/main" val="3058347951"/>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97F4591-76E8-F317-A518-4F7A86E1776A}"/>
              </a:ext>
            </a:extLst>
          </p:cNvPr>
          <p:cNvSpPr/>
          <p:nvPr/>
        </p:nvSpPr>
        <p:spPr>
          <a:xfrm>
            <a:off x="3915664" y="151841"/>
            <a:ext cx="2507674" cy="461665"/>
          </a:xfrm>
          <a:prstGeom prst="rect">
            <a:avLst/>
          </a:prstGeom>
        </p:spPr>
        <p:txBody>
          <a:bodyPr wrap="none">
            <a:spAutoFit/>
          </a:bodyPr>
          <a:lstStyle/>
          <a:p>
            <a:r>
              <a:rPr lang="en-US" sz="2400" b="1" u="sng">
                <a:solidFill>
                  <a:srgbClr val="FF9933"/>
                </a:solidFill>
              </a:rPr>
              <a:t>Tensor Flow: BERT</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C25B48C9-794C-E698-459A-D16DB3E3903A}"/>
                  </a:ext>
                </a:extLst>
              </p14:cNvPr>
              <p14:cNvContentPartPr/>
              <p14:nvPr/>
            </p14:nvContentPartPr>
            <p14:xfrm>
              <a:off x="-1160385" y="166908"/>
              <a:ext cx="360" cy="360"/>
            </p14:xfrm>
          </p:contentPart>
        </mc:Choice>
        <mc:Fallback xmlns="">
          <p:pic>
            <p:nvPicPr>
              <p:cNvPr id="6" name="Ink 5">
                <a:extLst>
                  <a:ext uri="{FF2B5EF4-FFF2-40B4-BE49-F238E27FC236}">
                    <a16:creationId xmlns:a16="http://schemas.microsoft.com/office/drawing/2014/main" id="{C25B48C9-794C-E698-459A-D16DB3E3903A}"/>
                  </a:ext>
                </a:extLst>
              </p:cNvPr>
              <p:cNvPicPr/>
              <p:nvPr/>
            </p:nvPicPr>
            <p:blipFill>
              <a:blip r:embed="rId5"/>
              <a:stretch>
                <a:fillRect/>
              </a:stretch>
            </p:blipFill>
            <p:spPr>
              <a:xfrm>
                <a:off x="-1169385" y="158268"/>
                <a:ext cx="18000" cy="18000"/>
              </a:xfrm>
              <a:prstGeom prst="rect">
                <a:avLst/>
              </a:prstGeom>
            </p:spPr>
          </p:pic>
        </mc:Fallback>
      </mc:AlternateContent>
      <p:sp>
        <p:nvSpPr>
          <p:cNvPr id="2" name="TextBox 1">
            <a:extLst>
              <a:ext uri="{FF2B5EF4-FFF2-40B4-BE49-F238E27FC236}">
                <a16:creationId xmlns:a16="http://schemas.microsoft.com/office/drawing/2014/main" id="{28F10A62-C899-B97A-03FB-2DFCFB54768A}"/>
              </a:ext>
            </a:extLst>
          </p:cNvPr>
          <p:cNvSpPr txBox="1"/>
          <p:nvPr/>
        </p:nvSpPr>
        <p:spPr>
          <a:xfrm>
            <a:off x="459425" y="1586391"/>
            <a:ext cx="6600440" cy="1323439"/>
          </a:xfrm>
          <a:prstGeom prst="rect">
            <a:avLst/>
          </a:prstGeom>
          <a:solidFill>
            <a:srgbClr val="FFCCCC"/>
          </a:solidFill>
        </p:spPr>
        <p:txBody>
          <a:bodyPr wrap="square" rtlCol="0">
            <a:spAutoFit/>
          </a:bodyPr>
          <a:lstStyle/>
          <a:p>
            <a:r>
              <a:rPr lang="en-US" sz="1600"/>
              <a:t>Consider: text = [“I like pie”, “do you?”]</a:t>
            </a:r>
          </a:p>
          <a:p>
            <a:r>
              <a:rPr lang="en-US" sz="1600"/>
              <a:t>This will be tokenized as: [CLS] [I] [like] [pie] [SEP] [CLS] [do] [you] [?] [SEP].  </a:t>
            </a:r>
          </a:p>
          <a:p>
            <a:r>
              <a:rPr lang="en-US" sz="1600"/>
              <a:t>And then its pooled output will be P = text_encoded[“pooled_output”], </a:t>
            </a:r>
          </a:p>
          <a:p>
            <a:r>
              <a:rPr lang="en-US" sz="1600"/>
              <a:t>and its sequence output will be S = text_encoded[‘sequence_output”], </a:t>
            </a:r>
          </a:p>
          <a:p>
            <a:r>
              <a:rPr lang="en-US" sz="1600"/>
              <a:t>and its encoder output will be E = text_encoded[“encoder_outputs”].</a:t>
            </a:r>
          </a:p>
        </p:txBody>
      </p:sp>
      <mc:AlternateContent xmlns:mc="http://schemas.openxmlformats.org/markup-compatibility/2006" xmlns:p14="http://schemas.microsoft.com/office/powerpoint/2010/main">
        <mc:Choice Requires="p14">
          <p:contentPart p14:bwMode="auto" r:id="rId6">
            <p14:nvContentPartPr>
              <p14:cNvPr id="3" name="Ink 2">
                <a:extLst>
                  <a:ext uri="{FF2B5EF4-FFF2-40B4-BE49-F238E27FC236}">
                    <a16:creationId xmlns:a16="http://schemas.microsoft.com/office/drawing/2014/main" id="{6284659F-D34D-9C28-2B09-E7F8D15B0285}"/>
                  </a:ext>
                </a:extLst>
              </p14:cNvPr>
              <p14:cNvContentPartPr/>
              <p14:nvPr/>
            </p14:nvContentPartPr>
            <p14:xfrm>
              <a:off x="6587796" y="5479937"/>
              <a:ext cx="767160" cy="532080"/>
            </p14:xfrm>
          </p:contentPart>
        </mc:Choice>
        <mc:Fallback xmlns="">
          <p:pic>
            <p:nvPicPr>
              <p:cNvPr id="3" name="Ink 2">
                <a:extLst>
                  <a:ext uri="{FF2B5EF4-FFF2-40B4-BE49-F238E27FC236}">
                    <a16:creationId xmlns:a16="http://schemas.microsoft.com/office/drawing/2014/main" id="{6284659F-D34D-9C28-2B09-E7F8D15B0285}"/>
                  </a:ext>
                </a:extLst>
              </p:cNvPr>
              <p:cNvPicPr/>
              <p:nvPr/>
            </p:nvPicPr>
            <p:blipFill>
              <a:blip r:embed="rId7"/>
              <a:stretch>
                <a:fillRect/>
              </a:stretch>
            </p:blipFill>
            <p:spPr>
              <a:xfrm>
                <a:off x="6578796" y="5470931"/>
                <a:ext cx="784800" cy="549732"/>
              </a:xfrm>
              <a:prstGeom prst="rect">
                <a:avLst/>
              </a:prstGeom>
            </p:spPr>
          </p:pic>
        </mc:Fallback>
      </mc:AlternateContent>
      <p:sp>
        <p:nvSpPr>
          <p:cNvPr id="4" name="TextBox 3">
            <a:extLst>
              <a:ext uri="{FF2B5EF4-FFF2-40B4-BE49-F238E27FC236}">
                <a16:creationId xmlns:a16="http://schemas.microsoft.com/office/drawing/2014/main" id="{C804A570-DB13-9FF0-598E-8819DF5DB5D6}"/>
              </a:ext>
            </a:extLst>
          </p:cNvPr>
          <p:cNvSpPr txBox="1"/>
          <p:nvPr/>
        </p:nvSpPr>
        <p:spPr>
          <a:xfrm>
            <a:off x="6726504" y="6079983"/>
            <a:ext cx="2252643" cy="338554"/>
          </a:xfrm>
          <a:prstGeom prst="rect">
            <a:avLst/>
          </a:prstGeom>
          <a:noFill/>
        </p:spPr>
        <p:txBody>
          <a:bodyPr wrap="square" rtlCol="0">
            <a:spAutoFit/>
          </a:bodyPr>
          <a:lstStyle/>
          <a:p>
            <a:r>
              <a:rPr lang="en-US" sz="1600"/>
              <a:t>()</a:t>
            </a:r>
            <a:r>
              <a:rPr lang="en-US" sz="1600" baseline="-25000"/>
              <a:t>vec</a:t>
            </a:r>
            <a:r>
              <a:rPr lang="en-US" sz="1600"/>
              <a:t> is 768 element list.</a:t>
            </a:r>
          </a:p>
        </p:txBody>
      </p:sp>
      <p:sp>
        <p:nvSpPr>
          <p:cNvPr id="5" name="TextBox 4">
            <a:extLst>
              <a:ext uri="{FF2B5EF4-FFF2-40B4-BE49-F238E27FC236}">
                <a16:creationId xmlns:a16="http://schemas.microsoft.com/office/drawing/2014/main" id="{72575A13-5963-2427-F9B6-C675973FACD9}"/>
              </a:ext>
            </a:extLst>
          </p:cNvPr>
          <p:cNvSpPr txBox="1"/>
          <p:nvPr/>
        </p:nvSpPr>
        <p:spPr>
          <a:xfrm>
            <a:off x="9755077" y="6035609"/>
            <a:ext cx="2012565" cy="584775"/>
          </a:xfrm>
          <a:prstGeom prst="rect">
            <a:avLst/>
          </a:prstGeom>
          <a:noFill/>
        </p:spPr>
        <p:txBody>
          <a:bodyPr wrap="square" rtlCol="0">
            <a:spAutoFit/>
          </a:bodyPr>
          <a:lstStyle/>
          <a:p>
            <a:r>
              <a:rPr lang="en-US" sz="1600"/>
              <a:t>assuming n stacked encoders</a:t>
            </a:r>
          </a:p>
        </p:txBody>
      </p:sp>
      <mc:AlternateContent xmlns:mc="http://schemas.openxmlformats.org/markup-compatibility/2006" xmlns:p14="http://schemas.microsoft.com/office/powerpoint/2010/main">
        <mc:Choice Requires="p14">
          <p:contentPart p14:bwMode="auto" r:id="rId8">
            <p14:nvContentPartPr>
              <p14:cNvPr id="8" name="Ink 7">
                <a:extLst>
                  <a:ext uri="{FF2B5EF4-FFF2-40B4-BE49-F238E27FC236}">
                    <a16:creationId xmlns:a16="http://schemas.microsoft.com/office/drawing/2014/main" id="{52850D6D-8E18-5F26-B188-D846A140EC44}"/>
                  </a:ext>
                </a:extLst>
              </p14:cNvPr>
              <p14:cNvContentPartPr/>
              <p14:nvPr/>
            </p14:nvContentPartPr>
            <p14:xfrm>
              <a:off x="9537404" y="5410301"/>
              <a:ext cx="872389" cy="532080"/>
            </p14:xfrm>
          </p:contentPart>
        </mc:Choice>
        <mc:Fallback xmlns="">
          <p:pic>
            <p:nvPicPr>
              <p:cNvPr id="8" name="Ink 7">
                <a:extLst>
                  <a:ext uri="{FF2B5EF4-FFF2-40B4-BE49-F238E27FC236}">
                    <a16:creationId xmlns:a16="http://schemas.microsoft.com/office/drawing/2014/main" id="{52850D6D-8E18-5F26-B188-D846A140EC44}"/>
                  </a:ext>
                </a:extLst>
              </p:cNvPr>
              <p:cNvPicPr/>
              <p:nvPr/>
            </p:nvPicPr>
            <p:blipFill>
              <a:blip r:embed="rId9"/>
              <a:stretch>
                <a:fillRect/>
              </a:stretch>
            </p:blipFill>
            <p:spPr>
              <a:xfrm>
                <a:off x="9528403" y="5401295"/>
                <a:ext cx="890031" cy="549732"/>
              </a:xfrm>
              <a:prstGeom prst="rect">
                <a:avLst/>
              </a:prstGeom>
            </p:spPr>
          </p:pic>
        </mc:Fallback>
      </mc:AlternateContent>
      <p:graphicFrame>
        <p:nvGraphicFramePr>
          <p:cNvPr id="10" name="Object 9">
            <a:extLst>
              <a:ext uri="{FF2B5EF4-FFF2-40B4-BE49-F238E27FC236}">
                <a16:creationId xmlns:a16="http://schemas.microsoft.com/office/drawing/2014/main" id="{9FC693C4-EF63-F6FE-3B5C-8279F99E7172}"/>
              </a:ext>
            </a:extLst>
          </p:cNvPr>
          <p:cNvGraphicFramePr>
            <a:graphicFrameLocks noChangeAspect="1"/>
          </p:cNvGraphicFramePr>
          <p:nvPr>
            <p:extLst>
              <p:ext uri="{D42A27DB-BD31-4B8C-83A1-F6EECF244321}">
                <p14:modId xmlns:p14="http://schemas.microsoft.com/office/powerpoint/2010/main" val="1455750670"/>
              </p:ext>
            </p:extLst>
          </p:nvPr>
        </p:nvGraphicFramePr>
        <p:xfrm>
          <a:off x="371475" y="3244746"/>
          <a:ext cx="11449050" cy="2185988"/>
        </p:xfrm>
        <a:graphic>
          <a:graphicData uri="http://schemas.openxmlformats.org/presentationml/2006/ole">
            <mc:AlternateContent xmlns:mc="http://schemas.openxmlformats.org/markup-compatibility/2006">
              <mc:Choice xmlns:v="urn:schemas-microsoft-com:vml" Requires="v">
                <p:oleObj name="Equation" r:id="rId10" imgW="9385200" imgH="1790640" progId="Equation.DSMT4">
                  <p:embed/>
                </p:oleObj>
              </mc:Choice>
              <mc:Fallback>
                <p:oleObj name="Equation" r:id="rId10" imgW="9385200" imgH="1790640" progId="Equation.DSMT4">
                  <p:embed/>
                  <p:pic>
                    <p:nvPicPr>
                      <p:cNvPr id="0" name=""/>
                      <p:cNvPicPr/>
                      <p:nvPr/>
                    </p:nvPicPr>
                    <p:blipFill>
                      <a:blip r:embed="rId11"/>
                      <a:stretch>
                        <a:fillRect/>
                      </a:stretch>
                    </p:blipFill>
                    <p:spPr>
                      <a:xfrm>
                        <a:off x="371475" y="3244746"/>
                        <a:ext cx="11449050" cy="2185988"/>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5198C919-3381-37FE-F987-049B762CC83F}"/>
              </a:ext>
            </a:extLst>
          </p:cNvPr>
          <p:cNvSpPr txBox="1"/>
          <p:nvPr/>
        </p:nvSpPr>
        <p:spPr>
          <a:xfrm>
            <a:off x="370935" y="1179871"/>
            <a:ext cx="5548084" cy="338554"/>
          </a:xfrm>
          <a:prstGeom prst="rect">
            <a:avLst/>
          </a:prstGeom>
          <a:noFill/>
        </p:spPr>
        <p:txBody>
          <a:bodyPr wrap="square" rtlCol="0">
            <a:spAutoFit/>
          </a:bodyPr>
          <a:lstStyle/>
          <a:p>
            <a:r>
              <a:rPr lang="en-US" sz="1600"/>
              <a:t>elaborating on the output of the BERT encoder.  </a:t>
            </a:r>
            <a:endParaRPr lang="en-US"/>
          </a:p>
        </p:txBody>
      </p:sp>
    </p:spTree>
    <p:extLst>
      <p:ext uri="{BB962C8B-B14F-4D97-AF65-F5344CB8AC3E}">
        <p14:creationId xmlns:p14="http://schemas.microsoft.com/office/powerpoint/2010/main" val="871641392"/>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97F4591-76E8-F317-A518-4F7A86E1776A}"/>
              </a:ext>
            </a:extLst>
          </p:cNvPr>
          <p:cNvSpPr/>
          <p:nvPr/>
        </p:nvSpPr>
        <p:spPr>
          <a:xfrm>
            <a:off x="4050890" y="163424"/>
            <a:ext cx="2946704" cy="461665"/>
          </a:xfrm>
          <a:prstGeom prst="rect">
            <a:avLst/>
          </a:prstGeom>
        </p:spPr>
        <p:txBody>
          <a:bodyPr wrap="none">
            <a:spAutoFit/>
          </a:bodyPr>
          <a:lstStyle/>
          <a:p>
            <a:r>
              <a:rPr lang="en-US" sz="2400" b="1" u="sng">
                <a:solidFill>
                  <a:srgbClr val="FF9933"/>
                </a:solidFill>
              </a:rPr>
              <a:t>Tensor Flow: example</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C25B48C9-794C-E698-459A-D16DB3E3903A}"/>
                  </a:ext>
                </a:extLst>
              </p14:cNvPr>
              <p14:cNvContentPartPr/>
              <p14:nvPr/>
            </p14:nvContentPartPr>
            <p14:xfrm>
              <a:off x="-1160385" y="166908"/>
              <a:ext cx="360" cy="360"/>
            </p14:xfrm>
          </p:contentPart>
        </mc:Choice>
        <mc:Fallback xmlns="">
          <p:pic>
            <p:nvPicPr>
              <p:cNvPr id="6" name="Ink 5">
                <a:extLst>
                  <a:ext uri="{FF2B5EF4-FFF2-40B4-BE49-F238E27FC236}">
                    <a16:creationId xmlns:a16="http://schemas.microsoft.com/office/drawing/2014/main" id="{C25B48C9-794C-E698-459A-D16DB3E3903A}"/>
                  </a:ext>
                </a:extLst>
              </p:cNvPr>
              <p:cNvPicPr/>
              <p:nvPr/>
            </p:nvPicPr>
            <p:blipFill>
              <a:blip r:embed="rId4"/>
              <a:stretch>
                <a:fillRect/>
              </a:stretch>
            </p:blipFill>
            <p:spPr>
              <a:xfrm>
                <a:off x="-1169385" y="158268"/>
                <a:ext cx="18000" cy="18000"/>
              </a:xfrm>
              <a:prstGeom prst="rect">
                <a:avLst/>
              </a:prstGeom>
            </p:spPr>
          </p:pic>
        </mc:Fallback>
      </mc:AlternateContent>
      <p:sp>
        <p:nvSpPr>
          <p:cNvPr id="43" name="TextBox 42">
            <a:extLst>
              <a:ext uri="{FF2B5EF4-FFF2-40B4-BE49-F238E27FC236}">
                <a16:creationId xmlns:a16="http://schemas.microsoft.com/office/drawing/2014/main" id="{0BBCE412-09C2-CF8D-9680-2EDBC307573E}"/>
              </a:ext>
            </a:extLst>
          </p:cNvPr>
          <p:cNvSpPr txBox="1"/>
          <p:nvPr/>
        </p:nvSpPr>
        <p:spPr>
          <a:xfrm>
            <a:off x="334297" y="966773"/>
            <a:ext cx="1415845" cy="338554"/>
          </a:xfrm>
          <a:prstGeom prst="rect">
            <a:avLst/>
          </a:prstGeom>
          <a:noFill/>
        </p:spPr>
        <p:txBody>
          <a:bodyPr wrap="square" rtlCol="0">
            <a:spAutoFit/>
          </a:bodyPr>
          <a:lstStyle/>
          <a:p>
            <a:r>
              <a:rPr lang="en-US" sz="1600"/>
              <a:t>for instance,</a:t>
            </a:r>
          </a:p>
        </p:txBody>
      </p:sp>
      <p:pic>
        <p:nvPicPr>
          <p:cNvPr id="2" name="Picture 1">
            <a:extLst>
              <a:ext uri="{FF2B5EF4-FFF2-40B4-BE49-F238E27FC236}">
                <a16:creationId xmlns:a16="http://schemas.microsoft.com/office/drawing/2014/main" id="{347603B2-E5CF-79B7-7743-81049E4EFA54}"/>
              </a:ext>
            </a:extLst>
          </p:cNvPr>
          <p:cNvPicPr>
            <a:picLocks noChangeAspect="1"/>
          </p:cNvPicPr>
          <p:nvPr/>
        </p:nvPicPr>
        <p:blipFill>
          <a:blip r:embed="rId5"/>
          <a:stretch>
            <a:fillRect/>
          </a:stretch>
        </p:blipFill>
        <p:spPr>
          <a:xfrm>
            <a:off x="334297" y="1651819"/>
            <a:ext cx="6816967" cy="2402847"/>
          </a:xfrm>
          <a:prstGeom prst="rect">
            <a:avLst/>
          </a:prstGeom>
        </p:spPr>
      </p:pic>
    </p:spTree>
    <p:extLst>
      <p:ext uri="{BB962C8B-B14F-4D97-AF65-F5344CB8AC3E}">
        <p14:creationId xmlns:p14="http://schemas.microsoft.com/office/powerpoint/2010/main" val="68046885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97F4591-76E8-F317-A518-4F7A86E1776A}"/>
              </a:ext>
            </a:extLst>
          </p:cNvPr>
          <p:cNvSpPr/>
          <p:nvPr/>
        </p:nvSpPr>
        <p:spPr>
          <a:xfrm>
            <a:off x="4050890" y="163424"/>
            <a:ext cx="2946704" cy="461665"/>
          </a:xfrm>
          <a:prstGeom prst="rect">
            <a:avLst/>
          </a:prstGeom>
        </p:spPr>
        <p:txBody>
          <a:bodyPr wrap="none">
            <a:spAutoFit/>
          </a:bodyPr>
          <a:lstStyle/>
          <a:p>
            <a:r>
              <a:rPr lang="en-US" sz="2400" b="1" u="sng">
                <a:solidFill>
                  <a:srgbClr val="FF9933"/>
                </a:solidFill>
              </a:rPr>
              <a:t>Tensor Flow: example</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C25B48C9-794C-E698-459A-D16DB3E3903A}"/>
                  </a:ext>
                </a:extLst>
              </p14:cNvPr>
              <p14:cNvContentPartPr/>
              <p14:nvPr/>
            </p14:nvContentPartPr>
            <p14:xfrm>
              <a:off x="-1160385" y="166908"/>
              <a:ext cx="360" cy="360"/>
            </p14:xfrm>
          </p:contentPart>
        </mc:Choice>
        <mc:Fallback xmlns="">
          <p:pic>
            <p:nvPicPr>
              <p:cNvPr id="6" name="Ink 5">
                <a:extLst>
                  <a:ext uri="{FF2B5EF4-FFF2-40B4-BE49-F238E27FC236}">
                    <a16:creationId xmlns:a16="http://schemas.microsoft.com/office/drawing/2014/main" id="{C25B48C9-794C-E698-459A-D16DB3E3903A}"/>
                  </a:ext>
                </a:extLst>
              </p:cNvPr>
              <p:cNvPicPr/>
              <p:nvPr/>
            </p:nvPicPr>
            <p:blipFill>
              <a:blip r:embed="rId4"/>
              <a:stretch>
                <a:fillRect/>
              </a:stretch>
            </p:blipFill>
            <p:spPr>
              <a:xfrm>
                <a:off x="-1169385" y="158268"/>
                <a:ext cx="18000" cy="18000"/>
              </a:xfrm>
              <a:prstGeom prst="rect">
                <a:avLst/>
              </a:prstGeom>
            </p:spPr>
          </p:pic>
        </mc:Fallback>
      </mc:AlternateContent>
      <p:sp>
        <p:nvSpPr>
          <p:cNvPr id="43" name="TextBox 42">
            <a:extLst>
              <a:ext uri="{FF2B5EF4-FFF2-40B4-BE49-F238E27FC236}">
                <a16:creationId xmlns:a16="http://schemas.microsoft.com/office/drawing/2014/main" id="{0BBCE412-09C2-CF8D-9680-2EDBC307573E}"/>
              </a:ext>
            </a:extLst>
          </p:cNvPr>
          <p:cNvSpPr txBox="1"/>
          <p:nvPr/>
        </p:nvSpPr>
        <p:spPr>
          <a:xfrm>
            <a:off x="334297" y="966773"/>
            <a:ext cx="5871488" cy="338554"/>
          </a:xfrm>
          <a:prstGeom prst="rect">
            <a:avLst/>
          </a:prstGeom>
          <a:noFill/>
        </p:spPr>
        <p:txBody>
          <a:bodyPr wrap="square" rtlCol="0">
            <a:spAutoFit/>
          </a:bodyPr>
          <a:lstStyle/>
          <a:p>
            <a:r>
              <a:rPr lang="en-US" sz="1600"/>
              <a:t>and printing out some of the preprocessed text. </a:t>
            </a:r>
          </a:p>
        </p:txBody>
      </p:sp>
      <p:pic>
        <p:nvPicPr>
          <p:cNvPr id="44" name="Picture 43">
            <a:extLst>
              <a:ext uri="{FF2B5EF4-FFF2-40B4-BE49-F238E27FC236}">
                <a16:creationId xmlns:a16="http://schemas.microsoft.com/office/drawing/2014/main" id="{AF02E6E1-E740-21A5-BC8F-3101BCB52F3A}"/>
              </a:ext>
            </a:extLst>
          </p:cNvPr>
          <p:cNvPicPr>
            <a:picLocks noChangeAspect="1"/>
          </p:cNvPicPr>
          <p:nvPr/>
        </p:nvPicPr>
        <p:blipFill>
          <a:blip r:embed="rId5"/>
          <a:stretch>
            <a:fillRect/>
          </a:stretch>
        </p:blipFill>
        <p:spPr>
          <a:xfrm>
            <a:off x="516379" y="2110820"/>
            <a:ext cx="3411917" cy="196652"/>
          </a:xfrm>
          <a:prstGeom prst="rect">
            <a:avLst/>
          </a:prstGeom>
        </p:spPr>
      </p:pic>
      <mc:AlternateContent xmlns:mc="http://schemas.openxmlformats.org/markup-compatibility/2006" xmlns:p14="http://schemas.microsoft.com/office/powerpoint/2010/main">
        <mc:Choice Requires="p14">
          <p:contentPart p14:bwMode="auto" r:id="rId6">
            <p14:nvContentPartPr>
              <p14:cNvPr id="47" name="Ink 46">
                <a:extLst>
                  <a:ext uri="{FF2B5EF4-FFF2-40B4-BE49-F238E27FC236}">
                    <a16:creationId xmlns:a16="http://schemas.microsoft.com/office/drawing/2014/main" id="{7D71EAD4-DFC0-265F-4AE1-F4F0DF3BEC3B}"/>
                  </a:ext>
                </a:extLst>
              </p14:cNvPr>
              <p14:cNvContentPartPr/>
              <p14:nvPr/>
            </p14:nvContentPartPr>
            <p14:xfrm>
              <a:off x="4094958" y="2075339"/>
              <a:ext cx="911520" cy="241200"/>
            </p14:xfrm>
          </p:contentPart>
        </mc:Choice>
        <mc:Fallback xmlns="">
          <p:pic>
            <p:nvPicPr>
              <p:cNvPr id="47" name="Ink 46">
                <a:extLst>
                  <a:ext uri="{FF2B5EF4-FFF2-40B4-BE49-F238E27FC236}">
                    <a16:creationId xmlns:a16="http://schemas.microsoft.com/office/drawing/2014/main" id="{7D71EAD4-DFC0-265F-4AE1-F4F0DF3BEC3B}"/>
                  </a:ext>
                </a:extLst>
              </p:cNvPr>
              <p:cNvPicPr/>
              <p:nvPr/>
            </p:nvPicPr>
            <p:blipFill>
              <a:blip r:embed="rId7"/>
              <a:stretch>
                <a:fillRect/>
              </a:stretch>
            </p:blipFill>
            <p:spPr>
              <a:xfrm>
                <a:off x="4086318" y="2066339"/>
                <a:ext cx="929160" cy="258840"/>
              </a:xfrm>
              <a:prstGeom prst="rect">
                <a:avLst/>
              </a:prstGeom>
            </p:spPr>
          </p:pic>
        </mc:Fallback>
      </mc:AlternateContent>
      <p:pic>
        <p:nvPicPr>
          <p:cNvPr id="48" name="Picture 47">
            <a:extLst>
              <a:ext uri="{FF2B5EF4-FFF2-40B4-BE49-F238E27FC236}">
                <a16:creationId xmlns:a16="http://schemas.microsoft.com/office/drawing/2014/main" id="{668B4716-A686-EB73-AE2B-F9E29EEB576C}"/>
              </a:ext>
            </a:extLst>
          </p:cNvPr>
          <p:cNvPicPr>
            <a:picLocks noChangeAspect="1"/>
          </p:cNvPicPr>
          <p:nvPr/>
        </p:nvPicPr>
        <p:blipFill>
          <a:blip r:embed="rId8"/>
          <a:stretch>
            <a:fillRect/>
          </a:stretch>
        </p:blipFill>
        <p:spPr>
          <a:xfrm>
            <a:off x="516379" y="4153243"/>
            <a:ext cx="3534511" cy="241200"/>
          </a:xfrm>
          <a:prstGeom prst="rect">
            <a:avLst/>
          </a:prstGeom>
        </p:spPr>
      </p:pic>
      <mc:AlternateContent xmlns:mc="http://schemas.openxmlformats.org/markup-compatibility/2006" xmlns:p14="http://schemas.microsoft.com/office/powerpoint/2010/main">
        <mc:Choice Requires="p14">
          <p:contentPart p14:bwMode="auto" r:id="rId9">
            <p14:nvContentPartPr>
              <p14:cNvPr id="49" name="Ink 48">
                <a:extLst>
                  <a:ext uri="{FF2B5EF4-FFF2-40B4-BE49-F238E27FC236}">
                    <a16:creationId xmlns:a16="http://schemas.microsoft.com/office/drawing/2014/main" id="{98304AEC-3910-694D-3482-72231E5FA6FC}"/>
                  </a:ext>
                </a:extLst>
              </p14:cNvPr>
              <p14:cNvContentPartPr/>
              <p14:nvPr/>
            </p14:nvContentPartPr>
            <p14:xfrm>
              <a:off x="4269735" y="4153243"/>
              <a:ext cx="911520" cy="241200"/>
            </p14:xfrm>
          </p:contentPart>
        </mc:Choice>
        <mc:Fallback xmlns="">
          <p:pic>
            <p:nvPicPr>
              <p:cNvPr id="49" name="Ink 48">
                <a:extLst>
                  <a:ext uri="{FF2B5EF4-FFF2-40B4-BE49-F238E27FC236}">
                    <a16:creationId xmlns:a16="http://schemas.microsoft.com/office/drawing/2014/main" id="{98304AEC-3910-694D-3482-72231E5FA6FC}"/>
                  </a:ext>
                </a:extLst>
              </p:cNvPr>
              <p:cNvPicPr/>
              <p:nvPr/>
            </p:nvPicPr>
            <p:blipFill>
              <a:blip r:embed="rId7"/>
              <a:stretch>
                <a:fillRect/>
              </a:stretch>
            </p:blipFill>
            <p:spPr>
              <a:xfrm>
                <a:off x="4261095" y="4144243"/>
                <a:ext cx="929160" cy="2588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51" name="Ink 50">
                <a:extLst>
                  <a:ext uri="{FF2B5EF4-FFF2-40B4-BE49-F238E27FC236}">
                    <a16:creationId xmlns:a16="http://schemas.microsoft.com/office/drawing/2014/main" id="{0F5B6588-AB40-DF2C-295C-6340C8791387}"/>
                  </a:ext>
                </a:extLst>
              </p14:cNvPr>
              <p14:cNvContentPartPr/>
              <p14:nvPr/>
            </p14:nvContentPartPr>
            <p14:xfrm>
              <a:off x="6267918" y="2286299"/>
              <a:ext cx="360" cy="360"/>
            </p14:xfrm>
          </p:contentPart>
        </mc:Choice>
        <mc:Fallback xmlns="">
          <p:pic>
            <p:nvPicPr>
              <p:cNvPr id="51" name="Ink 50">
                <a:extLst>
                  <a:ext uri="{FF2B5EF4-FFF2-40B4-BE49-F238E27FC236}">
                    <a16:creationId xmlns:a16="http://schemas.microsoft.com/office/drawing/2014/main" id="{0F5B6588-AB40-DF2C-295C-6340C8791387}"/>
                  </a:ext>
                </a:extLst>
              </p:cNvPr>
              <p:cNvPicPr/>
              <p:nvPr/>
            </p:nvPicPr>
            <p:blipFill>
              <a:blip r:embed="rId11"/>
              <a:stretch>
                <a:fillRect/>
              </a:stretch>
            </p:blipFill>
            <p:spPr>
              <a:xfrm>
                <a:off x="6259278" y="2277299"/>
                <a:ext cx="18000" cy="18000"/>
              </a:xfrm>
              <a:prstGeom prst="rect">
                <a:avLst/>
              </a:prstGeom>
            </p:spPr>
          </p:pic>
        </mc:Fallback>
      </mc:AlternateContent>
      <p:pic>
        <p:nvPicPr>
          <p:cNvPr id="52" name="Picture 51">
            <a:extLst>
              <a:ext uri="{FF2B5EF4-FFF2-40B4-BE49-F238E27FC236}">
                <a16:creationId xmlns:a16="http://schemas.microsoft.com/office/drawing/2014/main" id="{CBFBBA17-B17B-0075-4CE5-E72E18D73EF8}"/>
              </a:ext>
            </a:extLst>
          </p:cNvPr>
          <p:cNvPicPr>
            <a:picLocks noChangeAspect="1"/>
          </p:cNvPicPr>
          <p:nvPr/>
        </p:nvPicPr>
        <p:blipFill>
          <a:blip r:embed="rId12"/>
          <a:stretch>
            <a:fillRect/>
          </a:stretch>
        </p:blipFill>
        <p:spPr>
          <a:xfrm>
            <a:off x="5173140" y="2000128"/>
            <a:ext cx="5182049" cy="1714649"/>
          </a:xfrm>
          <a:prstGeom prst="rect">
            <a:avLst/>
          </a:prstGeom>
        </p:spPr>
      </p:pic>
      <p:pic>
        <p:nvPicPr>
          <p:cNvPr id="53" name="Picture 52">
            <a:extLst>
              <a:ext uri="{FF2B5EF4-FFF2-40B4-BE49-F238E27FC236}">
                <a16:creationId xmlns:a16="http://schemas.microsoft.com/office/drawing/2014/main" id="{5C413786-877C-FE39-3B78-EB20C0EF24F5}"/>
              </a:ext>
            </a:extLst>
          </p:cNvPr>
          <p:cNvPicPr>
            <a:picLocks noChangeAspect="1"/>
          </p:cNvPicPr>
          <p:nvPr/>
        </p:nvPicPr>
        <p:blipFill>
          <a:blip r:embed="rId13"/>
          <a:stretch>
            <a:fillRect/>
          </a:stretch>
        </p:blipFill>
        <p:spPr>
          <a:xfrm>
            <a:off x="403123" y="1480399"/>
            <a:ext cx="5803742" cy="294461"/>
          </a:xfrm>
          <a:prstGeom prst="rect">
            <a:avLst/>
          </a:prstGeom>
        </p:spPr>
      </p:pic>
      <p:pic>
        <p:nvPicPr>
          <p:cNvPr id="54" name="Picture 53">
            <a:extLst>
              <a:ext uri="{FF2B5EF4-FFF2-40B4-BE49-F238E27FC236}">
                <a16:creationId xmlns:a16="http://schemas.microsoft.com/office/drawing/2014/main" id="{86C5A61D-0B10-26F9-D623-18CE9510A0F3}"/>
              </a:ext>
            </a:extLst>
          </p:cNvPr>
          <p:cNvPicPr>
            <a:picLocks noChangeAspect="1"/>
          </p:cNvPicPr>
          <p:nvPr/>
        </p:nvPicPr>
        <p:blipFill>
          <a:blip r:embed="rId14"/>
          <a:stretch>
            <a:fillRect/>
          </a:stretch>
        </p:blipFill>
        <p:spPr>
          <a:xfrm>
            <a:off x="5400100" y="3940045"/>
            <a:ext cx="4238024" cy="2707276"/>
          </a:xfrm>
          <a:prstGeom prst="rect">
            <a:avLst/>
          </a:prstGeom>
        </p:spPr>
      </p:pic>
      <p:sp>
        <p:nvSpPr>
          <p:cNvPr id="55" name="TextBox 54">
            <a:extLst>
              <a:ext uri="{FF2B5EF4-FFF2-40B4-BE49-F238E27FC236}">
                <a16:creationId xmlns:a16="http://schemas.microsoft.com/office/drawing/2014/main" id="{B10C78C3-7E1E-E099-0557-C5ABC864DCB0}"/>
              </a:ext>
            </a:extLst>
          </p:cNvPr>
          <p:cNvSpPr txBox="1"/>
          <p:nvPr/>
        </p:nvSpPr>
        <p:spPr>
          <a:xfrm>
            <a:off x="516379" y="5083141"/>
            <a:ext cx="3866612" cy="1323439"/>
          </a:xfrm>
          <a:prstGeom prst="rect">
            <a:avLst/>
          </a:prstGeom>
          <a:solidFill>
            <a:schemeClr val="bg1">
              <a:lumMod val="85000"/>
            </a:schemeClr>
          </a:solidFill>
        </p:spPr>
        <p:txBody>
          <a:bodyPr wrap="square" rtlCol="0">
            <a:spAutoFit/>
          </a:bodyPr>
          <a:lstStyle/>
          <a:p>
            <a:r>
              <a:rPr lang="en-US" sz="1600"/>
              <a:t>Note each sentence is surrounded by a [CLS] and [SEP] token, which are represented by 101 and 102 respectively.  So, including punctuation, the first sentence should have 11 tokens, and second sentence 7.</a:t>
            </a:r>
          </a:p>
        </p:txBody>
      </p:sp>
    </p:spTree>
    <p:extLst>
      <p:ext uri="{BB962C8B-B14F-4D97-AF65-F5344CB8AC3E}">
        <p14:creationId xmlns:p14="http://schemas.microsoft.com/office/powerpoint/2010/main" val="421926695"/>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97F4591-76E8-F317-A518-4F7A86E1776A}"/>
              </a:ext>
            </a:extLst>
          </p:cNvPr>
          <p:cNvSpPr/>
          <p:nvPr/>
        </p:nvSpPr>
        <p:spPr>
          <a:xfrm>
            <a:off x="4050890" y="163424"/>
            <a:ext cx="2946704" cy="461665"/>
          </a:xfrm>
          <a:prstGeom prst="rect">
            <a:avLst/>
          </a:prstGeom>
        </p:spPr>
        <p:txBody>
          <a:bodyPr wrap="none">
            <a:spAutoFit/>
          </a:bodyPr>
          <a:lstStyle/>
          <a:p>
            <a:r>
              <a:rPr lang="en-US" sz="2400" b="1" u="sng">
                <a:solidFill>
                  <a:srgbClr val="FF9933"/>
                </a:solidFill>
              </a:rPr>
              <a:t>Tensor Flow: example</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C25B48C9-794C-E698-459A-D16DB3E3903A}"/>
                  </a:ext>
                </a:extLst>
              </p14:cNvPr>
              <p14:cNvContentPartPr/>
              <p14:nvPr/>
            </p14:nvContentPartPr>
            <p14:xfrm>
              <a:off x="-1160385" y="166908"/>
              <a:ext cx="360" cy="360"/>
            </p14:xfrm>
          </p:contentPart>
        </mc:Choice>
        <mc:Fallback xmlns="">
          <p:pic>
            <p:nvPicPr>
              <p:cNvPr id="6" name="Ink 5">
                <a:extLst>
                  <a:ext uri="{FF2B5EF4-FFF2-40B4-BE49-F238E27FC236}">
                    <a16:creationId xmlns:a16="http://schemas.microsoft.com/office/drawing/2014/main" id="{C25B48C9-794C-E698-459A-D16DB3E3903A}"/>
                  </a:ext>
                </a:extLst>
              </p:cNvPr>
              <p:cNvPicPr/>
              <p:nvPr/>
            </p:nvPicPr>
            <p:blipFill>
              <a:blip r:embed="rId4"/>
              <a:stretch>
                <a:fillRect/>
              </a:stretch>
            </p:blipFill>
            <p:spPr>
              <a:xfrm>
                <a:off x="-1169385" y="158268"/>
                <a:ext cx="18000" cy="18000"/>
              </a:xfrm>
              <a:prstGeom prst="rect">
                <a:avLst/>
              </a:prstGeom>
            </p:spPr>
          </p:pic>
        </mc:Fallback>
      </mc:AlternateContent>
      <p:sp>
        <p:nvSpPr>
          <p:cNvPr id="43" name="TextBox 42">
            <a:extLst>
              <a:ext uri="{FF2B5EF4-FFF2-40B4-BE49-F238E27FC236}">
                <a16:creationId xmlns:a16="http://schemas.microsoft.com/office/drawing/2014/main" id="{0BBCE412-09C2-CF8D-9680-2EDBC307573E}"/>
              </a:ext>
            </a:extLst>
          </p:cNvPr>
          <p:cNvSpPr txBox="1"/>
          <p:nvPr/>
        </p:nvSpPr>
        <p:spPr>
          <a:xfrm>
            <a:off x="334297" y="966773"/>
            <a:ext cx="3716593" cy="338554"/>
          </a:xfrm>
          <a:prstGeom prst="rect">
            <a:avLst/>
          </a:prstGeom>
          <a:noFill/>
        </p:spPr>
        <p:txBody>
          <a:bodyPr wrap="square" rtlCol="0">
            <a:spAutoFit/>
          </a:bodyPr>
          <a:lstStyle/>
          <a:p>
            <a:r>
              <a:rPr lang="en-US" sz="1600"/>
              <a:t>and now some of the processed text,</a:t>
            </a:r>
          </a:p>
        </p:txBody>
      </p:sp>
      <p:pic>
        <p:nvPicPr>
          <p:cNvPr id="53" name="Picture 52">
            <a:extLst>
              <a:ext uri="{FF2B5EF4-FFF2-40B4-BE49-F238E27FC236}">
                <a16:creationId xmlns:a16="http://schemas.microsoft.com/office/drawing/2014/main" id="{5C413786-877C-FE39-3B78-EB20C0EF24F5}"/>
              </a:ext>
            </a:extLst>
          </p:cNvPr>
          <p:cNvPicPr>
            <a:picLocks noChangeAspect="1"/>
          </p:cNvPicPr>
          <p:nvPr/>
        </p:nvPicPr>
        <p:blipFill>
          <a:blip r:embed="rId5"/>
          <a:stretch>
            <a:fillRect/>
          </a:stretch>
        </p:blipFill>
        <p:spPr>
          <a:xfrm>
            <a:off x="403123" y="1480399"/>
            <a:ext cx="5803742" cy="294461"/>
          </a:xfrm>
          <a:prstGeom prst="rect">
            <a:avLst/>
          </a:prstGeom>
        </p:spPr>
      </p:pic>
      <p:pic>
        <p:nvPicPr>
          <p:cNvPr id="2" name="Picture 1">
            <a:extLst>
              <a:ext uri="{FF2B5EF4-FFF2-40B4-BE49-F238E27FC236}">
                <a16:creationId xmlns:a16="http://schemas.microsoft.com/office/drawing/2014/main" id="{34B3C363-17E4-6178-D071-5338A8156B3A}"/>
              </a:ext>
            </a:extLst>
          </p:cNvPr>
          <p:cNvPicPr>
            <a:picLocks noChangeAspect="1"/>
          </p:cNvPicPr>
          <p:nvPr/>
        </p:nvPicPr>
        <p:blipFill>
          <a:blip r:embed="rId6"/>
          <a:stretch>
            <a:fillRect/>
          </a:stretch>
        </p:blipFill>
        <p:spPr>
          <a:xfrm>
            <a:off x="403123" y="1957306"/>
            <a:ext cx="3157496" cy="225536"/>
          </a:xfrm>
          <a:prstGeom prst="rect">
            <a:avLst/>
          </a:prstGeom>
        </p:spPr>
      </p:pic>
      <p:pic>
        <p:nvPicPr>
          <p:cNvPr id="3" name="Picture 2">
            <a:extLst>
              <a:ext uri="{FF2B5EF4-FFF2-40B4-BE49-F238E27FC236}">
                <a16:creationId xmlns:a16="http://schemas.microsoft.com/office/drawing/2014/main" id="{4FBA3949-4786-6648-0974-778A0DB41448}"/>
              </a:ext>
            </a:extLst>
          </p:cNvPr>
          <p:cNvPicPr>
            <a:picLocks noChangeAspect="1"/>
          </p:cNvPicPr>
          <p:nvPr/>
        </p:nvPicPr>
        <p:blipFill>
          <a:blip r:embed="rId7"/>
          <a:stretch>
            <a:fillRect/>
          </a:stretch>
        </p:blipFill>
        <p:spPr>
          <a:xfrm>
            <a:off x="4542185" y="1949932"/>
            <a:ext cx="5793493" cy="1048907"/>
          </a:xfrm>
          <a:prstGeom prst="rect">
            <a:avLst/>
          </a:prstGeom>
        </p:spPr>
      </p:pic>
      <mc:AlternateContent xmlns:mc="http://schemas.openxmlformats.org/markup-compatibility/2006" xmlns:p14="http://schemas.microsoft.com/office/powerpoint/2010/main">
        <mc:Choice Requires="p14">
          <p:contentPart p14:bwMode="auto" r:id="rId8">
            <p14:nvContentPartPr>
              <p14:cNvPr id="4" name="Ink 3">
                <a:extLst>
                  <a:ext uri="{FF2B5EF4-FFF2-40B4-BE49-F238E27FC236}">
                    <a16:creationId xmlns:a16="http://schemas.microsoft.com/office/drawing/2014/main" id="{FAAE3198-B95A-67CD-8A6C-40751E9A83D5}"/>
                  </a:ext>
                </a:extLst>
              </p14:cNvPr>
              <p14:cNvContentPartPr/>
              <p14:nvPr/>
            </p14:nvContentPartPr>
            <p14:xfrm>
              <a:off x="3705014" y="2036437"/>
              <a:ext cx="712440" cy="248400"/>
            </p14:xfrm>
          </p:contentPart>
        </mc:Choice>
        <mc:Fallback xmlns="">
          <p:pic>
            <p:nvPicPr>
              <p:cNvPr id="4" name="Ink 3">
                <a:extLst>
                  <a:ext uri="{FF2B5EF4-FFF2-40B4-BE49-F238E27FC236}">
                    <a16:creationId xmlns:a16="http://schemas.microsoft.com/office/drawing/2014/main" id="{FAAE3198-B95A-67CD-8A6C-40751E9A83D5}"/>
                  </a:ext>
                </a:extLst>
              </p:cNvPr>
              <p:cNvPicPr/>
              <p:nvPr/>
            </p:nvPicPr>
            <p:blipFill>
              <a:blip r:embed="rId9"/>
              <a:stretch>
                <a:fillRect/>
              </a:stretch>
            </p:blipFill>
            <p:spPr>
              <a:xfrm>
                <a:off x="3696374" y="2027797"/>
                <a:ext cx="730080" cy="266040"/>
              </a:xfrm>
              <a:prstGeom prst="rect">
                <a:avLst/>
              </a:prstGeom>
            </p:spPr>
          </p:pic>
        </mc:Fallback>
      </mc:AlternateContent>
      <p:sp>
        <p:nvSpPr>
          <p:cNvPr id="5" name="TextBox 4">
            <a:extLst>
              <a:ext uri="{FF2B5EF4-FFF2-40B4-BE49-F238E27FC236}">
                <a16:creationId xmlns:a16="http://schemas.microsoft.com/office/drawing/2014/main" id="{B4D4CC3B-D11A-129F-331F-1DEA2BB4B557}"/>
              </a:ext>
            </a:extLst>
          </p:cNvPr>
          <p:cNvSpPr txBox="1"/>
          <p:nvPr/>
        </p:nvSpPr>
        <p:spPr>
          <a:xfrm>
            <a:off x="10589342" y="2023227"/>
            <a:ext cx="1199535" cy="738664"/>
          </a:xfrm>
          <a:prstGeom prst="rect">
            <a:avLst/>
          </a:prstGeom>
          <a:noFill/>
          <a:ln>
            <a:solidFill>
              <a:schemeClr val="tx1"/>
            </a:solidFill>
          </a:ln>
        </p:spPr>
        <p:txBody>
          <a:bodyPr wrap="square" rtlCol="0">
            <a:spAutoFit/>
          </a:bodyPr>
          <a:lstStyle/>
          <a:p>
            <a:r>
              <a:rPr lang="en-US" sz="1400"/>
              <a:t>can see the two sentence vectors.</a:t>
            </a:r>
          </a:p>
        </p:txBody>
      </p:sp>
      <p:pic>
        <p:nvPicPr>
          <p:cNvPr id="9" name="Picture 8">
            <a:extLst>
              <a:ext uri="{FF2B5EF4-FFF2-40B4-BE49-F238E27FC236}">
                <a16:creationId xmlns:a16="http://schemas.microsoft.com/office/drawing/2014/main" id="{F6EA7D29-5F9A-A807-45E1-014E933BAA7A}"/>
              </a:ext>
            </a:extLst>
          </p:cNvPr>
          <p:cNvPicPr>
            <a:picLocks noChangeAspect="1"/>
          </p:cNvPicPr>
          <p:nvPr/>
        </p:nvPicPr>
        <p:blipFill>
          <a:blip r:embed="rId10"/>
          <a:stretch>
            <a:fillRect/>
          </a:stretch>
        </p:blipFill>
        <p:spPr>
          <a:xfrm>
            <a:off x="403123" y="3616665"/>
            <a:ext cx="3421625" cy="217396"/>
          </a:xfrm>
          <a:prstGeom prst="rect">
            <a:avLst/>
          </a:prstGeom>
        </p:spPr>
      </p:pic>
      <mc:AlternateContent xmlns:mc="http://schemas.openxmlformats.org/markup-compatibility/2006" xmlns:p14="http://schemas.microsoft.com/office/powerpoint/2010/main">
        <mc:Choice Requires="p14">
          <p:contentPart p14:bwMode="auto" r:id="rId11">
            <p14:nvContentPartPr>
              <p14:cNvPr id="10" name="Ink 9">
                <a:extLst>
                  <a:ext uri="{FF2B5EF4-FFF2-40B4-BE49-F238E27FC236}">
                    <a16:creationId xmlns:a16="http://schemas.microsoft.com/office/drawing/2014/main" id="{5B815778-56A8-9BDE-1DAD-5B619544FC9D}"/>
                  </a:ext>
                </a:extLst>
              </p14:cNvPr>
              <p14:cNvContentPartPr/>
              <p14:nvPr/>
            </p14:nvContentPartPr>
            <p14:xfrm>
              <a:off x="4050890" y="3616665"/>
              <a:ext cx="712440" cy="248400"/>
            </p14:xfrm>
          </p:contentPart>
        </mc:Choice>
        <mc:Fallback xmlns="">
          <p:pic>
            <p:nvPicPr>
              <p:cNvPr id="10" name="Ink 9">
                <a:extLst>
                  <a:ext uri="{FF2B5EF4-FFF2-40B4-BE49-F238E27FC236}">
                    <a16:creationId xmlns:a16="http://schemas.microsoft.com/office/drawing/2014/main" id="{5B815778-56A8-9BDE-1DAD-5B619544FC9D}"/>
                  </a:ext>
                </a:extLst>
              </p:cNvPr>
              <p:cNvPicPr/>
              <p:nvPr/>
            </p:nvPicPr>
            <p:blipFill>
              <a:blip r:embed="rId9"/>
              <a:stretch>
                <a:fillRect/>
              </a:stretch>
            </p:blipFill>
            <p:spPr>
              <a:xfrm>
                <a:off x="4042250" y="3608025"/>
                <a:ext cx="730080" cy="266040"/>
              </a:xfrm>
              <a:prstGeom prst="rect">
                <a:avLst/>
              </a:prstGeom>
            </p:spPr>
          </p:pic>
        </mc:Fallback>
      </mc:AlternateContent>
      <p:pic>
        <p:nvPicPr>
          <p:cNvPr id="11" name="Picture 10">
            <a:extLst>
              <a:ext uri="{FF2B5EF4-FFF2-40B4-BE49-F238E27FC236}">
                <a16:creationId xmlns:a16="http://schemas.microsoft.com/office/drawing/2014/main" id="{8DA5EA09-3E82-E4B7-1D1B-9E78D262958D}"/>
              </a:ext>
            </a:extLst>
          </p:cNvPr>
          <p:cNvPicPr>
            <a:picLocks noChangeAspect="1"/>
          </p:cNvPicPr>
          <p:nvPr/>
        </p:nvPicPr>
        <p:blipFill>
          <a:blip r:embed="rId12"/>
          <a:stretch>
            <a:fillRect/>
          </a:stretch>
        </p:blipFill>
        <p:spPr>
          <a:xfrm>
            <a:off x="5088592" y="3128382"/>
            <a:ext cx="3879806" cy="3575507"/>
          </a:xfrm>
          <a:prstGeom prst="rect">
            <a:avLst/>
          </a:prstGeom>
        </p:spPr>
      </p:pic>
      <p:sp>
        <p:nvSpPr>
          <p:cNvPr id="12" name="TextBox 11">
            <a:extLst>
              <a:ext uri="{FF2B5EF4-FFF2-40B4-BE49-F238E27FC236}">
                <a16:creationId xmlns:a16="http://schemas.microsoft.com/office/drawing/2014/main" id="{33EF7F79-F041-8390-6118-5D7886795837}"/>
              </a:ext>
            </a:extLst>
          </p:cNvPr>
          <p:cNvSpPr txBox="1"/>
          <p:nvPr/>
        </p:nvSpPr>
        <p:spPr>
          <a:xfrm>
            <a:off x="9632474" y="3247333"/>
            <a:ext cx="2156403" cy="1384995"/>
          </a:xfrm>
          <a:prstGeom prst="rect">
            <a:avLst/>
          </a:prstGeom>
          <a:noFill/>
          <a:ln>
            <a:solidFill>
              <a:schemeClr val="tx1"/>
            </a:solidFill>
          </a:ln>
        </p:spPr>
        <p:txBody>
          <a:bodyPr wrap="square" rtlCol="0">
            <a:spAutoFit/>
          </a:bodyPr>
          <a:lstStyle/>
          <a:p>
            <a:r>
              <a:rPr lang="en-US" sz="1400"/>
              <a:t>dimensions are (2, 128, 768) for the two sentences, 128 tokens in each sentence, and d = 768 dimensional vector of each token.</a:t>
            </a:r>
          </a:p>
        </p:txBody>
      </p:sp>
      <mc:AlternateContent xmlns:mc="http://schemas.openxmlformats.org/markup-compatibility/2006" xmlns:p14="http://schemas.microsoft.com/office/powerpoint/2010/main">
        <mc:Choice Requires="p14">
          <p:contentPart p14:bwMode="auto" r:id="rId13">
            <p14:nvContentPartPr>
              <p14:cNvPr id="13" name="Ink 12">
                <a:extLst>
                  <a:ext uri="{FF2B5EF4-FFF2-40B4-BE49-F238E27FC236}">
                    <a16:creationId xmlns:a16="http://schemas.microsoft.com/office/drawing/2014/main" id="{0312338B-B1A0-E4B0-A292-B6B0F402A627}"/>
                  </a:ext>
                </a:extLst>
              </p14:cNvPr>
              <p14:cNvContentPartPr/>
              <p14:nvPr/>
            </p14:nvContentPartPr>
            <p14:xfrm>
              <a:off x="8396470" y="3392868"/>
              <a:ext cx="1044000" cy="3283200"/>
            </p14:xfrm>
          </p:contentPart>
        </mc:Choice>
        <mc:Fallback xmlns="">
          <p:pic>
            <p:nvPicPr>
              <p:cNvPr id="13" name="Ink 12">
                <a:extLst>
                  <a:ext uri="{FF2B5EF4-FFF2-40B4-BE49-F238E27FC236}">
                    <a16:creationId xmlns:a16="http://schemas.microsoft.com/office/drawing/2014/main" id="{0312338B-B1A0-E4B0-A292-B6B0F402A627}"/>
                  </a:ext>
                </a:extLst>
              </p:cNvPr>
              <p:cNvPicPr/>
              <p:nvPr/>
            </p:nvPicPr>
            <p:blipFill>
              <a:blip r:embed="rId14"/>
              <a:stretch>
                <a:fillRect/>
              </a:stretch>
            </p:blipFill>
            <p:spPr>
              <a:xfrm>
                <a:off x="8387470" y="3384228"/>
                <a:ext cx="1061640" cy="3300840"/>
              </a:xfrm>
              <a:prstGeom prst="rect">
                <a:avLst/>
              </a:prstGeom>
            </p:spPr>
          </p:pic>
        </mc:Fallback>
      </mc:AlternateContent>
    </p:spTree>
    <p:extLst>
      <p:ext uri="{BB962C8B-B14F-4D97-AF65-F5344CB8AC3E}">
        <p14:creationId xmlns:p14="http://schemas.microsoft.com/office/powerpoint/2010/main" val="261405097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97F4591-76E8-F317-A518-4F7A86E1776A}"/>
              </a:ext>
            </a:extLst>
          </p:cNvPr>
          <p:cNvSpPr/>
          <p:nvPr/>
        </p:nvSpPr>
        <p:spPr>
          <a:xfrm>
            <a:off x="4050890" y="163424"/>
            <a:ext cx="2946704" cy="461665"/>
          </a:xfrm>
          <a:prstGeom prst="rect">
            <a:avLst/>
          </a:prstGeom>
        </p:spPr>
        <p:txBody>
          <a:bodyPr wrap="none">
            <a:spAutoFit/>
          </a:bodyPr>
          <a:lstStyle/>
          <a:p>
            <a:r>
              <a:rPr lang="en-US" sz="2400" b="1" u="sng">
                <a:solidFill>
                  <a:srgbClr val="FF9933"/>
                </a:solidFill>
              </a:rPr>
              <a:t>Tensor Flow: example</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C25B48C9-794C-E698-459A-D16DB3E3903A}"/>
                  </a:ext>
                </a:extLst>
              </p14:cNvPr>
              <p14:cNvContentPartPr/>
              <p14:nvPr/>
            </p14:nvContentPartPr>
            <p14:xfrm>
              <a:off x="-1160385" y="166908"/>
              <a:ext cx="360" cy="360"/>
            </p14:xfrm>
          </p:contentPart>
        </mc:Choice>
        <mc:Fallback xmlns="">
          <p:pic>
            <p:nvPicPr>
              <p:cNvPr id="6" name="Ink 5">
                <a:extLst>
                  <a:ext uri="{FF2B5EF4-FFF2-40B4-BE49-F238E27FC236}">
                    <a16:creationId xmlns:a16="http://schemas.microsoft.com/office/drawing/2014/main" id="{C25B48C9-794C-E698-459A-D16DB3E3903A}"/>
                  </a:ext>
                </a:extLst>
              </p:cNvPr>
              <p:cNvPicPr/>
              <p:nvPr/>
            </p:nvPicPr>
            <p:blipFill>
              <a:blip r:embed="rId4"/>
              <a:stretch>
                <a:fillRect/>
              </a:stretch>
            </p:blipFill>
            <p:spPr>
              <a:xfrm>
                <a:off x="-1169385" y="158268"/>
                <a:ext cx="18000" cy="18000"/>
              </a:xfrm>
              <a:prstGeom prst="rect">
                <a:avLst/>
              </a:prstGeom>
            </p:spPr>
          </p:pic>
        </mc:Fallback>
      </mc:AlternateContent>
      <p:sp>
        <p:nvSpPr>
          <p:cNvPr id="43" name="TextBox 42">
            <a:extLst>
              <a:ext uri="{FF2B5EF4-FFF2-40B4-BE49-F238E27FC236}">
                <a16:creationId xmlns:a16="http://schemas.microsoft.com/office/drawing/2014/main" id="{0BBCE412-09C2-CF8D-9680-2EDBC307573E}"/>
              </a:ext>
            </a:extLst>
          </p:cNvPr>
          <p:cNvSpPr txBox="1"/>
          <p:nvPr/>
        </p:nvSpPr>
        <p:spPr>
          <a:xfrm>
            <a:off x="245807" y="966773"/>
            <a:ext cx="3716593" cy="338554"/>
          </a:xfrm>
          <a:prstGeom prst="rect">
            <a:avLst/>
          </a:prstGeom>
          <a:noFill/>
        </p:spPr>
        <p:txBody>
          <a:bodyPr wrap="square" rtlCol="0">
            <a:spAutoFit/>
          </a:bodyPr>
          <a:lstStyle/>
          <a:p>
            <a:r>
              <a:rPr lang="en-US" sz="1600"/>
              <a:t>and now some of the processed text,</a:t>
            </a:r>
          </a:p>
        </p:txBody>
      </p:sp>
      <p:pic>
        <p:nvPicPr>
          <p:cNvPr id="53" name="Picture 52">
            <a:extLst>
              <a:ext uri="{FF2B5EF4-FFF2-40B4-BE49-F238E27FC236}">
                <a16:creationId xmlns:a16="http://schemas.microsoft.com/office/drawing/2014/main" id="{5C413786-877C-FE39-3B78-EB20C0EF24F5}"/>
              </a:ext>
            </a:extLst>
          </p:cNvPr>
          <p:cNvPicPr>
            <a:picLocks noChangeAspect="1"/>
          </p:cNvPicPr>
          <p:nvPr/>
        </p:nvPicPr>
        <p:blipFill>
          <a:blip r:embed="rId5"/>
          <a:stretch>
            <a:fillRect/>
          </a:stretch>
        </p:blipFill>
        <p:spPr>
          <a:xfrm>
            <a:off x="314633" y="1480399"/>
            <a:ext cx="5803742" cy="294461"/>
          </a:xfrm>
          <a:prstGeom prst="rect">
            <a:avLst/>
          </a:prstGeom>
        </p:spPr>
      </p:pic>
      <mc:AlternateContent xmlns:mc="http://schemas.openxmlformats.org/markup-compatibility/2006" xmlns:p14="http://schemas.microsoft.com/office/powerpoint/2010/main">
        <mc:Choice Requires="p14">
          <p:contentPart p14:bwMode="auto" r:id="rId6">
            <p14:nvContentPartPr>
              <p14:cNvPr id="4" name="Ink 3">
                <a:extLst>
                  <a:ext uri="{FF2B5EF4-FFF2-40B4-BE49-F238E27FC236}">
                    <a16:creationId xmlns:a16="http://schemas.microsoft.com/office/drawing/2014/main" id="{FAAE3198-B95A-67CD-8A6C-40751E9A83D5}"/>
                  </a:ext>
                </a:extLst>
              </p14:cNvPr>
              <p14:cNvContentPartPr/>
              <p14:nvPr/>
            </p14:nvContentPartPr>
            <p14:xfrm>
              <a:off x="3962400" y="2082498"/>
              <a:ext cx="712440" cy="248400"/>
            </p14:xfrm>
          </p:contentPart>
        </mc:Choice>
        <mc:Fallback xmlns="">
          <p:pic>
            <p:nvPicPr>
              <p:cNvPr id="4" name="Ink 3">
                <a:extLst>
                  <a:ext uri="{FF2B5EF4-FFF2-40B4-BE49-F238E27FC236}">
                    <a16:creationId xmlns:a16="http://schemas.microsoft.com/office/drawing/2014/main" id="{FAAE3198-B95A-67CD-8A6C-40751E9A83D5}"/>
                  </a:ext>
                </a:extLst>
              </p:cNvPr>
              <p:cNvPicPr/>
              <p:nvPr/>
            </p:nvPicPr>
            <p:blipFill>
              <a:blip r:embed="rId7"/>
              <a:stretch>
                <a:fillRect/>
              </a:stretch>
            </p:blipFill>
            <p:spPr>
              <a:xfrm>
                <a:off x="3953760" y="2073858"/>
                <a:ext cx="730080" cy="266040"/>
              </a:xfrm>
              <a:prstGeom prst="rect">
                <a:avLst/>
              </a:prstGeom>
            </p:spPr>
          </p:pic>
        </mc:Fallback>
      </mc:AlternateContent>
      <p:sp>
        <p:nvSpPr>
          <p:cNvPr id="12" name="TextBox 11">
            <a:extLst>
              <a:ext uri="{FF2B5EF4-FFF2-40B4-BE49-F238E27FC236}">
                <a16:creationId xmlns:a16="http://schemas.microsoft.com/office/drawing/2014/main" id="{33EF7F79-F041-8390-6118-5D7886795837}"/>
              </a:ext>
            </a:extLst>
          </p:cNvPr>
          <p:cNvSpPr txBox="1"/>
          <p:nvPr/>
        </p:nvSpPr>
        <p:spPr>
          <a:xfrm>
            <a:off x="9857238" y="1984439"/>
            <a:ext cx="2156403" cy="2246769"/>
          </a:xfrm>
          <a:prstGeom prst="rect">
            <a:avLst/>
          </a:prstGeom>
          <a:noFill/>
          <a:ln>
            <a:solidFill>
              <a:schemeClr val="tx1"/>
            </a:solidFill>
          </a:ln>
        </p:spPr>
        <p:txBody>
          <a:bodyPr wrap="square" rtlCol="0">
            <a:spAutoFit/>
          </a:bodyPr>
          <a:lstStyle/>
          <a:p>
            <a:r>
              <a:rPr lang="en-US" sz="1400"/>
              <a:t>outputting the sequence_output for the 4</a:t>
            </a:r>
            <a:r>
              <a:rPr lang="en-US" sz="1400" baseline="30000"/>
              <a:t>th</a:t>
            </a:r>
            <a:r>
              <a:rPr lang="en-US" sz="1400"/>
              <a:t> encoder (start numbering from 0).  dimensions are (2, 128, 768) for the two sentences, 128 tokens in each sentence, and d = 768 dimensional vector of each token.</a:t>
            </a:r>
          </a:p>
        </p:txBody>
      </p:sp>
      <p:pic>
        <p:nvPicPr>
          <p:cNvPr id="14" name="Picture 13">
            <a:extLst>
              <a:ext uri="{FF2B5EF4-FFF2-40B4-BE49-F238E27FC236}">
                <a16:creationId xmlns:a16="http://schemas.microsoft.com/office/drawing/2014/main" id="{5EBA6EBC-DFF5-6B0A-962C-00EB9087BCB8}"/>
              </a:ext>
            </a:extLst>
          </p:cNvPr>
          <p:cNvPicPr>
            <a:picLocks noChangeAspect="1"/>
          </p:cNvPicPr>
          <p:nvPr/>
        </p:nvPicPr>
        <p:blipFill>
          <a:blip r:embed="rId8"/>
          <a:stretch>
            <a:fillRect/>
          </a:stretch>
        </p:blipFill>
        <p:spPr>
          <a:xfrm>
            <a:off x="314633" y="2069347"/>
            <a:ext cx="3510684" cy="215490"/>
          </a:xfrm>
          <a:prstGeom prst="rect">
            <a:avLst/>
          </a:prstGeom>
        </p:spPr>
      </p:pic>
      <p:pic>
        <p:nvPicPr>
          <p:cNvPr id="15" name="Picture 14">
            <a:extLst>
              <a:ext uri="{FF2B5EF4-FFF2-40B4-BE49-F238E27FC236}">
                <a16:creationId xmlns:a16="http://schemas.microsoft.com/office/drawing/2014/main" id="{F37F2F40-7540-A9D8-C7A6-4E7617BF7E25}"/>
              </a:ext>
            </a:extLst>
          </p:cNvPr>
          <p:cNvPicPr>
            <a:picLocks noChangeAspect="1"/>
          </p:cNvPicPr>
          <p:nvPr/>
        </p:nvPicPr>
        <p:blipFill>
          <a:blip r:embed="rId9"/>
          <a:stretch>
            <a:fillRect/>
          </a:stretch>
        </p:blipFill>
        <p:spPr>
          <a:xfrm>
            <a:off x="4911255" y="1949932"/>
            <a:ext cx="4709568" cy="4328535"/>
          </a:xfrm>
          <a:prstGeom prst="rect">
            <a:avLst/>
          </a:prstGeom>
        </p:spPr>
      </p:pic>
      <mc:AlternateContent xmlns:mc="http://schemas.openxmlformats.org/markup-compatibility/2006" xmlns:p14="http://schemas.microsoft.com/office/powerpoint/2010/main">
        <mc:Choice Requires="p14">
          <p:contentPart p14:bwMode="auto" r:id="rId10">
            <p14:nvContentPartPr>
              <p14:cNvPr id="16" name="Ink 15">
                <a:extLst>
                  <a:ext uri="{FF2B5EF4-FFF2-40B4-BE49-F238E27FC236}">
                    <a16:creationId xmlns:a16="http://schemas.microsoft.com/office/drawing/2014/main" id="{EC3D8025-176E-D7D5-EE0B-8759D9589E17}"/>
                  </a:ext>
                </a:extLst>
              </p14:cNvPr>
              <p14:cNvContentPartPr/>
              <p14:nvPr/>
            </p14:nvContentPartPr>
            <p14:xfrm>
              <a:off x="8829190" y="4287828"/>
              <a:ext cx="1926360" cy="1896840"/>
            </p14:xfrm>
          </p:contentPart>
        </mc:Choice>
        <mc:Fallback xmlns="">
          <p:pic>
            <p:nvPicPr>
              <p:cNvPr id="16" name="Ink 15">
                <a:extLst>
                  <a:ext uri="{FF2B5EF4-FFF2-40B4-BE49-F238E27FC236}">
                    <a16:creationId xmlns:a16="http://schemas.microsoft.com/office/drawing/2014/main" id="{EC3D8025-176E-D7D5-EE0B-8759D9589E17}"/>
                  </a:ext>
                </a:extLst>
              </p:cNvPr>
              <p:cNvPicPr/>
              <p:nvPr/>
            </p:nvPicPr>
            <p:blipFill>
              <a:blip r:embed="rId11"/>
              <a:stretch>
                <a:fillRect/>
              </a:stretch>
            </p:blipFill>
            <p:spPr>
              <a:xfrm>
                <a:off x="8820550" y="4278828"/>
                <a:ext cx="1944000" cy="1914480"/>
              </a:xfrm>
              <a:prstGeom prst="rect">
                <a:avLst/>
              </a:prstGeom>
            </p:spPr>
          </p:pic>
        </mc:Fallback>
      </mc:AlternateContent>
    </p:spTree>
    <p:extLst>
      <p:ext uri="{BB962C8B-B14F-4D97-AF65-F5344CB8AC3E}">
        <p14:creationId xmlns:p14="http://schemas.microsoft.com/office/powerpoint/2010/main" val="276298396"/>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97F4591-76E8-F317-A518-4F7A86E1776A}"/>
              </a:ext>
            </a:extLst>
          </p:cNvPr>
          <p:cNvSpPr/>
          <p:nvPr/>
        </p:nvSpPr>
        <p:spPr>
          <a:xfrm>
            <a:off x="4050890" y="163424"/>
            <a:ext cx="2946704" cy="461665"/>
          </a:xfrm>
          <a:prstGeom prst="rect">
            <a:avLst/>
          </a:prstGeom>
        </p:spPr>
        <p:txBody>
          <a:bodyPr wrap="none">
            <a:spAutoFit/>
          </a:bodyPr>
          <a:lstStyle/>
          <a:p>
            <a:r>
              <a:rPr lang="en-US" sz="2400" b="1" u="sng">
                <a:solidFill>
                  <a:srgbClr val="FF9933"/>
                </a:solidFill>
              </a:rPr>
              <a:t>Tensor Flow: example</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C25B48C9-794C-E698-459A-D16DB3E3903A}"/>
                  </a:ext>
                </a:extLst>
              </p14:cNvPr>
              <p14:cNvContentPartPr/>
              <p14:nvPr/>
            </p14:nvContentPartPr>
            <p14:xfrm>
              <a:off x="-1160385" y="166908"/>
              <a:ext cx="360" cy="360"/>
            </p14:xfrm>
          </p:contentPart>
        </mc:Choice>
        <mc:Fallback xmlns="">
          <p:pic>
            <p:nvPicPr>
              <p:cNvPr id="6" name="Ink 5">
                <a:extLst>
                  <a:ext uri="{FF2B5EF4-FFF2-40B4-BE49-F238E27FC236}">
                    <a16:creationId xmlns:a16="http://schemas.microsoft.com/office/drawing/2014/main" id="{C25B48C9-794C-E698-459A-D16DB3E3903A}"/>
                  </a:ext>
                </a:extLst>
              </p:cNvPr>
              <p:cNvPicPr/>
              <p:nvPr/>
            </p:nvPicPr>
            <p:blipFill>
              <a:blip r:embed="rId4"/>
              <a:stretch>
                <a:fillRect/>
              </a:stretch>
            </p:blipFill>
            <p:spPr>
              <a:xfrm>
                <a:off x="-1169385" y="158268"/>
                <a:ext cx="18000" cy="18000"/>
              </a:xfrm>
              <a:prstGeom prst="rect">
                <a:avLst/>
              </a:prstGeom>
            </p:spPr>
          </p:pic>
        </mc:Fallback>
      </mc:AlternateContent>
      <p:sp>
        <p:nvSpPr>
          <p:cNvPr id="43" name="TextBox 42">
            <a:extLst>
              <a:ext uri="{FF2B5EF4-FFF2-40B4-BE49-F238E27FC236}">
                <a16:creationId xmlns:a16="http://schemas.microsoft.com/office/drawing/2014/main" id="{0BBCE412-09C2-CF8D-9680-2EDBC307573E}"/>
              </a:ext>
            </a:extLst>
          </p:cNvPr>
          <p:cNvSpPr txBox="1"/>
          <p:nvPr/>
        </p:nvSpPr>
        <p:spPr>
          <a:xfrm>
            <a:off x="245807" y="966773"/>
            <a:ext cx="3716593" cy="338554"/>
          </a:xfrm>
          <a:prstGeom prst="rect">
            <a:avLst/>
          </a:prstGeom>
          <a:noFill/>
        </p:spPr>
        <p:txBody>
          <a:bodyPr wrap="square" rtlCol="0">
            <a:spAutoFit/>
          </a:bodyPr>
          <a:lstStyle/>
          <a:p>
            <a:r>
              <a:rPr lang="en-US" sz="1600"/>
              <a:t>and now some of the processed text,</a:t>
            </a:r>
          </a:p>
        </p:txBody>
      </p:sp>
      <p:pic>
        <p:nvPicPr>
          <p:cNvPr id="53" name="Picture 52">
            <a:extLst>
              <a:ext uri="{FF2B5EF4-FFF2-40B4-BE49-F238E27FC236}">
                <a16:creationId xmlns:a16="http://schemas.microsoft.com/office/drawing/2014/main" id="{5C413786-877C-FE39-3B78-EB20C0EF24F5}"/>
              </a:ext>
            </a:extLst>
          </p:cNvPr>
          <p:cNvPicPr>
            <a:picLocks noChangeAspect="1"/>
          </p:cNvPicPr>
          <p:nvPr/>
        </p:nvPicPr>
        <p:blipFill>
          <a:blip r:embed="rId5"/>
          <a:stretch>
            <a:fillRect/>
          </a:stretch>
        </p:blipFill>
        <p:spPr>
          <a:xfrm>
            <a:off x="314633" y="1480399"/>
            <a:ext cx="5803742" cy="294461"/>
          </a:xfrm>
          <a:prstGeom prst="rect">
            <a:avLst/>
          </a:prstGeom>
        </p:spPr>
      </p:pic>
      <mc:AlternateContent xmlns:mc="http://schemas.openxmlformats.org/markup-compatibility/2006" xmlns:p14="http://schemas.microsoft.com/office/powerpoint/2010/main">
        <mc:Choice Requires="p14">
          <p:contentPart p14:bwMode="auto" r:id="rId6">
            <p14:nvContentPartPr>
              <p14:cNvPr id="4" name="Ink 3">
                <a:extLst>
                  <a:ext uri="{FF2B5EF4-FFF2-40B4-BE49-F238E27FC236}">
                    <a16:creationId xmlns:a16="http://schemas.microsoft.com/office/drawing/2014/main" id="{FAAE3198-B95A-67CD-8A6C-40751E9A83D5}"/>
                  </a:ext>
                </a:extLst>
              </p14:cNvPr>
              <p14:cNvContentPartPr/>
              <p14:nvPr/>
            </p14:nvContentPartPr>
            <p14:xfrm>
              <a:off x="3962400" y="2082498"/>
              <a:ext cx="712440" cy="248400"/>
            </p14:xfrm>
          </p:contentPart>
        </mc:Choice>
        <mc:Fallback xmlns="">
          <p:pic>
            <p:nvPicPr>
              <p:cNvPr id="4" name="Ink 3">
                <a:extLst>
                  <a:ext uri="{FF2B5EF4-FFF2-40B4-BE49-F238E27FC236}">
                    <a16:creationId xmlns:a16="http://schemas.microsoft.com/office/drawing/2014/main" id="{FAAE3198-B95A-67CD-8A6C-40751E9A83D5}"/>
                  </a:ext>
                </a:extLst>
              </p:cNvPr>
              <p:cNvPicPr/>
              <p:nvPr/>
            </p:nvPicPr>
            <p:blipFill>
              <a:blip r:embed="rId7"/>
              <a:stretch>
                <a:fillRect/>
              </a:stretch>
            </p:blipFill>
            <p:spPr>
              <a:xfrm>
                <a:off x="3953760" y="2073858"/>
                <a:ext cx="730080" cy="266040"/>
              </a:xfrm>
              <a:prstGeom prst="rect">
                <a:avLst/>
              </a:prstGeom>
            </p:spPr>
          </p:pic>
        </mc:Fallback>
      </mc:AlternateContent>
      <p:sp>
        <p:nvSpPr>
          <p:cNvPr id="12" name="TextBox 11">
            <a:extLst>
              <a:ext uri="{FF2B5EF4-FFF2-40B4-BE49-F238E27FC236}">
                <a16:creationId xmlns:a16="http://schemas.microsoft.com/office/drawing/2014/main" id="{33EF7F79-F041-8390-6118-5D7886795837}"/>
              </a:ext>
            </a:extLst>
          </p:cNvPr>
          <p:cNvSpPr txBox="1"/>
          <p:nvPr/>
        </p:nvSpPr>
        <p:spPr>
          <a:xfrm>
            <a:off x="9857238" y="1984439"/>
            <a:ext cx="2156403" cy="2246769"/>
          </a:xfrm>
          <a:prstGeom prst="rect">
            <a:avLst/>
          </a:prstGeom>
          <a:noFill/>
          <a:ln>
            <a:solidFill>
              <a:schemeClr val="tx1"/>
            </a:solidFill>
          </a:ln>
        </p:spPr>
        <p:txBody>
          <a:bodyPr wrap="square" rtlCol="0">
            <a:spAutoFit/>
          </a:bodyPr>
          <a:lstStyle/>
          <a:p>
            <a:r>
              <a:rPr lang="en-US" sz="1400"/>
              <a:t>outputting the sequence_output for the 4</a:t>
            </a:r>
            <a:r>
              <a:rPr lang="en-US" sz="1400" baseline="30000"/>
              <a:t>th</a:t>
            </a:r>
            <a:r>
              <a:rPr lang="en-US" sz="1400"/>
              <a:t> encoder (start numbering from 0).  dimensions are (2, 128, 768) for the two sentences, 128 tokens in each sentence, and d = 768 dimensional vector of each token.</a:t>
            </a:r>
          </a:p>
        </p:txBody>
      </p:sp>
      <p:pic>
        <p:nvPicPr>
          <p:cNvPr id="14" name="Picture 13">
            <a:extLst>
              <a:ext uri="{FF2B5EF4-FFF2-40B4-BE49-F238E27FC236}">
                <a16:creationId xmlns:a16="http://schemas.microsoft.com/office/drawing/2014/main" id="{5EBA6EBC-DFF5-6B0A-962C-00EB9087BCB8}"/>
              </a:ext>
            </a:extLst>
          </p:cNvPr>
          <p:cNvPicPr>
            <a:picLocks noChangeAspect="1"/>
          </p:cNvPicPr>
          <p:nvPr/>
        </p:nvPicPr>
        <p:blipFill>
          <a:blip r:embed="rId8"/>
          <a:stretch>
            <a:fillRect/>
          </a:stretch>
        </p:blipFill>
        <p:spPr>
          <a:xfrm>
            <a:off x="314633" y="2069347"/>
            <a:ext cx="3510684" cy="215490"/>
          </a:xfrm>
          <a:prstGeom prst="rect">
            <a:avLst/>
          </a:prstGeom>
        </p:spPr>
      </p:pic>
      <p:pic>
        <p:nvPicPr>
          <p:cNvPr id="15" name="Picture 14">
            <a:extLst>
              <a:ext uri="{FF2B5EF4-FFF2-40B4-BE49-F238E27FC236}">
                <a16:creationId xmlns:a16="http://schemas.microsoft.com/office/drawing/2014/main" id="{F37F2F40-7540-A9D8-C7A6-4E7617BF7E25}"/>
              </a:ext>
            </a:extLst>
          </p:cNvPr>
          <p:cNvPicPr>
            <a:picLocks noChangeAspect="1"/>
          </p:cNvPicPr>
          <p:nvPr/>
        </p:nvPicPr>
        <p:blipFill>
          <a:blip r:embed="rId9"/>
          <a:stretch>
            <a:fillRect/>
          </a:stretch>
        </p:blipFill>
        <p:spPr>
          <a:xfrm>
            <a:off x="4911255" y="1949932"/>
            <a:ext cx="4709568" cy="4328535"/>
          </a:xfrm>
          <a:prstGeom prst="rect">
            <a:avLst/>
          </a:prstGeom>
        </p:spPr>
      </p:pic>
      <mc:AlternateContent xmlns:mc="http://schemas.openxmlformats.org/markup-compatibility/2006" xmlns:p14="http://schemas.microsoft.com/office/powerpoint/2010/main">
        <mc:Choice Requires="p14">
          <p:contentPart p14:bwMode="auto" r:id="rId10">
            <p14:nvContentPartPr>
              <p14:cNvPr id="16" name="Ink 15">
                <a:extLst>
                  <a:ext uri="{FF2B5EF4-FFF2-40B4-BE49-F238E27FC236}">
                    <a16:creationId xmlns:a16="http://schemas.microsoft.com/office/drawing/2014/main" id="{EC3D8025-176E-D7D5-EE0B-8759D9589E17}"/>
                  </a:ext>
                </a:extLst>
              </p14:cNvPr>
              <p14:cNvContentPartPr/>
              <p14:nvPr/>
            </p14:nvContentPartPr>
            <p14:xfrm>
              <a:off x="8829190" y="4287828"/>
              <a:ext cx="1926360" cy="1896840"/>
            </p14:xfrm>
          </p:contentPart>
        </mc:Choice>
        <mc:Fallback xmlns="">
          <p:pic>
            <p:nvPicPr>
              <p:cNvPr id="16" name="Ink 15">
                <a:extLst>
                  <a:ext uri="{FF2B5EF4-FFF2-40B4-BE49-F238E27FC236}">
                    <a16:creationId xmlns:a16="http://schemas.microsoft.com/office/drawing/2014/main" id="{EC3D8025-176E-D7D5-EE0B-8759D9589E17}"/>
                  </a:ext>
                </a:extLst>
              </p:cNvPr>
              <p:cNvPicPr/>
              <p:nvPr/>
            </p:nvPicPr>
            <p:blipFill>
              <a:blip r:embed="rId11"/>
              <a:stretch>
                <a:fillRect/>
              </a:stretch>
            </p:blipFill>
            <p:spPr>
              <a:xfrm>
                <a:off x="8820550" y="4278828"/>
                <a:ext cx="1944000" cy="1914480"/>
              </a:xfrm>
              <a:prstGeom prst="rect">
                <a:avLst/>
              </a:prstGeom>
            </p:spPr>
          </p:pic>
        </mc:Fallback>
      </mc:AlternateContent>
    </p:spTree>
    <p:extLst>
      <p:ext uri="{BB962C8B-B14F-4D97-AF65-F5344CB8AC3E}">
        <p14:creationId xmlns:p14="http://schemas.microsoft.com/office/powerpoint/2010/main" val="3481678017"/>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97F4591-76E8-F317-A518-4F7A86E1776A}"/>
              </a:ext>
            </a:extLst>
          </p:cNvPr>
          <p:cNvSpPr/>
          <p:nvPr/>
        </p:nvSpPr>
        <p:spPr>
          <a:xfrm>
            <a:off x="4050890" y="163424"/>
            <a:ext cx="2946704" cy="461665"/>
          </a:xfrm>
          <a:prstGeom prst="rect">
            <a:avLst/>
          </a:prstGeom>
        </p:spPr>
        <p:txBody>
          <a:bodyPr wrap="none">
            <a:spAutoFit/>
          </a:bodyPr>
          <a:lstStyle/>
          <a:p>
            <a:r>
              <a:rPr lang="en-US" sz="2400" b="1" u="sng">
                <a:solidFill>
                  <a:srgbClr val="FF9933"/>
                </a:solidFill>
              </a:rPr>
              <a:t>Tensor Flow: example</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C25B48C9-794C-E698-459A-D16DB3E3903A}"/>
                  </a:ext>
                </a:extLst>
              </p14:cNvPr>
              <p14:cNvContentPartPr/>
              <p14:nvPr/>
            </p14:nvContentPartPr>
            <p14:xfrm>
              <a:off x="-1160385" y="166908"/>
              <a:ext cx="360" cy="360"/>
            </p14:xfrm>
          </p:contentPart>
        </mc:Choice>
        <mc:Fallback xmlns="">
          <p:pic>
            <p:nvPicPr>
              <p:cNvPr id="6" name="Ink 5">
                <a:extLst>
                  <a:ext uri="{FF2B5EF4-FFF2-40B4-BE49-F238E27FC236}">
                    <a16:creationId xmlns:a16="http://schemas.microsoft.com/office/drawing/2014/main" id="{C25B48C9-794C-E698-459A-D16DB3E3903A}"/>
                  </a:ext>
                </a:extLst>
              </p:cNvPr>
              <p:cNvPicPr/>
              <p:nvPr/>
            </p:nvPicPr>
            <p:blipFill>
              <a:blip r:embed="rId4"/>
              <a:stretch>
                <a:fillRect/>
              </a:stretch>
            </p:blipFill>
            <p:spPr>
              <a:xfrm>
                <a:off x="-1169385" y="158268"/>
                <a:ext cx="18000" cy="18000"/>
              </a:xfrm>
              <a:prstGeom prst="rect">
                <a:avLst/>
              </a:prstGeom>
            </p:spPr>
          </p:pic>
        </mc:Fallback>
      </mc:AlternateContent>
      <p:sp>
        <p:nvSpPr>
          <p:cNvPr id="43" name="TextBox 42">
            <a:extLst>
              <a:ext uri="{FF2B5EF4-FFF2-40B4-BE49-F238E27FC236}">
                <a16:creationId xmlns:a16="http://schemas.microsoft.com/office/drawing/2014/main" id="{0BBCE412-09C2-CF8D-9680-2EDBC307573E}"/>
              </a:ext>
            </a:extLst>
          </p:cNvPr>
          <p:cNvSpPr txBox="1"/>
          <p:nvPr/>
        </p:nvSpPr>
        <p:spPr>
          <a:xfrm>
            <a:off x="245807" y="966773"/>
            <a:ext cx="9891251" cy="338554"/>
          </a:xfrm>
          <a:prstGeom prst="rect">
            <a:avLst/>
          </a:prstGeom>
          <a:noFill/>
        </p:spPr>
        <p:txBody>
          <a:bodyPr wrap="square" rtlCol="0">
            <a:spAutoFit/>
          </a:bodyPr>
          <a:lstStyle/>
          <a:p>
            <a:r>
              <a:rPr lang="en-US" sz="1600"/>
              <a:t>here’s an example of using a BERT model to distinguish spam from non-spam, using a functional neural network.</a:t>
            </a:r>
          </a:p>
        </p:txBody>
      </p:sp>
      <p:pic>
        <p:nvPicPr>
          <p:cNvPr id="2" name="Picture 1">
            <a:extLst>
              <a:ext uri="{FF2B5EF4-FFF2-40B4-BE49-F238E27FC236}">
                <a16:creationId xmlns:a16="http://schemas.microsoft.com/office/drawing/2014/main" id="{A6A64922-6776-0586-B99B-B197DA8D844B}"/>
              </a:ext>
            </a:extLst>
          </p:cNvPr>
          <p:cNvPicPr>
            <a:picLocks noChangeAspect="1"/>
          </p:cNvPicPr>
          <p:nvPr/>
        </p:nvPicPr>
        <p:blipFill>
          <a:blip r:embed="rId5"/>
          <a:stretch>
            <a:fillRect/>
          </a:stretch>
        </p:blipFill>
        <p:spPr>
          <a:xfrm>
            <a:off x="245807" y="2104102"/>
            <a:ext cx="7686974" cy="1712591"/>
          </a:xfrm>
          <a:prstGeom prst="rect">
            <a:avLst/>
          </a:prstGeom>
        </p:spPr>
      </p:pic>
      <mc:AlternateContent xmlns:mc="http://schemas.openxmlformats.org/markup-compatibility/2006" xmlns:p14="http://schemas.microsoft.com/office/powerpoint/2010/main">
        <mc:Choice Requires="p14">
          <p:contentPart p14:bwMode="auto" r:id="rId6">
            <p14:nvContentPartPr>
              <p14:cNvPr id="3" name="Ink 2">
                <a:extLst>
                  <a:ext uri="{FF2B5EF4-FFF2-40B4-BE49-F238E27FC236}">
                    <a16:creationId xmlns:a16="http://schemas.microsoft.com/office/drawing/2014/main" id="{1523EBEB-43B6-C025-31D7-6767AFCC49B9}"/>
                  </a:ext>
                </a:extLst>
              </p14:cNvPr>
              <p14:cNvContentPartPr/>
              <p14:nvPr/>
            </p14:nvContentPartPr>
            <p14:xfrm>
              <a:off x="6046750" y="2166715"/>
              <a:ext cx="1307520" cy="262080"/>
            </p14:xfrm>
          </p:contentPart>
        </mc:Choice>
        <mc:Fallback xmlns="">
          <p:pic>
            <p:nvPicPr>
              <p:cNvPr id="3" name="Ink 2">
                <a:extLst>
                  <a:ext uri="{FF2B5EF4-FFF2-40B4-BE49-F238E27FC236}">
                    <a16:creationId xmlns:a16="http://schemas.microsoft.com/office/drawing/2014/main" id="{1523EBEB-43B6-C025-31D7-6767AFCC49B9}"/>
                  </a:ext>
                </a:extLst>
              </p:cNvPr>
              <p:cNvPicPr/>
              <p:nvPr/>
            </p:nvPicPr>
            <p:blipFill>
              <a:blip r:embed="rId7"/>
              <a:stretch>
                <a:fillRect/>
              </a:stretch>
            </p:blipFill>
            <p:spPr>
              <a:xfrm>
                <a:off x="6038110" y="2157715"/>
                <a:ext cx="1325160" cy="2797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 name="Ink 4">
                <a:extLst>
                  <a:ext uri="{FF2B5EF4-FFF2-40B4-BE49-F238E27FC236}">
                    <a16:creationId xmlns:a16="http://schemas.microsoft.com/office/drawing/2014/main" id="{01F3B180-4F9B-037F-045D-F17DB0CDE24D}"/>
                  </a:ext>
                </a:extLst>
              </p14:cNvPr>
              <p14:cNvContentPartPr/>
              <p14:nvPr/>
            </p14:nvContentPartPr>
            <p14:xfrm>
              <a:off x="7973830" y="3027835"/>
              <a:ext cx="698760" cy="415080"/>
            </p14:xfrm>
          </p:contentPart>
        </mc:Choice>
        <mc:Fallback xmlns="">
          <p:pic>
            <p:nvPicPr>
              <p:cNvPr id="5" name="Ink 4">
                <a:extLst>
                  <a:ext uri="{FF2B5EF4-FFF2-40B4-BE49-F238E27FC236}">
                    <a16:creationId xmlns:a16="http://schemas.microsoft.com/office/drawing/2014/main" id="{01F3B180-4F9B-037F-045D-F17DB0CDE24D}"/>
                  </a:ext>
                </a:extLst>
              </p:cNvPr>
              <p:cNvPicPr/>
              <p:nvPr/>
            </p:nvPicPr>
            <p:blipFill>
              <a:blip r:embed="rId9"/>
              <a:stretch>
                <a:fillRect/>
              </a:stretch>
            </p:blipFill>
            <p:spPr>
              <a:xfrm>
                <a:off x="7964830" y="3019195"/>
                <a:ext cx="716400" cy="432720"/>
              </a:xfrm>
              <a:prstGeom prst="rect">
                <a:avLst/>
              </a:prstGeom>
            </p:spPr>
          </p:pic>
        </mc:Fallback>
      </mc:AlternateContent>
      <p:sp>
        <p:nvSpPr>
          <p:cNvPr id="8" name="TextBox 7">
            <a:extLst>
              <a:ext uri="{FF2B5EF4-FFF2-40B4-BE49-F238E27FC236}">
                <a16:creationId xmlns:a16="http://schemas.microsoft.com/office/drawing/2014/main" id="{7A048624-69CB-6A09-D8EA-2CF6237A8D0A}"/>
              </a:ext>
            </a:extLst>
          </p:cNvPr>
          <p:cNvSpPr txBox="1"/>
          <p:nvPr/>
        </p:nvSpPr>
        <p:spPr>
          <a:xfrm>
            <a:off x="7570838" y="1924709"/>
            <a:ext cx="2939845" cy="307777"/>
          </a:xfrm>
          <a:prstGeom prst="rect">
            <a:avLst/>
          </a:prstGeom>
          <a:noFill/>
        </p:spPr>
        <p:txBody>
          <a:bodyPr wrap="square" rtlCol="0">
            <a:spAutoFit/>
          </a:bodyPr>
          <a:lstStyle/>
          <a:p>
            <a:r>
              <a:rPr lang="en-US" sz="1400"/>
              <a:t>input_text is an email string.</a:t>
            </a:r>
          </a:p>
        </p:txBody>
      </p:sp>
      <p:sp>
        <p:nvSpPr>
          <p:cNvPr id="9" name="TextBox 8">
            <a:extLst>
              <a:ext uri="{FF2B5EF4-FFF2-40B4-BE49-F238E27FC236}">
                <a16:creationId xmlns:a16="http://schemas.microsoft.com/office/drawing/2014/main" id="{17AFF7C9-415D-7492-922A-813C792F22CA}"/>
              </a:ext>
            </a:extLst>
          </p:cNvPr>
          <p:cNvSpPr txBox="1"/>
          <p:nvPr/>
        </p:nvSpPr>
        <p:spPr>
          <a:xfrm>
            <a:off x="8873612" y="3289026"/>
            <a:ext cx="2939845" cy="954107"/>
          </a:xfrm>
          <a:prstGeom prst="rect">
            <a:avLst/>
          </a:prstGeom>
          <a:noFill/>
        </p:spPr>
        <p:txBody>
          <a:bodyPr wrap="square" rtlCol="0">
            <a:spAutoFit/>
          </a:bodyPr>
          <a:lstStyle/>
          <a:p>
            <a:r>
              <a:rPr lang="en-US" sz="1400"/>
              <a:t>and then we plug the d = 768 vector into a sigmoid function, with trainable weights and a bias, to predict whether spam or not.</a:t>
            </a:r>
          </a:p>
        </p:txBody>
      </p:sp>
      <mc:AlternateContent xmlns:mc="http://schemas.openxmlformats.org/markup-compatibility/2006" xmlns:p14="http://schemas.microsoft.com/office/powerpoint/2010/main">
        <mc:Choice Requires="p14">
          <p:contentPart p14:bwMode="auto" r:id="rId10">
            <p14:nvContentPartPr>
              <p14:cNvPr id="10" name="Ink 9">
                <a:extLst>
                  <a:ext uri="{FF2B5EF4-FFF2-40B4-BE49-F238E27FC236}">
                    <a16:creationId xmlns:a16="http://schemas.microsoft.com/office/drawing/2014/main" id="{0A7956F4-BA7E-A4DE-0528-E8A09AFD7C79}"/>
                  </a:ext>
                </a:extLst>
              </p14:cNvPr>
              <p14:cNvContentPartPr/>
              <p14:nvPr/>
            </p14:nvContentPartPr>
            <p14:xfrm>
              <a:off x="4974670" y="2556588"/>
              <a:ext cx="86040" cy="323280"/>
            </p14:xfrm>
          </p:contentPart>
        </mc:Choice>
        <mc:Fallback xmlns="">
          <p:pic>
            <p:nvPicPr>
              <p:cNvPr id="10" name="Ink 9">
                <a:extLst>
                  <a:ext uri="{FF2B5EF4-FFF2-40B4-BE49-F238E27FC236}">
                    <a16:creationId xmlns:a16="http://schemas.microsoft.com/office/drawing/2014/main" id="{0A7956F4-BA7E-A4DE-0528-E8A09AFD7C79}"/>
                  </a:ext>
                </a:extLst>
              </p:cNvPr>
              <p:cNvPicPr/>
              <p:nvPr/>
            </p:nvPicPr>
            <p:blipFill>
              <a:blip r:embed="rId11"/>
              <a:stretch>
                <a:fillRect/>
              </a:stretch>
            </p:blipFill>
            <p:spPr>
              <a:xfrm>
                <a:off x="4966030" y="2547588"/>
                <a:ext cx="103680" cy="340920"/>
              </a:xfrm>
              <a:prstGeom prst="rect">
                <a:avLst/>
              </a:prstGeom>
            </p:spPr>
          </p:pic>
        </mc:Fallback>
      </mc:AlternateContent>
      <p:sp>
        <p:nvSpPr>
          <p:cNvPr id="11" name="TextBox 10">
            <a:extLst>
              <a:ext uri="{FF2B5EF4-FFF2-40B4-BE49-F238E27FC236}">
                <a16:creationId xmlns:a16="http://schemas.microsoft.com/office/drawing/2014/main" id="{D753906F-2862-74D9-7182-7A1EC9C48A17}"/>
              </a:ext>
            </a:extLst>
          </p:cNvPr>
          <p:cNvSpPr txBox="1"/>
          <p:nvPr/>
        </p:nvSpPr>
        <p:spPr>
          <a:xfrm>
            <a:off x="5144547" y="2544091"/>
            <a:ext cx="6968795" cy="307777"/>
          </a:xfrm>
          <a:prstGeom prst="rect">
            <a:avLst/>
          </a:prstGeom>
          <a:noFill/>
        </p:spPr>
        <p:txBody>
          <a:bodyPr wrap="square" rtlCol="0">
            <a:spAutoFit/>
          </a:bodyPr>
          <a:lstStyle/>
          <a:p>
            <a:r>
              <a:rPr lang="en-US" sz="1400"/>
              <a:t>outputs the “pooled_output”, so a 768 dimension embedding vector for the string.</a:t>
            </a:r>
          </a:p>
        </p:txBody>
      </p:sp>
    </p:spTree>
    <p:extLst>
      <p:ext uri="{BB962C8B-B14F-4D97-AF65-F5344CB8AC3E}">
        <p14:creationId xmlns:p14="http://schemas.microsoft.com/office/powerpoint/2010/main" val="5990805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2946704" cy="461665"/>
          </a:xfrm>
          <a:prstGeom prst="rect">
            <a:avLst/>
          </a:prstGeom>
        </p:spPr>
        <p:txBody>
          <a:bodyPr wrap="none">
            <a:spAutoFit/>
          </a:bodyPr>
          <a:lstStyle/>
          <a:p>
            <a:r>
              <a:rPr lang="en-US" sz="2400" b="1" u="sng">
                <a:solidFill>
                  <a:srgbClr val="0066FF"/>
                </a:solidFill>
              </a:rPr>
              <a:t>Tensor Flow: example</a:t>
            </a:r>
          </a:p>
        </p:txBody>
      </p:sp>
      <p:sp>
        <p:nvSpPr>
          <p:cNvPr id="10" name="TextBox 9">
            <a:extLst>
              <a:ext uri="{FF2B5EF4-FFF2-40B4-BE49-F238E27FC236}">
                <a16:creationId xmlns:a16="http://schemas.microsoft.com/office/drawing/2014/main" id="{0B232AAF-0862-48C2-488A-985CBBC2605D}"/>
              </a:ext>
            </a:extLst>
          </p:cNvPr>
          <p:cNvSpPr txBox="1"/>
          <p:nvPr/>
        </p:nvSpPr>
        <p:spPr>
          <a:xfrm>
            <a:off x="333405" y="881406"/>
            <a:ext cx="8830260" cy="338554"/>
          </a:xfrm>
          <a:prstGeom prst="rect">
            <a:avLst/>
          </a:prstGeom>
          <a:noFill/>
        </p:spPr>
        <p:txBody>
          <a:bodyPr wrap="square" rtlCol="0">
            <a:spAutoFit/>
          </a:bodyPr>
          <a:lstStyle/>
          <a:p>
            <a:r>
              <a:rPr lang="en-US" sz="1600"/>
              <a:t>Here’s an example of the map function, to replace the vectors with their magnitudes.</a:t>
            </a:r>
          </a:p>
        </p:txBody>
      </p:sp>
      <p:pic>
        <p:nvPicPr>
          <p:cNvPr id="5" name="Picture 4">
            <a:extLst>
              <a:ext uri="{FF2B5EF4-FFF2-40B4-BE49-F238E27FC236}">
                <a16:creationId xmlns:a16="http://schemas.microsoft.com/office/drawing/2014/main" id="{0CF083DF-678D-9181-2556-0258846822C3}"/>
              </a:ext>
            </a:extLst>
          </p:cNvPr>
          <p:cNvPicPr>
            <a:picLocks noChangeAspect="1"/>
          </p:cNvPicPr>
          <p:nvPr/>
        </p:nvPicPr>
        <p:blipFill>
          <a:blip r:embed="rId3"/>
          <a:stretch>
            <a:fillRect/>
          </a:stretch>
        </p:blipFill>
        <p:spPr>
          <a:xfrm>
            <a:off x="384859" y="1440484"/>
            <a:ext cx="4286410" cy="1617347"/>
          </a:xfrm>
          <a:prstGeom prst="rect">
            <a:avLst/>
          </a:prstGeom>
        </p:spPr>
      </p:pic>
      <p:pic>
        <p:nvPicPr>
          <p:cNvPr id="8" name="Picture 7">
            <a:extLst>
              <a:ext uri="{FF2B5EF4-FFF2-40B4-BE49-F238E27FC236}">
                <a16:creationId xmlns:a16="http://schemas.microsoft.com/office/drawing/2014/main" id="{A73ADEE7-6596-EE92-1671-85D387752F05}"/>
              </a:ext>
            </a:extLst>
          </p:cNvPr>
          <p:cNvPicPr>
            <a:picLocks noChangeAspect="1"/>
          </p:cNvPicPr>
          <p:nvPr/>
        </p:nvPicPr>
        <p:blipFill>
          <a:blip r:embed="rId4"/>
          <a:stretch>
            <a:fillRect/>
          </a:stretch>
        </p:blipFill>
        <p:spPr>
          <a:xfrm>
            <a:off x="6096000" y="2249157"/>
            <a:ext cx="1417736" cy="1065746"/>
          </a:xfrm>
          <a:prstGeom prst="rect">
            <a:avLst/>
          </a:prstGeom>
        </p:spPr>
      </p:pic>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80B7D33E-A7EA-DC4E-8C1E-6677F32E0B6A}"/>
                  </a:ext>
                </a:extLst>
              </p14:cNvPr>
              <p14:cNvContentPartPr/>
              <p14:nvPr/>
            </p14:nvContentPartPr>
            <p14:xfrm>
              <a:off x="4926229" y="2643058"/>
              <a:ext cx="583200" cy="196920"/>
            </p14:xfrm>
          </p:contentPart>
        </mc:Choice>
        <mc:Fallback xmlns="">
          <p:pic>
            <p:nvPicPr>
              <p:cNvPr id="9" name="Ink 8">
                <a:extLst>
                  <a:ext uri="{FF2B5EF4-FFF2-40B4-BE49-F238E27FC236}">
                    <a16:creationId xmlns:a16="http://schemas.microsoft.com/office/drawing/2014/main" id="{80B7D33E-A7EA-DC4E-8C1E-6677F32E0B6A}"/>
                  </a:ext>
                </a:extLst>
              </p:cNvPr>
              <p:cNvPicPr/>
              <p:nvPr/>
            </p:nvPicPr>
            <p:blipFill>
              <a:blip r:embed="rId6"/>
              <a:stretch>
                <a:fillRect/>
              </a:stretch>
            </p:blipFill>
            <p:spPr>
              <a:xfrm>
                <a:off x="4920109" y="2636938"/>
                <a:ext cx="595440" cy="209160"/>
              </a:xfrm>
              <a:prstGeom prst="rect">
                <a:avLst/>
              </a:prstGeom>
            </p:spPr>
          </p:pic>
        </mc:Fallback>
      </mc:AlternateContent>
      <p:pic>
        <p:nvPicPr>
          <p:cNvPr id="18" name="Picture 17">
            <a:extLst>
              <a:ext uri="{FF2B5EF4-FFF2-40B4-BE49-F238E27FC236}">
                <a16:creationId xmlns:a16="http://schemas.microsoft.com/office/drawing/2014/main" id="{A39FC110-1FFD-5613-C334-2F4D34D27E3E}"/>
              </a:ext>
            </a:extLst>
          </p:cNvPr>
          <p:cNvPicPr>
            <a:picLocks noChangeAspect="1"/>
          </p:cNvPicPr>
          <p:nvPr/>
        </p:nvPicPr>
        <p:blipFill>
          <a:blip r:embed="rId7"/>
          <a:stretch>
            <a:fillRect/>
          </a:stretch>
        </p:blipFill>
        <p:spPr>
          <a:xfrm>
            <a:off x="384858" y="4103290"/>
            <a:ext cx="4432947" cy="2400413"/>
          </a:xfrm>
          <a:prstGeom prst="rect">
            <a:avLst/>
          </a:prstGeom>
        </p:spPr>
      </p:pic>
      <mc:AlternateContent xmlns:mc="http://schemas.openxmlformats.org/markup-compatibility/2006" xmlns:p14="http://schemas.microsoft.com/office/powerpoint/2010/main">
        <mc:Choice Requires="p14">
          <p:contentPart p14:bwMode="auto" r:id="rId8">
            <p14:nvContentPartPr>
              <p14:cNvPr id="19" name="Ink 18">
                <a:extLst>
                  <a:ext uri="{FF2B5EF4-FFF2-40B4-BE49-F238E27FC236}">
                    <a16:creationId xmlns:a16="http://schemas.microsoft.com/office/drawing/2014/main" id="{362EC5BB-8A72-D265-B861-CEF35C1406F9}"/>
                  </a:ext>
                </a:extLst>
              </p14:cNvPr>
              <p14:cNvContentPartPr/>
              <p14:nvPr/>
            </p14:nvContentPartPr>
            <p14:xfrm>
              <a:off x="4776323" y="6081568"/>
              <a:ext cx="897840" cy="227520"/>
            </p14:xfrm>
          </p:contentPart>
        </mc:Choice>
        <mc:Fallback xmlns="">
          <p:pic>
            <p:nvPicPr>
              <p:cNvPr id="19" name="Ink 18">
                <a:extLst>
                  <a:ext uri="{FF2B5EF4-FFF2-40B4-BE49-F238E27FC236}">
                    <a16:creationId xmlns:a16="http://schemas.microsoft.com/office/drawing/2014/main" id="{362EC5BB-8A72-D265-B861-CEF35C1406F9}"/>
                  </a:ext>
                </a:extLst>
              </p:cNvPr>
              <p:cNvPicPr/>
              <p:nvPr/>
            </p:nvPicPr>
            <p:blipFill>
              <a:blip r:embed="rId9"/>
              <a:stretch>
                <a:fillRect/>
              </a:stretch>
            </p:blipFill>
            <p:spPr>
              <a:xfrm>
                <a:off x="4767323" y="6072568"/>
                <a:ext cx="915480" cy="245160"/>
              </a:xfrm>
              <a:prstGeom prst="rect">
                <a:avLst/>
              </a:prstGeom>
            </p:spPr>
          </p:pic>
        </mc:Fallback>
      </mc:AlternateContent>
      <p:pic>
        <p:nvPicPr>
          <p:cNvPr id="20" name="Picture 19">
            <a:extLst>
              <a:ext uri="{FF2B5EF4-FFF2-40B4-BE49-F238E27FC236}">
                <a16:creationId xmlns:a16="http://schemas.microsoft.com/office/drawing/2014/main" id="{7111CE57-1475-BF1D-74E7-2E521C0A4B06}"/>
              </a:ext>
            </a:extLst>
          </p:cNvPr>
          <p:cNvPicPr>
            <a:picLocks noChangeAspect="1"/>
          </p:cNvPicPr>
          <p:nvPr/>
        </p:nvPicPr>
        <p:blipFill>
          <a:blip r:embed="rId10"/>
          <a:stretch>
            <a:fillRect/>
          </a:stretch>
        </p:blipFill>
        <p:spPr>
          <a:xfrm>
            <a:off x="6177999" y="5659433"/>
            <a:ext cx="1246305" cy="844270"/>
          </a:xfrm>
          <a:prstGeom prst="rect">
            <a:avLst/>
          </a:prstGeom>
        </p:spPr>
      </p:pic>
      <p:sp>
        <p:nvSpPr>
          <p:cNvPr id="21" name="TextBox 20">
            <a:extLst>
              <a:ext uri="{FF2B5EF4-FFF2-40B4-BE49-F238E27FC236}">
                <a16:creationId xmlns:a16="http://schemas.microsoft.com/office/drawing/2014/main" id="{DF080A6F-0032-1A57-4186-1A2BDC98C6FE}"/>
              </a:ext>
            </a:extLst>
          </p:cNvPr>
          <p:cNvSpPr txBox="1"/>
          <p:nvPr/>
        </p:nvSpPr>
        <p:spPr>
          <a:xfrm>
            <a:off x="229235" y="3441251"/>
            <a:ext cx="7479255" cy="338554"/>
          </a:xfrm>
          <a:prstGeom prst="rect">
            <a:avLst/>
          </a:prstGeom>
          <a:noFill/>
        </p:spPr>
        <p:txBody>
          <a:bodyPr wrap="square" rtlCol="0">
            <a:spAutoFit/>
          </a:bodyPr>
          <a:lstStyle/>
          <a:p>
            <a:r>
              <a:rPr lang="en-US" sz="1600"/>
              <a:t>And now we’re using the filter method to keep only vectors with magnitude &gt; 3.</a:t>
            </a:r>
          </a:p>
        </p:txBody>
      </p:sp>
    </p:spTree>
    <p:extLst>
      <p:ext uri="{BB962C8B-B14F-4D97-AF65-F5344CB8AC3E}">
        <p14:creationId xmlns:p14="http://schemas.microsoft.com/office/powerpoint/2010/main" val="3580152067"/>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81C502-FF0E-2B40-125F-C5B503CA062D}"/>
              </a:ext>
            </a:extLst>
          </p:cNvPr>
          <p:cNvSpPr txBox="1"/>
          <p:nvPr/>
        </p:nvSpPr>
        <p:spPr>
          <a:xfrm>
            <a:off x="4414685" y="226141"/>
            <a:ext cx="2526890" cy="461665"/>
          </a:xfrm>
          <a:prstGeom prst="rect">
            <a:avLst/>
          </a:prstGeom>
          <a:noFill/>
        </p:spPr>
        <p:txBody>
          <a:bodyPr wrap="square" rtlCol="0">
            <a:spAutoFit/>
          </a:bodyPr>
          <a:lstStyle/>
          <a:p>
            <a:r>
              <a:rPr lang="en-US" sz="2400" b="1" u="sng">
                <a:solidFill>
                  <a:srgbClr val="FF0000"/>
                </a:solidFill>
              </a:rPr>
              <a:t>Python GPU Stuff</a:t>
            </a:r>
          </a:p>
        </p:txBody>
      </p:sp>
      <p:sp>
        <p:nvSpPr>
          <p:cNvPr id="3" name="TextBox 2">
            <a:extLst>
              <a:ext uri="{FF2B5EF4-FFF2-40B4-BE49-F238E27FC236}">
                <a16:creationId xmlns:a16="http://schemas.microsoft.com/office/drawing/2014/main" id="{E308B092-6449-84BB-932B-660AB7A5DBFF}"/>
              </a:ext>
            </a:extLst>
          </p:cNvPr>
          <p:cNvSpPr txBox="1"/>
          <p:nvPr/>
        </p:nvSpPr>
        <p:spPr>
          <a:xfrm>
            <a:off x="393291" y="1269423"/>
            <a:ext cx="3018504" cy="338554"/>
          </a:xfrm>
          <a:prstGeom prst="rect">
            <a:avLst/>
          </a:prstGeom>
          <a:noFill/>
        </p:spPr>
        <p:txBody>
          <a:bodyPr wrap="square" rtlCol="0">
            <a:spAutoFit/>
          </a:bodyPr>
          <a:lstStyle/>
          <a:p>
            <a:r>
              <a:rPr lang="en-US" sz="1600"/>
              <a:t>Can list CPU’s, GPU’s via:</a:t>
            </a:r>
          </a:p>
        </p:txBody>
      </p:sp>
      <p:pic>
        <p:nvPicPr>
          <p:cNvPr id="4" name="Picture 3">
            <a:extLst>
              <a:ext uri="{FF2B5EF4-FFF2-40B4-BE49-F238E27FC236}">
                <a16:creationId xmlns:a16="http://schemas.microsoft.com/office/drawing/2014/main" id="{6ABD7E04-36D7-8513-BCE2-FD206D61DC61}"/>
              </a:ext>
            </a:extLst>
          </p:cNvPr>
          <p:cNvPicPr>
            <a:picLocks noChangeAspect="1"/>
          </p:cNvPicPr>
          <p:nvPr/>
        </p:nvPicPr>
        <p:blipFill>
          <a:blip r:embed="rId2"/>
          <a:stretch>
            <a:fillRect/>
          </a:stretch>
        </p:blipFill>
        <p:spPr>
          <a:xfrm>
            <a:off x="503701" y="1866765"/>
            <a:ext cx="6526363" cy="836220"/>
          </a:xfrm>
          <a:prstGeom prst="rect">
            <a:avLst/>
          </a:prstGeom>
        </p:spPr>
      </p:pic>
    </p:spTree>
    <p:extLst>
      <p:ext uri="{BB962C8B-B14F-4D97-AF65-F5344CB8AC3E}">
        <p14:creationId xmlns:p14="http://schemas.microsoft.com/office/powerpoint/2010/main" val="2367151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675E38B5-ADC0-3443-ED92-CD14B913A2F0}"/>
              </a:ext>
            </a:extLst>
          </p:cNvPr>
          <p:cNvPicPr>
            <a:picLocks noChangeAspect="1"/>
          </p:cNvPicPr>
          <p:nvPr/>
        </p:nvPicPr>
        <p:blipFill>
          <a:blip r:embed="rId3"/>
          <a:stretch>
            <a:fillRect/>
          </a:stretch>
        </p:blipFill>
        <p:spPr>
          <a:xfrm>
            <a:off x="390274" y="1505192"/>
            <a:ext cx="3579695" cy="2086610"/>
          </a:xfrm>
          <a:prstGeom prst="rect">
            <a:avLst/>
          </a:prstGeom>
        </p:spPr>
      </p:pic>
      <p:sp>
        <p:nvSpPr>
          <p:cNvPr id="3" name="Rectangle 2">
            <a:extLst>
              <a:ext uri="{FF2B5EF4-FFF2-40B4-BE49-F238E27FC236}">
                <a16:creationId xmlns:a16="http://schemas.microsoft.com/office/drawing/2014/main" id="{C9FF0876-164E-442B-9B99-2C547C2A0238}"/>
              </a:ext>
            </a:extLst>
          </p:cNvPr>
          <p:cNvSpPr/>
          <p:nvPr/>
        </p:nvSpPr>
        <p:spPr>
          <a:xfrm>
            <a:off x="4144407" y="149178"/>
            <a:ext cx="2946704" cy="461665"/>
          </a:xfrm>
          <a:prstGeom prst="rect">
            <a:avLst/>
          </a:prstGeom>
        </p:spPr>
        <p:txBody>
          <a:bodyPr wrap="none">
            <a:spAutoFit/>
          </a:bodyPr>
          <a:lstStyle/>
          <a:p>
            <a:r>
              <a:rPr lang="en-US" sz="2400" b="1" u="sng">
                <a:solidFill>
                  <a:srgbClr val="0066FF"/>
                </a:solidFill>
              </a:rPr>
              <a:t>Tensor Flow: example</a:t>
            </a:r>
          </a:p>
        </p:txBody>
      </p:sp>
      <p:sp>
        <p:nvSpPr>
          <p:cNvPr id="10" name="TextBox 9">
            <a:extLst>
              <a:ext uri="{FF2B5EF4-FFF2-40B4-BE49-F238E27FC236}">
                <a16:creationId xmlns:a16="http://schemas.microsoft.com/office/drawing/2014/main" id="{0B232AAF-0862-48C2-488A-985CBBC2605D}"/>
              </a:ext>
            </a:extLst>
          </p:cNvPr>
          <p:cNvSpPr txBox="1"/>
          <p:nvPr/>
        </p:nvSpPr>
        <p:spPr>
          <a:xfrm>
            <a:off x="333317" y="1030318"/>
            <a:ext cx="10777047" cy="338554"/>
          </a:xfrm>
          <a:prstGeom prst="rect">
            <a:avLst/>
          </a:prstGeom>
          <a:noFill/>
        </p:spPr>
        <p:txBody>
          <a:bodyPr wrap="square" rtlCol="0">
            <a:spAutoFit/>
          </a:bodyPr>
          <a:lstStyle/>
          <a:p>
            <a:r>
              <a:rPr lang="en-US" sz="1600"/>
              <a:t>Here we’re mapping the image paths to a two-elemenent tensor consisting of the path, and the name of the flower.</a:t>
            </a:r>
          </a:p>
        </p:txBody>
      </p:sp>
      <mc:AlternateContent xmlns:mc="http://schemas.openxmlformats.org/markup-compatibility/2006" xmlns:p14="http://schemas.microsoft.com/office/powerpoint/2010/main">
        <mc:Choice Requires="p14">
          <p:contentPart p14:bwMode="auto" r:id="rId4">
            <p14:nvContentPartPr>
              <p14:cNvPr id="22" name="Ink 21">
                <a:extLst>
                  <a:ext uri="{FF2B5EF4-FFF2-40B4-BE49-F238E27FC236}">
                    <a16:creationId xmlns:a16="http://schemas.microsoft.com/office/drawing/2014/main" id="{6BF85662-30A0-EC1F-8862-464937D1EB83}"/>
                  </a:ext>
                </a:extLst>
              </p14:cNvPr>
              <p14:cNvContentPartPr/>
              <p14:nvPr/>
            </p14:nvContentPartPr>
            <p14:xfrm>
              <a:off x="4717699" y="2903031"/>
              <a:ext cx="583200" cy="148260"/>
            </p14:xfrm>
          </p:contentPart>
        </mc:Choice>
        <mc:Fallback xmlns="">
          <p:pic>
            <p:nvPicPr>
              <p:cNvPr id="22" name="Ink 21">
                <a:extLst>
                  <a:ext uri="{FF2B5EF4-FFF2-40B4-BE49-F238E27FC236}">
                    <a16:creationId xmlns:a16="http://schemas.microsoft.com/office/drawing/2014/main" id="{6BF85662-30A0-EC1F-8862-464937D1EB83}"/>
                  </a:ext>
                </a:extLst>
              </p:cNvPr>
              <p:cNvPicPr/>
              <p:nvPr/>
            </p:nvPicPr>
            <p:blipFill>
              <a:blip r:embed="rId5"/>
              <a:stretch>
                <a:fillRect/>
              </a:stretch>
            </p:blipFill>
            <p:spPr>
              <a:xfrm>
                <a:off x="4711579" y="2896913"/>
                <a:ext cx="595440" cy="160495"/>
              </a:xfrm>
              <a:prstGeom prst="rect">
                <a:avLst/>
              </a:prstGeom>
            </p:spPr>
          </p:pic>
        </mc:Fallback>
      </mc:AlternateContent>
      <p:pic>
        <p:nvPicPr>
          <p:cNvPr id="23" name="Picture 22">
            <a:extLst>
              <a:ext uri="{FF2B5EF4-FFF2-40B4-BE49-F238E27FC236}">
                <a16:creationId xmlns:a16="http://schemas.microsoft.com/office/drawing/2014/main" id="{F60F51AF-A089-1A2D-8538-E13DFCAC88C0}"/>
              </a:ext>
            </a:extLst>
          </p:cNvPr>
          <p:cNvPicPr>
            <a:picLocks noChangeAspect="1"/>
          </p:cNvPicPr>
          <p:nvPr/>
        </p:nvPicPr>
        <p:blipFill>
          <a:blip r:embed="rId6"/>
          <a:stretch>
            <a:fillRect/>
          </a:stretch>
        </p:blipFill>
        <p:spPr>
          <a:xfrm>
            <a:off x="6383914" y="1499223"/>
            <a:ext cx="1542718" cy="525730"/>
          </a:xfrm>
          <a:prstGeom prst="rect">
            <a:avLst/>
          </a:prstGeom>
        </p:spPr>
      </p:pic>
      <mc:AlternateContent xmlns:mc="http://schemas.openxmlformats.org/markup-compatibility/2006" xmlns:p14="http://schemas.microsoft.com/office/powerpoint/2010/main">
        <mc:Choice Requires="p14">
          <p:contentPart p14:bwMode="auto" r:id="rId7">
            <p14:nvContentPartPr>
              <p14:cNvPr id="24" name="Ink 23">
                <a:extLst>
                  <a:ext uri="{FF2B5EF4-FFF2-40B4-BE49-F238E27FC236}">
                    <a16:creationId xmlns:a16="http://schemas.microsoft.com/office/drawing/2014/main" id="{797EAA22-342C-C8EA-E9AB-F8314C057500}"/>
                  </a:ext>
                </a:extLst>
              </p14:cNvPr>
              <p14:cNvContentPartPr/>
              <p14:nvPr/>
            </p14:nvContentPartPr>
            <p14:xfrm>
              <a:off x="1320119" y="2179121"/>
              <a:ext cx="1516680" cy="307800"/>
            </p14:xfrm>
          </p:contentPart>
        </mc:Choice>
        <mc:Fallback xmlns="">
          <p:pic>
            <p:nvPicPr>
              <p:cNvPr id="24" name="Ink 23">
                <a:extLst>
                  <a:ext uri="{FF2B5EF4-FFF2-40B4-BE49-F238E27FC236}">
                    <a16:creationId xmlns:a16="http://schemas.microsoft.com/office/drawing/2014/main" id="{797EAA22-342C-C8EA-E9AB-F8314C057500}"/>
                  </a:ext>
                </a:extLst>
              </p:cNvPr>
              <p:cNvPicPr/>
              <p:nvPr/>
            </p:nvPicPr>
            <p:blipFill>
              <a:blip r:embed="rId8"/>
              <a:stretch>
                <a:fillRect/>
              </a:stretch>
            </p:blipFill>
            <p:spPr>
              <a:xfrm>
                <a:off x="1313999" y="2173001"/>
                <a:ext cx="1528920" cy="320040"/>
              </a:xfrm>
              <a:prstGeom prst="rect">
                <a:avLst/>
              </a:prstGeom>
            </p:spPr>
          </p:pic>
        </mc:Fallback>
      </mc:AlternateContent>
      <p:sp>
        <p:nvSpPr>
          <p:cNvPr id="27" name="TextBox 26">
            <a:extLst>
              <a:ext uri="{FF2B5EF4-FFF2-40B4-BE49-F238E27FC236}">
                <a16:creationId xmlns:a16="http://schemas.microsoft.com/office/drawing/2014/main" id="{3E2D161E-6BAF-8FC0-290B-2DF2A098D1D6}"/>
              </a:ext>
            </a:extLst>
          </p:cNvPr>
          <p:cNvSpPr txBox="1"/>
          <p:nvPr/>
        </p:nvSpPr>
        <p:spPr>
          <a:xfrm>
            <a:off x="333317" y="3937472"/>
            <a:ext cx="5969160" cy="338554"/>
          </a:xfrm>
          <a:prstGeom prst="rect">
            <a:avLst/>
          </a:prstGeom>
          <a:noFill/>
        </p:spPr>
        <p:txBody>
          <a:bodyPr wrap="square" rtlCol="0">
            <a:spAutoFit/>
          </a:bodyPr>
          <a:lstStyle/>
          <a:p>
            <a:r>
              <a:rPr lang="en-US" sz="1600"/>
              <a:t>And now we’ll use the filter function to pick out just the ‘dandelions’. </a:t>
            </a:r>
          </a:p>
        </p:txBody>
      </p:sp>
      <p:pic>
        <p:nvPicPr>
          <p:cNvPr id="28" name="Picture 27">
            <a:extLst>
              <a:ext uri="{FF2B5EF4-FFF2-40B4-BE49-F238E27FC236}">
                <a16:creationId xmlns:a16="http://schemas.microsoft.com/office/drawing/2014/main" id="{73E2AF3B-CCB2-F8F9-63FD-7712D9D5C2BC}"/>
              </a:ext>
            </a:extLst>
          </p:cNvPr>
          <p:cNvPicPr>
            <a:picLocks noChangeAspect="1"/>
          </p:cNvPicPr>
          <p:nvPr/>
        </p:nvPicPr>
        <p:blipFill>
          <a:blip r:embed="rId9"/>
          <a:stretch>
            <a:fillRect/>
          </a:stretch>
        </p:blipFill>
        <p:spPr>
          <a:xfrm>
            <a:off x="6507427" y="2242863"/>
            <a:ext cx="5471634" cy="1752752"/>
          </a:xfrm>
          <a:prstGeom prst="rect">
            <a:avLst/>
          </a:prstGeom>
        </p:spPr>
      </p:pic>
      <mc:AlternateContent xmlns:mc="http://schemas.openxmlformats.org/markup-compatibility/2006" xmlns:p14="http://schemas.microsoft.com/office/powerpoint/2010/main">
        <mc:Choice Requires="p14">
          <p:contentPart p14:bwMode="auto" r:id="rId10">
            <p14:nvContentPartPr>
              <p14:cNvPr id="30" name="Ink 29">
                <a:extLst>
                  <a:ext uri="{FF2B5EF4-FFF2-40B4-BE49-F238E27FC236}">
                    <a16:creationId xmlns:a16="http://schemas.microsoft.com/office/drawing/2014/main" id="{643D29A5-236D-E9AD-3D6A-62F2EF6F990B}"/>
                  </a:ext>
                </a:extLst>
              </p14:cNvPr>
              <p14:cNvContentPartPr/>
              <p14:nvPr/>
            </p14:nvContentPartPr>
            <p14:xfrm>
              <a:off x="1247295" y="2418669"/>
              <a:ext cx="2519280" cy="307440"/>
            </p14:xfrm>
          </p:contentPart>
        </mc:Choice>
        <mc:Fallback xmlns="">
          <p:pic>
            <p:nvPicPr>
              <p:cNvPr id="30" name="Ink 29">
                <a:extLst>
                  <a:ext uri="{FF2B5EF4-FFF2-40B4-BE49-F238E27FC236}">
                    <a16:creationId xmlns:a16="http://schemas.microsoft.com/office/drawing/2014/main" id="{643D29A5-236D-E9AD-3D6A-62F2EF6F990B}"/>
                  </a:ext>
                </a:extLst>
              </p:cNvPr>
              <p:cNvPicPr/>
              <p:nvPr/>
            </p:nvPicPr>
            <p:blipFill>
              <a:blip r:embed="rId11"/>
              <a:stretch>
                <a:fillRect/>
              </a:stretch>
            </p:blipFill>
            <p:spPr>
              <a:xfrm>
                <a:off x="1241175" y="2412549"/>
                <a:ext cx="2531520" cy="319680"/>
              </a:xfrm>
              <a:prstGeom prst="rect">
                <a:avLst/>
              </a:prstGeom>
            </p:spPr>
          </p:pic>
        </mc:Fallback>
      </mc:AlternateContent>
      <p:pic>
        <p:nvPicPr>
          <p:cNvPr id="31" name="Picture 30">
            <a:extLst>
              <a:ext uri="{FF2B5EF4-FFF2-40B4-BE49-F238E27FC236}">
                <a16:creationId xmlns:a16="http://schemas.microsoft.com/office/drawing/2014/main" id="{28FB8C7E-756A-5D0E-ABD3-92955B6BD9A9}"/>
              </a:ext>
            </a:extLst>
          </p:cNvPr>
          <p:cNvPicPr>
            <a:picLocks noChangeAspect="1"/>
          </p:cNvPicPr>
          <p:nvPr/>
        </p:nvPicPr>
        <p:blipFill>
          <a:blip r:embed="rId12"/>
          <a:stretch>
            <a:fillRect/>
          </a:stretch>
        </p:blipFill>
        <p:spPr>
          <a:xfrm>
            <a:off x="390274" y="4505279"/>
            <a:ext cx="3863675" cy="2179509"/>
          </a:xfrm>
          <a:prstGeom prst="rect">
            <a:avLst/>
          </a:prstGeom>
        </p:spPr>
      </p:pic>
      <p:pic>
        <p:nvPicPr>
          <p:cNvPr id="32" name="Picture 31">
            <a:extLst>
              <a:ext uri="{FF2B5EF4-FFF2-40B4-BE49-F238E27FC236}">
                <a16:creationId xmlns:a16="http://schemas.microsoft.com/office/drawing/2014/main" id="{5C12EAAD-7D80-4A4F-3BD1-2DCC95958455}"/>
              </a:ext>
            </a:extLst>
          </p:cNvPr>
          <p:cNvPicPr>
            <a:picLocks noChangeAspect="1"/>
          </p:cNvPicPr>
          <p:nvPr/>
        </p:nvPicPr>
        <p:blipFill>
          <a:blip r:embed="rId13"/>
          <a:stretch>
            <a:fillRect/>
          </a:stretch>
        </p:blipFill>
        <p:spPr>
          <a:xfrm>
            <a:off x="6383914" y="5001794"/>
            <a:ext cx="5273497" cy="1707028"/>
          </a:xfrm>
          <a:prstGeom prst="rect">
            <a:avLst/>
          </a:prstGeom>
        </p:spPr>
      </p:pic>
      <mc:AlternateContent xmlns:mc="http://schemas.openxmlformats.org/markup-compatibility/2006" xmlns:p14="http://schemas.microsoft.com/office/powerpoint/2010/main">
        <mc:Choice Requires="p14">
          <p:contentPart p14:bwMode="auto" r:id="rId14">
            <p14:nvContentPartPr>
              <p14:cNvPr id="33" name="Ink 32">
                <a:extLst>
                  <a:ext uri="{FF2B5EF4-FFF2-40B4-BE49-F238E27FC236}">
                    <a16:creationId xmlns:a16="http://schemas.microsoft.com/office/drawing/2014/main" id="{81A52F68-5450-80ED-533E-EDA294893367}"/>
                  </a:ext>
                </a:extLst>
              </p14:cNvPr>
              <p14:cNvContentPartPr/>
              <p14:nvPr/>
            </p14:nvContentPartPr>
            <p14:xfrm>
              <a:off x="4735731" y="5471631"/>
              <a:ext cx="583200" cy="148260"/>
            </p14:xfrm>
          </p:contentPart>
        </mc:Choice>
        <mc:Fallback xmlns="">
          <p:pic>
            <p:nvPicPr>
              <p:cNvPr id="33" name="Ink 32">
                <a:extLst>
                  <a:ext uri="{FF2B5EF4-FFF2-40B4-BE49-F238E27FC236}">
                    <a16:creationId xmlns:a16="http://schemas.microsoft.com/office/drawing/2014/main" id="{81A52F68-5450-80ED-533E-EDA294893367}"/>
                  </a:ext>
                </a:extLst>
              </p:cNvPr>
              <p:cNvPicPr/>
              <p:nvPr/>
            </p:nvPicPr>
            <p:blipFill>
              <a:blip r:embed="rId5"/>
              <a:stretch>
                <a:fillRect/>
              </a:stretch>
            </p:blipFill>
            <p:spPr>
              <a:xfrm>
                <a:off x="4729611" y="5465513"/>
                <a:ext cx="595440" cy="160495"/>
              </a:xfrm>
              <a:prstGeom prst="rect">
                <a:avLst/>
              </a:prstGeom>
            </p:spPr>
          </p:pic>
        </mc:Fallback>
      </mc:AlternateContent>
      <p:pic>
        <p:nvPicPr>
          <p:cNvPr id="34" name="Picture 33">
            <a:extLst>
              <a:ext uri="{FF2B5EF4-FFF2-40B4-BE49-F238E27FC236}">
                <a16:creationId xmlns:a16="http://schemas.microsoft.com/office/drawing/2014/main" id="{4B6780AC-A09D-A6CF-4F5A-C8C0DBC412E3}"/>
              </a:ext>
            </a:extLst>
          </p:cNvPr>
          <p:cNvPicPr>
            <a:picLocks noChangeAspect="1"/>
          </p:cNvPicPr>
          <p:nvPr/>
        </p:nvPicPr>
        <p:blipFill>
          <a:blip r:embed="rId6"/>
          <a:stretch>
            <a:fillRect/>
          </a:stretch>
        </p:blipFill>
        <p:spPr>
          <a:xfrm>
            <a:off x="6319752" y="4345713"/>
            <a:ext cx="1542718" cy="525730"/>
          </a:xfrm>
          <a:prstGeom prst="rect">
            <a:avLst/>
          </a:prstGeom>
        </p:spPr>
      </p:pic>
    </p:spTree>
    <p:extLst>
      <p:ext uri="{BB962C8B-B14F-4D97-AF65-F5344CB8AC3E}">
        <p14:creationId xmlns:p14="http://schemas.microsoft.com/office/powerpoint/2010/main" val="30298281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2946704" cy="461665"/>
          </a:xfrm>
          <a:prstGeom prst="rect">
            <a:avLst/>
          </a:prstGeom>
        </p:spPr>
        <p:txBody>
          <a:bodyPr wrap="none">
            <a:spAutoFit/>
          </a:bodyPr>
          <a:lstStyle/>
          <a:p>
            <a:r>
              <a:rPr lang="en-US" sz="2400" b="1" u="sng">
                <a:solidFill>
                  <a:srgbClr val="0066FF"/>
                </a:solidFill>
              </a:rPr>
              <a:t>Tensor Flow: example</a:t>
            </a:r>
          </a:p>
        </p:txBody>
      </p:sp>
      <p:sp>
        <p:nvSpPr>
          <p:cNvPr id="10" name="TextBox 9">
            <a:extLst>
              <a:ext uri="{FF2B5EF4-FFF2-40B4-BE49-F238E27FC236}">
                <a16:creationId xmlns:a16="http://schemas.microsoft.com/office/drawing/2014/main" id="{0B232AAF-0862-48C2-488A-985CBBC2605D}"/>
              </a:ext>
            </a:extLst>
          </p:cNvPr>
          <p:cNvSpPr txBox="1"/>
          <p:nvPr/>
        </p:nvSpPr>
        <p:spPr>
          <a:xfrm>
            <a:off x="333317" y="1030318"/>
            <a:ext cx="11413699" cy="584775"/>
          </a:xfrm>
          <a:prstGeom prst="rect">
            <a:avLst/>
          </a:prstGeom>
          <a:noFill/>
        </p:spPr>
        <p:txBody>
          <a:bodyPr wrap="square" rtlCol="0">
            <a:spAutoFit/>
          </a:bodyPr>
          <a:lstStyle/>
          <a:p>
            <a:r>
              <a:rPr lang="en-US" sz="1600"/>
              <a:t>In the last example, the .map() method output a two-element tensor, and the .filter() method took a two-element tensor as input.  Another way to do it is to have .map() output a tuple.  But then .filter() takes as </a:t>
            </a:r>
            <a:r>
              <a:rPr lang="en-US" sz="1600" i="1"/>
              <a:t>explicit</a:t>
            </a:r>
            <a:r>
              <a:rPr lang="en-US" sz="1600"/>
              <a:t> input those two arguments, not one.  </a:t>
            </a:r>
          </a:p>
        </p:txBody>
      </p:sp>
      <mc:AlternateContent xmlns:mc="http://schemas.openxmlformats.org/markup-compatibility/2006" xmlns:p14="http://schemas.microsoft.com/office/powerpoint/2010/main">
        <mc:Choice Requires="p14">
          <p:contentPart p14:bwMode="auto" r:id="rId3">
            <p14:nvContentPartPr>
              <p14:cNvPr id="22" name="Ink 21">
                <a:extLst>
                  <a:ext uri="{FF2B5EF4-FFF2-40B4-BE49-F238E27FC236}">
                    <a16:creationId xmlns:a16="http://schemas.microsoft.com/office/drawing/2014/main" id="{6BF85662-30A0-EC1F-8862-464937D1EB83}"/>
                  </a:ext>
                </a:extLst>
              </p14:cNvPr>
              <p14:cNvContentPartPr/>
              <p14:nvPr/>
            </p14:nvContentPartPr>
            <p14:xfrm rot="5400000">
              <a:off x="4159824" y="4537042"/>
              <a:ext cx="583200" cy="148260"/>
            </p14:xfrm>
          </p:contentPart>
        </mc:Choice>
        <mc:Fallback xmlns="">
          <p:pic>
            <p:nvPicPr>
              <p:cNvPr id="22" name="Ink 21">
                <a:extLst>
                  <a:ext uri="{FF2B5EF4-FFF2-40B4-BE49-F238E27FC236}">
                    <a16:creationId xmlns:a16="http://schemas.microsoft.com/office/drawing/2014/main" id="{6BF85662-30A0-EC1F-8862-464937D1EB83}"/>
                  </a:ext>
                </a:extLst>
              </p:cNvPr>
              <p:cNvPicPr/>
              <p:nvPr/>
            </p:nvPicPr>
            <p:blipFill>
              <a:blip r:embed="rId4"/>
              <a:stretch>
                <a:fillRect/>
              </a:stretch>
            </p:blipFill>
            <p:spPr>
              <a:xfrm rot="5400000">
                <a:off x="4153704" y="4530924"/>
                <a:ext cx="595440" cy="160495"/>
              </a:xfrm>
              <a:prstGeom prst="rect">
                <a:avLst/>
              </a:prstGeom>
            </p:spPr>
          </p:pic>
        </mc:Fallback>
      </mc:AlternateContent>
      <p:pic>
        <p:nvPicPr>
          <p:cNvPr id="23" name="Picture 22">
            <a:extLst>
              <a:ext uri="{FF2B5EF4-FFF2-40B4-BE49-F238E27FC236}">
                <a16:creationId xmlns:a16="http://schemas.microsoft.com/office/drawing/2014/main" id="{F60F51AF-A089-1A2D-8538-E13DFCAC88C0}"/>
              </a:ext>
            </a:extLst>
          </p:cNvPr>
          <p:cNvPicPr>
            <a:picLocks noChangeAspect="1"/>
          </p:cNvPicPr>
          <p:nvPr/>
        </p:nvPicPr>
        <p:blipFill>
          <a:blip r:embed="rId5"/>
          <a:stretch>
            <a:fillRect/>
          </a:stretch>
        </p:blipFill>
        <p:spPr>
          <a:xfrm>
            <a:off x="360203" y="4437969"/>
            <a:ext cx="1542718" cy="525730"/>
          </a:xfrm>
          <a:prstGeom prst="rect">
            <a:avLst/>
          </a:prstGeom>
        </p:spPr>
      </p:pic>
      <p:pic>
        <p:nvPicPr>
          <p:cNvPr id="2" name="Picture 1">
            <a:extLst>
              <a:ext uri="{FF2B5EF4-FFF2-40B4-BE49-F238E27FC236}">
                <a16:creationId xmlns:a16="http://schemas.microsoft.com/office/drawing/2014/main" id="{C2EB70EB-D6A4-9ECC-6C77-9376BCCEF475}"/>
              </a:ext>
            </a:extLst>
          </p:cNvPr>
          <p:cNvPicPr>
            <a:picLocks noChangeAspect="1"/>
          </p:cNvPicPr>
          <p:nvPr/>
        </p:nvPicPr>
        <p:blipFill>
          <a:blip r:embed="rId6"/>
          <a:stretch>
            <a:fillRect/>
          </a:stretch>
        </p:blipFill>
        <p:spPr>
          <a:xfrm>
            <a:off x="444984" y="1762088"/>
            <a:ext cx="3947502" cy="2164268"/>
          </a:xfrm>
          <a:prstGeom prst="rect">
            <a:avLst/>
          </a:prstGeom>
        </p:spPr>
      </p:pic>
      <p:pic>
        <p:nvPicPr>
          <p:cNvPr id="4" name="Picture 3">
            <a:extLst>
              <a:ext uri="{FF2B5EF4-FFF2-40B4-BE49-F238E27FC236}">
                <a16:creationId xmlns:a16="http://schemas.microsoft.com/office/drawing/2014/main" id="{6056D70D-C97E-C568-4EE5-8960268ABE86}"/>
              </a:ext>
            </a:extLst>
          </p:cNvPr>
          <p:cNvPicPr>
            <a:picLocks noChangeAspect="1"/>
          </p:cNvPicPr>
          <p:nvPr/>
        </p:nvPicPr>
        <p:blipFill>
          <a:blip r:embed="rId7"/>
          <a:stretch>
            <a:fillRect/>
          </a:stretch>
        </p:blipFill>
        <p:spPr>
          <a:xfrm>
            <a:off x="444984" y="5110695"/>
            <a:ext cx="8352244" cy="1607959"/>
          </a:xfrm>
          <a:prstGeom prst="rect">
            <a:avLst/>
          </a:prstGeom>
        </p:spPr>
      </p:pic>
      <mc:AlternateContent xmlns:mc="http://schemas.openxmlformats.org/markup-compatibility/2006" xmlns:p14="http://schemas.microsoft.com/office/powerpoint/2010/main">
        <mc:Choice Requires="p14">
          <p:contentPart p14:bwMode="auto" r:id="rId8">
            <p14:nvContentPartPr>
              <p14:cNvPr id="5" name="Ink 4">
                <a:extLst>
                  <a:ext uri="{FF2B5EF4-FFF2-40B4-BE49-F238E27FC236}">
                    <a16:creationId xmlns:a16="http://schemas.microsoft.com/office/drawing/2014/main" id="{387E2D5A-A272-0A76-C44E-72BB77886835}"/>
                  </a:ext>
                </a:extLst>
              </p14:cNvPr>
              <p14:cNvContentPartPr/>
              <p14:nvPr/>
            </p14:nvContentPartPr>
            <p14:xfrm>
              <a:off x="647535" y="2466228"/>
              <a:ext cx="1360080" cy="287640"/>
            </p14:xfrm>
          </p:contentPart>
        </mc:Choice>
        <mc:Fallback xmlns="">
          <p:pic>
            <p:nvPicPr>
              <p:cNvPr id="5" name="Ink 4">
                <a:extLst>
                  <a:ext uri="{FF2B5EF4-FFF2-40B4-BE49-F238E27FC236}">
                    <a16:creationId xmlns:a16="http://schemas.microsoft.com/office/drawing/2014/main" id="{387E2D5A-A272-0A76-C44E-72BB77886835}"/>
                  </a:ext>
                </a:extLst>
              </p:cNvPr>
              <p:cNvPicPr/>
              <p:nvPr/>
            </p:nvPicPr>
            <p:blipFill>
              <a:blip r:embed="rId9"/>
              <a:stretch>
                <a:fillRect/>
              </a:stretch>
            </p:blipFill>
            <p:spPr>
              <a:xfrm>
                <a:off x="641415" y="2460108"/>
                <a:ext cx="1372320" cy="2998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6" name="Ink 5">
                <a:extLst>
                  <a:ext uri="{FF2B5EF4-FFF2-40B4-BE49-F238E27FC236}">
                    <a16:creationId xmlns:a16="http://schemas.microsoft.com/office/drawing/2014/main" id="{2274BEB3-54F2-0593-EDC8-E7BF4D17D8F9}"/>
                  </a:ext>
                </a:extLst>
              </p14:cNvPr>
              <p14:cNvContentPartPr/>
              <p14:nvPr/>
            </p14:nvContentPartPr>
            <p14:xfrm>
              <a:off x="696855" y="2780868"/>
              <a:ext cx="1879560" cy="267840"/>
            </p14:xfrm>
          </p:contentPart>
        </mc:Choice>
        <mc:Fallback xmlns="">
          <p:pic>
            <p:nvPicPr>
              <p:cNvPr id="6" name="Ink 5">
                <a:extLst>
                  <a:ext uri="{FF2B5EF4-FFF2-40B4-BE49-F238E27FC236}">
                    <a16:creationId xmlns:a16="http://schemas.microsoft.com/office/drawing/2014/main" id="{2274BEB3-54F2-0593-EDC8-E7BF4D17D8F9}"/>
                  </a:ext>
                </a:extLst>
              </p:cNvPr>
              <p:cNvPicPr/>
              <p:nvPr/>
            </p:nvPicPr>
            <p:blipFill>
              <a:blip r:embed="rId11"/>
              <a:stretch>
                <a:fillRect/>
              </a:stretch>
            </p:blipFill>
            <p:spPr>
              <a:xfrm>
                <a:off x="690735" y="2774748"/>
                <a:ext cx="1891800" cy="2800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7" name="Ink 6">
                <a:extLst>
                  <a:ext uri="{FF2B5EF4-FFF2-40B4-BE49-F238E27FC236}">
                    <a16:creationId xmlns:a16="http://schemas.microsoft.com/office/drawing/2014/main" id="{76D324FB-2063-D34C-B40B-6764C720D026}"/>
                  </a:ext>
                </a:extLst>
              </p14:cNvPr>
              <p14:cNvContentPartPr/>
              <p14:nvPr/>
            </p14:nvContentPartPr>
            <p14:xfrm>
              <a:off x="2723295" y="2497548"/>
              <a:ext cx="2679480" cy="438120"/>
            </p14:xfrm>
          </p:contentPart>
        </mc:Choice>
        <mc:Fallback xmlns="">
          <p:pic>
            <p:nvPicPr>
              <p:cNvPr id="7" name="Ink 6">
                <a:extLst>
                  <a:ext uri="{FF2B5EF4-FFF2-40B4-BE49-F238E27FC236}">
                    <a16:creationId xmlns:a16="http://schemas.microsoft.com/office/drawing/2014/main" id="{76D324FB-2063-D34C-B40B-6764C720D026}"/>
                  </a:ext>
                </a:extLst>
              </p:cNvPr>
              <p:cNvPicPr/>
              <p:nvPr/>
            </p:nvPicPr>
            <p:blipFill>
              <a:blip r:embed="rId13"/>
              <a:stretch>
                <a:fillRect/>
              </a:stretch>
            </p:blipFill>
            <p:spPr>
              <a:xfrm>
                <a:off x="2717175" y="2491428"/>
                <a:ext cx="2691720" cy="450360"/>
              </a:xfrm>
              <a:prstGeom prst="rect">
                <a:avLst/>
              </a:prstGeom>
            </p:spPr>
          </p:pic>
        </mc:Fallback>
      </mc:AlternateContent>
      <p:sp>
        <p:nvSpPr>
          <p:cNvPr id="8" name="TextBox 7">
            <a:extLst>
              <a:ext uri="{FF2B5EF4-FFF2-40B4-BE49-F238E27FC236}">
                <a16:creationId xmlns:a16="http://schemas.microsoft.com/office/drawing/2014/main" id="{5B0A1BAB-59CF-6C17-D58D-71D2BE923F66}"/>
              </a:ext>
            </a:extLst>
          </p:cNvPr>
          <p:cNvSpPr txBox="1"/>
          <p:nvPr/>
        </p:nvSpPr>
        <p:spPr>
          <a:xfrm>
            <a:off x="5721840" y="2153265"/>
            <a:ext cx="4218573" cy="830997"/>
          </a:xfrm>
          <a:prstGeom prst="rect">
            <a:avLst/>
          </a:prstGeom>
          <a:solidFill>
            <a:schemeClr val="accent2">
              <a:lumMod val="20000"/>
              <a:lumOff val="80000"/>
            </a:schemeClr>
          </a:solidFill>
        </p:spPr>
        <p:txBody>
          <a:bodyPr wrap="square" rtlCol="0">
            <a:spAutoFit/>
          </a:bodyPr>
          <a:lstStyle/>
          <a:p>
            <a:r>
              <a:rPr lang="en-US" sz="1600"/>
              <a:t>if map function outputs two values, then just make sure the filter function explicitly inputs two values, like this.   </a:t>
            </a:r>
          </a:p>
        </p:txBody>
      </p:sp>
    </p:spTree>
    <p:extLst>
      <p:ext uri="{BB962C8B-B14F-4D97-AF65-F5344CB8AC3E}">
        <p14:creationId xmlns:p14="http://schemas.microsoft.com/office/powerpoint/2010/main" val="27094314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2946704" cy="461665"/>
          </a:xfrm>
          <a:prstGeom prst="rect">
            <a:avLst/>
          </a:prstGeom>
        </p:spPr>
        <p:txBody>
          <a:bodyPr wrap="none">
            <a:spAutoFit/>
          </a:bodyPr>
          <a:lstStyle/>
          <a:p>
            <a:r>
              <a:rPr lang="en-US" sz="2400" b="1" u="sng">
                <a:solidFill>
                  <a:srgbClr val="0066FF"/>
                </a:solidFill>
              </a:rPr>
              <a:t>Tensor Flow: example</a:t>
            </a:r>
          </a:p>
        </p:txBody>
      </p:sp>
      <p:sp>
        <p:nvSpPr>
          <p:cNvPr id="10" name="TextBox 9">
            <a:extLst>
              <a:ext uri="{FF2B5EF4-FFF2-40B4-BE49-F238E27FC236}">
                <a16:creationId xmlns:a16="http://schemas.microsoft.com/office/drawing/2014/main" id="{0B232AAF-0862-48C2-488A-985CBBC2605D}"/>
              </a:ext>
            </a:extLst>
          </p:cNvPr>
          <p:cNvSpPr txBox="1"/>
          <p:nvPr/>
        </p:nvSpPr>
        <p:spPr>
          <a:xfrm>
            <a:off x="333317" y="1030318"/>
            <a:ext cx="11413699" cy="338554"/>
          </a:xfrm>
          <a:prstGeom prst="rect">
            <a:avLst/>
          </a:prstGeom>
          <a:noFill/>
        </p:spPr>
        <p:txBody>
          <a:bodyPr wrap="square" rtlCol="0">
            <a:spAutoFit/>
          </a:bodyPr>
          <a:lstStyle/>
          <a:p>
            <a:r>
              <a:rPr lang="en-US" sz="1600"/>
              <a:t>Now using tf.file and tf.image methods to store the pixel arrays in ds.</a:t>
            </a:r>
          </a:p>
        </p:txBody>
      </p:sp>
      <p:pic>
        <p:nvPicPr>
          <p:cNvPr id="9" name="Picture 8">
            <a:extLst>
              <a:ext uri="{FF2B5EF4-FFF2-40B4-BE49-F238E27FC236}">
                <a16:creationId xmlns:a16="http://schemas.microsoft.com/office/drawing/2014/main" id="{6EF6D7D9-8516-D7D2-5916-B314FEF57F7C}"/>
              </a:ext>
            </a:extLst>
          </p:cNvPr>
          <p:cNvPicPr>
            <a:picLocks noChangeAspect="1"/>
          </p:cNvPicPr>
          <p:nvPr/>
        </p:nvPicPr>
        <p:blipFill>
          <a:blip r:embed="rId3"/>
          <a:stretch>
            <a:fillRect/>
          </a:stretch>
        </p:blipFill>
        <p:spPr>
          <a:xfrm>
            <a:off x="333317" y="1788347"/>
            <a:ext cx="4799122" cy="2871339"/>
          </a:xfrm>
          <a:prstGeom prst="rect">
            <a:avLst/>
          </a:prstGeom>
        </p:spPr>
      </p:pic>
      <p:pic>
        <p:nvPicPr>
          <p:cNvPr id="11" name="Picture 10">
            <a:extLst>
              <a:ext uri="{FF2B5EF4-FFF2-40B4-BE49-F238E27FC236}">
                <a16:creationId xmlns:a16="http://schemas.microsoft.com/office/drawing/2014/main" id="{32C6B6F8-B159-D572-8625-1CA98608ADFC}"/>
              </a:ext>
            </a:extLst>
          </p:cNvPr>
          <p:cNvPicPr>
            <a:picLocks noChangeAspect="1"/>
          </p:cNvPicPr>
          <p:nvPr/>
        </p:nvPicPr>
        <p:blipFill>
          <a:blip r:embed="rId4"/>
          <a:stretch>
            <a:fillRect/>
          </a:stretch>
        </p:blipFill>
        <p:spPr>
          <a:xfrm>
            <a:off x="6249996" y="1788347"/>
            <a:ext cx="5608687" cy="3029980"/>
          </a:xfrm>
          <a:prstGeom prst="rect">
            <a:avLst/>
          </a:prstGeom>
        </p:spPr>
      </p:pic>
      <mc:AlternateContent xmlns:mc="http://schemas.openxmlformats.org/markup-compatibility/2006" xmlns:p14="http://schemas.microsoft.com/office/powerpoint/2010/main">
        <mc:Choice Requires="p14">
          <p:contentPart p14:bwMode="auto" r:id="rId5">
            <p14:nvContentPartPr>
              <p14:cNvPr id="2" name="Ink 1">
                <a:extLst>
                  <a:ext uri="{FF2B5EF4-FFF2-40B4-BE49-F238E27FC236}">
                    <a16:creationId xmlns:a16="http://schemas.microsoft.com/office/drawing/2014/main" id="{2A748B10-D848-F5F1-AC30-F4B6CC0EBF97}"/>
                  </a:ext>
                </a:extLst>
              </p14:cNvPr>
              <p14:cNvContentPartPr/>
              <p14:nvPr/>
            </p14:nvContentPartPr>
            <p14:xfrm>
              <a:off x="1317135" y="3263988"/>
              <a:ext cx="4750560" cy="2310480"/>
            </p14:xfrm>
          </p:contentPart>
        </mc:Choice>
        <mc:Fallback xmlns="">
          <p:pic>
            <p:nvPicPr>
              <p:cNvPr id="2" name="Ink 1">
                <a:extLst>
                  <a:ext uri="{FF2B5EF4-FFF2-40B4-BE49-F238E27FC236}">
                    <a16:creationId xmlns:a16="http://schemas.microsoft.com/office/drawing/2014/main" id="{2A748B10-D848-F5F1-AC30-F4B6CC0EBF97}"/>
                  </a:ext>
                </a:extLst>
              </p:cNvPr>
              <p:cNvPicPr/>
              <p:nvPr/>
            </p:nvPicPr>
            <p:blipFill>
              <a:blip r:embed="rId6"/>
              <a:stretch>
                <a:fillRect/>
              </a:stretch>
            </p:blipFill>
            <p:spPr>
              <a:xfrm>
                <a:off x="1308495" y="3254988"/>
                <a:ext cx="4768200" cy="2328120"/>
              </a:xfrm>
              <a:prstGeom prst="rect">
                <a:avLst/>
              </a:prstGeom>
            </p:spPr>
          </p:pic>
        </mc:Fallback>
      </mc:AlternateContent>
    </p:spTree>
    <p:extLst>
      <p:ext uri="{BB962C8B-B14F-4D97-AF65-F5344CB8AC3E}">
        <p14:creationId xmlns:p14="http://schemas.microsoft.com/office/powerpoint/2010/main" val="18811225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3544368" cy="461665"/>
          </a:xfrm>
          <a:prstGeom prst="rect">
            <a:avLst/>
          </a:prstGeom>
        </p:spPr>
        <p:txBody>
          <a:bodyPr wrap="none">
            <a:spAutoFit/>
          </a:bodyPr>
          <a:lstStyle/>
          <a:p>
            <a:r>
              <a:rPr lang="en-US" sz="2400" b="1" u="sng">
                <a:solidFill>
                  <a:srgbClr val="0066FF"/>
                </a:solidFill>
              </a:rPr>
              <a:t>Tensor Flow: preliminaries</a:t>
            </a:r>
          </a:p>
        </p:txBody>
      </p:sp>
      <p:sp>
        <p:nvSpPr>
          <p:cNvPr id="10" name="TextBox 9">
            <a:extLst>
              <a:ext uri="{FF2B5EF4-FFF2-40B4-BE49-F238E27FC236}">
                <a16:creationId xmlns:a16="http://schemas.microsoft.com/office/drawing/2014/main" id="{0B232AAF-0862-48C2-488A-985CBBC2605D}"/>
              </a:ext>
            </a:extLst>
          </p:cNvPr>
          <p:cNvSpPr txBox="1"/>
          <p:nvPr/>
        </p:nvSpPr>
        <p:spPr>
          <a:xfrm>
            <a:off x="100883" y="879783"/>
            <a:ext cx="11238125" cy="830997"/>
          </a:xfrm>
          <a:prstGeom prst="rect">
            <a:avLst/>
          </a:prstGeom>
          <a:noFill/>
        </p:spPr>
        <p:txBody>
          <a:bodyPr wrap="square" rtlCol="0">
            <a:spAutoFit/>
          </a:bodyPr>
          <a:lstStyle/>
          <a:p>
            <a:r>
              <a:rPr lang="en-US" sz="1600" b="1"/>
              <a:t>TensorFlow Datasets II</a:t>
            </a:r>
          </a:p>
          <a:p>
            <a:r>
              <a:rPr lang="en-US" sz="1600"/>
              <a:t>Here’s another dataset thing I’ve seen.  It’s different than the other guy, as it has different properties.  And seems like this guy is a little more concise.  For instance, when working with image files, it already extracts the image pixel arrays and targets from the file paths.  </a:t>
            </a:r>
          </a:p>
        </p:txBody>
      </p:sp>
      <p:sp>
        <p:nvSpPr>
          <p:cNvPr id="9" name="TextBox 8">
            <a:extLst>
              <a:ext uri="{FF2B5EF4-FFF2-40B4-BE49-F238E27FC236}">
                <a16:creationId xmlns:a16="http://schemas.microsoft.com/office/drawing/2014/main" id="{D64B3127-C620-DDF5-2BEC-24357A8B6608}"/>
              </a:ext>
            </a:extLst>
          </p:cNvPr>
          <p:cNvSpPr txBox="1"/>
          <p:nvPr/>
        </p:nvSpPr>
        <p:spPr>
          <a:xfrm>
            <a:off x="108786" y="1730443"/>
            <a:ext cx="2635937" cy="369332"/>
          </a:xfrm>
          <a:prstGeom prst="rect">
            <a:avLst/>
          </a:prstGeom>
          <a:noFill/>
        </p:spPr>
        <p:txBody>
          <a:bodyPr wrap="square" rtlCol="0">
            <a:spAutoFit/>
          </a:bodyPr>
          <a:lstStyle/>
          <a:p>
            <a:r>
              <a:rPr lang="en-US" b="1"/>
              <a:t>import tensorflow as tf</a:t>
            </a:r>
          </a:p>
        </p:txBody>
      </p:sp>
      <p:sp>
        <p:nvSpPr>
          <p:cNvPr id="13" name="TextBox 12">
            <a:extLst>
              <a:ext uri="{FF2B5EF4-FFF2-40B4-BE49-F238E27FC236}">
                <a16:creationId xmlns:a16="http://schemas.microsoft.com/office/drawing/2014/main" id="{3D69F0BA-71D6-2A26-02EA-FBAB2D4D58F5}"/>
              </a:ext>
            </a:extLst>
          </p:cNvPr>
          <p:cNvSpPr txBox="1"/>
          <p:nvPr/>
        </p:nvSpPr>
        <p:spPr>
          <a:xfrm>
            <a:off x="100883" y="2155904"/>
            <a:ext cx="5623014" cy="338554"/>
          </a:xfrm>
          <a:prstGeom prst="rect">
            <a:avLst/>
          </a:prstGeom>
          <a:noFill/>
        </p:spPr>
        <p:txBody>
          <a:bodyPr wrap="square" rtlCol="0">
            <a:spAutoFit/>
          </a:bodyPr>
          <a:lstStyle/>
          <a:p>
            <a:r>
              <a:rPr lang="en-US" sz="1600"/>
              <a:t>ds = tf.keras.preprocessing.image_dataset_from_directory(path)</a:t>
            </a:r>
          </a:p>
        </p:txBody>
      </p:sp>
      <p:sp>
        <p:nvSpPr>
          <p:cNvPr id="16" name="TextBox 15">
            <a:extLst>
              <a:ext uri="{FF2B5EF4-FFF2-40B4-BE49-F238E27FC236}">
                <a16:creationId xmlns:a16="http://schemas.microsoft.com/office/drawing/2014/main" id="{DBECD0B9-E531-BF09-9810-B77D2F90CA41}"/>
              </a:ext>
            </a:extLst>
          </p:cNvPr>
          <p:cNvSpPr txBox="1"/>
          <p:nvPr/>
        </p:nvSpPr>
        <p:spPr>
          <a:xfrm>
            <a:off x="2103559" y="2949026"/>
            <a:ext cx="9536797" cy="1815882"/>
          </a:xfrm>
          <a:prstGeom prst="rect">
            <a:avLst/>
          </a:prstGeom>
          <a:noFill/>
          <a:ln>
            <a:solidFill>
              <a:schemeClr val="bg1"/>
            </a:solidFill>
          </a:ln>
        </p:spPr>
        <p:txBody>
          <a:bodyPr wrap="square" rtlCol="0">
            <a:spAutoFit/>
          </a:bodyPr>
          <a:lstStyle/>
          <a:p>
            <a:r>
              <a:rPr lang="en-US" sz="1400"/>
              <a:t>loads files from directories.  Note that whereas the previous ds guy required a kind of Regex relative </a:t>
            </a:r>
            <a:r>
              <a:rPr lang="en-US" sz="1400">
                <a:solidFill>
                  <a:srgbClr val="0000FF"/>
                </a:solidFill>
              </a:rPr>
              <a:t>path = “./folder/folder/*/*”, where the first /* stood for ‘</a:t>
            </a:r>
            <a:r>
              <a:rPr lang="en-US" sz="1400" i="1">
                <a:solidFill>
                  <a:srgbClr val="0000FF"/>
                </a:solidFill>
              </a:rPr>
              <a:t>any subfolder’</a:t>
            </a:r>
            <a:r>
              <a:rPr lang="en-US" sz="1400">
                <a:solidFill>
                  <a:srgbClr val="0000FF"/>
                </a:solidFill>
              </a:rPr>
              <a:t>, and the last /* stood for ‘</a:t>
            </a:r>
            <a:r>
              <a:rPr lang="en-US" sz="1400" i="1">
                <a:solidFill>
                  <a:srgbClr val="0000FF"/>
                </a:solidFill>
              </a:rPr>
              <a:t>any file</a:t>
            </a:r>
            <a:r>
              <a:rPr lang="en-US" sz="1400">
                <a:solidFill>
                  <a:srgbClr val="0000FF"/>
                </a:solidFill>
              </a:rPr>
              <a:t>’, here we’d just say path = “./folder/folder”, and it will automatically load the files in the subfolders.  Different subfolders should correspond to different classes/labels..  Some optional arguments are:  </a:t>
            </a:r>
            <a:r>
              <a:rPr lang="en-US" sz="1400" b="1"/>
              <a:t>shuffle</a:t>
            </a:r>
            <a:r>
              <a:rPr lang="en-US" sz="1400"/>
              <a:t> = True/False, </a:t>
            </a:r>
            <a:r>
              <a:rPr lang="en-US" sz="1400" b="1"/>
              <a:t>image</a:t>
            </a:r>
            <a:r>
              <a:rPr lang="en-US" sz="1400"/>
              <a:t>_</a:t>
            </a:r>
            <a:r>
              <a:rPr lang="en-US" sz="1400" b="1"/>
              <a:t>size</a:t>
            </a:r>
            <a:r>
              <a:rPr lang="en-US" sz="1400"/>
              <a:t> = (m,n), which allows you to scale the images to desired size (default is 256*256), and </a:t>
            </a:r>
            <a:r>
              <a:rPr lang="en-US" sz="1400" b="1"/>
              <a:t>batch</a:t>
            </a:r>
            <a:r>
              <a:rPr lang="en-US" sz="1400"/>
              <a:t>_</a:t>
            </a:r>
            <a:r>
              <a:rPr lang="en-US" sz="1400" b="1"/>
              <a:t>size</a:t>
            </a:r>
            <a:r>
              <a:rPr lang="en-US" sz="1400"/>
              <a:t> = b  (default is 32).   </a:t>
            </a:r>
            <a:r>
              <a:rPr lang="en-US" sz="1400" b="1"/>
              <a:t>color_mode </a:t>
            </a:r>
            <a:r>
              <a:rPr lang="en-US" sz="1400"/>
              <a:t>= “rgb”, “grayscale”, will convert the pictures to those modes?  So this guy returns something like a list of tuples.  Each tuple corresponds to a batch.  And the batch’s tuple = (tensor of image pixel arrays, X, in batch, tensor of image identities, y, in batch)).  The image identities, y, are numbers 0, 1, 2, 3, etc.  corresponding to the subfolders it finds the images in.  Something like,</a:t>
            </a:r>
          </a:p>
        </p:txBody>
      </p:sp>
      <p:graphicFrame>
        <p:nvGraphicFramePr>
          <p:cNvPr id="7" name="Object 6">
            <a:extLst>
              <a:ext uri="{FF2B5EF4-FFF2-40B4-BE49-F238E27FC236}">
                <a16:creationId xmlns:a16="http://schemas.microsoft.com/office/drawing/2014/main" id="{5491647E-AECE-F7CD-45E6-224D133E9C40}"/>
              </a:ext>
            </a:extLst>
          </p:cNvPr>
          <p:cNvGraphicFramePr>
            <a:graphicFrameLocks noChangeAspect="1"/>
          </p:cNvGraphicFramePr>
          <p:nvPr>
            <p:extLst>
              <p:ext uri="{D42A27DB-BD31-4B8C-83A1-F6EECF244321}">
                <p14:modId xmlns:p14="http://schemas.microsoft.com/office/powerpoint/2010/main" val="111976341"/>
              </p:ext>
            </p:extLst>
          </p:nvPr>
        </p:nvGraphicFramePr>
        <p:xfrm>
          <a:off x="2257607" y="5039067"/>
          <a:ext cx="6924675" cy="1466850"/>
        </p:xfrm>
        <a:graphic>
          <a:graphicData uri="http://schemas.openxmlformats.org/presentationml/2006/ole">
            <mc:AlternateContent xmlns:mc="http://schemas.openxmlformats.org/markup-compatibility/2006">
              <mc:Choice xmlns:v="urn:schemas-microsoft-com:vml" Requires="v">
                <p:oleObj name="Equation" r:id="rId3" imgW="5155920" imgH="1091880" progId="Equation.DSMT4">
                  <p:embed/>
                </p:oleObj>
              </mc:Choice>
              <mc:Fallback>
                <p:oleObj name="Equation" r:id="rId3" imgW="5155920" imgH="1091880" progId="Equation.DSMT4">
                  <p:embed/>
                  <p:pic>
                    <p:nvPicPr>
                      <p:cNvPr id="0" name=""/>
                      <p:cNvPicPr/>
                      <p:nvPr/>
                    </p:nvPicPr>
                    <p:blipFill>
                      <a:blip r:embed="rId4"/>
                      <a:stretch>
                        <a:fillRect/>
                      </a:stretch>
                    </p:blipFill>
                    <p:spPr>
                      <a:xfrm>
                        <a:off x="2257607" y="5039067"/>
                        <a:ext cx="6924675" cy="1466850"/>
                      </a:xfrm>
                      <a:prstGeom prst="rect">
                        <a:avLst/>
                      </a:prstGeom>
                    </p:spPr>
                  </p:pic>
                </p:oleObj>
              </mc:Fallback>
            </mc:AlternateContent>
          </a:graphicData>
        </a:graphic>
      </p:graphicFrame>
      <mc:AlternateContent xmlns:mc="http://schemas.openxmlformats.org/markup-compatibility/2006" xmlns:p14="http://schemas.microsoft.com/office/powerpoint/2010/main">
        <mc:Choice Requires="p14">
          <p:contentPart p14:bwMode="auto" r:id="rId5">
            <p14:nvContentPartPr>
              <p14:cNvPr id="2" name="Ink 1">
                <a:extLst>
                  <a:ext uri="{FF2B5EF4-FFF2-40B4-BE49-F238E27FC236}">
                    <a16:creationId xmlns:a16="http://schemas.microsoft.com/office/drawing/2014/main" id="{0310ABCC-F36B-F6A3-95A4-4C1002AD408A}"/>
                  </a:ext>
                </a:extLst>
              </p14:cNvPr>
              <p14:cNvContentPartPr/>
              <p14:nvPr/>
            </p14:nvContentPartPr>
            <p14:xfrm>
              <a:off x="4200074" y="2541928"/>
              <a:ext cx="548280" cy="307440"/>
            </p14:xfrm>
          </p:contentPart>
        </mc:Choice>
        <mc:Fallback xmlns="">
          <p:pic>
            <p:nvPicPr>
              <p:cNvPr id="2" name="Ink 1">
                <a:extLst>
                  <a:ext uri="{FF2B5EF4-FFF2-40B4-BE49-F238E27FC236}">
                    <a16:creationId xmlns:a16="http://schemas.microsoft.com/office/drawing/2014/main" id="{0310ABCC-F36B-F6A3-95A4-4C1002AD408A}"/>
                  </a:ext>
                </a:extLst>
              </p:cNvPr>
              <p:cNvPicPr/>
              <p:nvPr/>
            </p:nvPicPr>
            <p:blipFill>
              <a:blip r:embed="rId6"/>
              <a:stretch>
                <a:fillRect/>
              </a:stretch>
            </p:blipFill>
            <p:spPr>
              <a:xfrm>
                <a:off x="4193954" y="2535808"/>
                <a:ext cx="560520" cy="319680"/>
              </a:xfrm>
              <a:prstGeom prst="rect">
                <a:avLst/>
              </a:prstGeom>
            </p:spPr>
          </p:pic>
        </mc:Fallback>
      </mc:AlternateContent>
    </p:spTree>
    <p:extLst>
      <p:ext uri="{BB962C8B-B14F-4D97-AF65-F5344CB8AC3E}">
        <p14:creationId xmlns:p14="http://schemas.microsoft.com/office/powerpoint/2010/main" val="3455826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3544368" cy="461665"/>
          </a:xfrm>
          <a:prstGeom prst="rect">
            <a:avLst/>
          </a:prstGeom>
        </p:spPr>
        <p:txBody>
          <a:bodyPr wrap="none">
            <a:spAutoFit/>
          </a:bodyPr>
          <a:lstStyle/>
          <a:p>
            <a:r>
              <a:rPr lang="en-US" sz="2400" b="1" u="sng">
                <a:solidFill>
                  <a:srgbClr val="0066FF"/>
                </a:solidFill>
              </a:rPr>
              <a:t>Tensor Flow: preliminaries</a:t>
            </a:r>
          </a:p>
        </p:txBody>
      </p:sp>
      <p:sp>
        <p:nvSpPr>
          <p:cNvPr id="2" name="TextBox 1">
            <a:extLst>
              <a:ext uri="{FF2B5EF4-FFF2-40B4-BE49-F238E27FC236}">
                <a16:creationId xmlns:a16="http://schemas.microsoft.com/office/drawing/2014/main" id="{14B99205-6358-F215-1ACA-BEBEB7E24BC8}"/>
              </a:ext>
            </a:extLst>
          </p:cNvPr>
          <p:cNvSpPr txBox="1"/>
          <p:nvPr/>
        </p:nvSpPr>
        <p:spPr>
          <a:xfrm>
            <a:off x="155896" y="1434228"/>
            <a:ext cx="7818065" cy="338554"/>
          </a:xfrm>
          <a:prstGeom prst="rect">
            <a:avLst/>
          </a:prstGeom>
          <a:noFill/>
        </p:spPr>
        <p:txBody>
          <a:bodyPr wrap="square" rtlCol="0">
            <a:spAutoFit/>
          </a:bodyPr>
          <a:lstStyle/>
          <a:p>
            <a:r>
              <a:rPr lang="en-US" sz="1600"/>
              <a:t>to extract the X arrays, and y targets, from a ds of batches, and put them in lists, can say:</a:t>
            </a:r>
          </a:p>
        </p:txBody>
      </p:sp>
      <p:sp>
        <p:nvSpPr>
          <p:cNvPr id="4" name="TextBox 3">
            <a:extLst>
              <a:ext uri="{FF2B5EF4-FFF2-40B4-BE49-F238E27FC236}">
                <a16:creationId xmlns:a16="http://schemas.microsoft.com/office/drawing/2014/main" id="{9E9CE489-2887-97B5-DE04-44A196B05F16}"/>
              </a:ext>
            </a:extLst>
          </p:cNvPr>
          <p:cNvSpPr txBox="1"/>
          <p:nvPr/>
        </p:nvSpPr>
        <p:spPr>
          <a:xfrm>
            <a:off x="159154" y="2054984"/>
            <a:ext cx="4176150" cy="1323439"/>
          </a:xfrm>
          <a:prstGeom prst="rect">
            <a:avLst/>
          </a:prstGeom>
          <a:solidFill>
            <a:srgbClr val="FFCCCC"/>
          </a:solidFill>
        </p:spPr>
        <p:txBody>
          <a:bodyPr wrap="square" rtlCol="0">
            <a:spAutoFit/>
          </a:bodyPr>
          <a:lstStyle/>
          <a:p>
            <a:r>
              <a:rPr lang="en-US" sz="1600"/>
              <a:t>X, y = [], []</a:t>
            </a:r>
          </a:p>
          <a:p>
            <a:r>
              <a:rPr lang="en-US" sz="1600"/>
              <a:t>for batch in ds: </a:t>
            </a:r>
          </a:p>
          <a:p>
            <a:r>
              <a:rPr lang="en-US" sz="1600"/>
              <a:t>    for j in range(tf.size(batch[0]).numpy()):</a:t>
            </a:r>
          </a:p>
          <a:p>
            <a:r>
              <a:rPr lang="en-US" sz="1600"/>
              <a:t>          X.append(batch[0][j].numpy())</a:t>
            </a:r>
          </a:p>
          <a:p>
            <a:r>
              <a:rPr lang="en-US" sz="1600"/>
              <a:t>          y.append(batch[1][j].numpy())</a:t>
            </a:r>
          </a:p>
        </p:txBody>
      </p:sp>
      <p:graphicFrame>
        <p:nvGraphicFramePr>
          <p:cNvPr id="7" name="Object 6">
            <a:extLst>
              <a:ext uri="{FF2B5EF4-FFF2-40B4-BE49-F238E27FC236}">
                <a16:creationId xmlns:a16="http://schemas.microsoft.com/office/drawing/2014/main" id="{5491647E-AECE-F7CD-45E6-224D133E9C40}"/>
              </a:ext>
            </a:extLst>
          </p:cNvPr>
          <p:cNvGraphicFramePr>
            <a:graphicFrameLocks noChangeAspect="1"/>
          </p:cNvGraphicFramePr>
          <p:nvPr>
            <p:extLst>
              <p:ext uri="{D42A27DB-BD31-4B8C-83A1-F6EECF244321}">
                <p14:modId xmlns:p14="http://schemas.microsoft.com/office/powerpoint/2010/main" val="1481419355"/>
              </p:ext>
            </p:extLst>
          </p:nvPr>
        </p:nvGraphicFramePr>
        <p:xfrm>
          <a:off x="4851810" y="2012774"/>
          <a:ext cx="6924675" cy="1466850"/>
        </p:xfrm>
        <a:graphic>
          <a:graphicData uri="http://schemas.openxmlformats.org/presentationml/2006/ole">
            <mc:AlternateContent xmlns:mc="http://schemas.openxmlformats.org/markup-compatibility/2006">
              <mc:Choice xmlns:v="urn:schemas-microsoft-com:vml" Requires="v">
                <p:oleObj name="Equation" r:id="rId3" imgW="5155920" imgH="1091880" progId="Equation.DSMT4">
                  <p:embed/>
                </p:oleObj>
              </mc:Choice>
              <mc:Fallback>
                <p:oleObj name="Equation" r:id="rId3" imgW="5155920" imgH="1091880" progId="Equation.DSMT4">
                  <p:embed/>
                  <p:pic>
                    <p:nvPicPr>
                      <p:cNvPr id="7" name="Object 6">
                        <a:extLst>
                          <a:ext uri="{FF2B5EF4-FFF2-40B4-BE49-F238E27FC236}">
                            <a16:creationId xmlns:a16="http://schemas.microsoft.com/office/drawing/2014/main" id="{5491647E-AECE-F7CD-45E6-224D133E9C40}"/>
                          </a:ext>
                        </a:extLst>
                      </p:cNvPr>
                      <p:cNvPicPr/>
                      <p:nvPr/>
                    </p:nvPicPr>
                    <p:blipFill>
                      <a:blip r:embed="rId4"/>
                      <a:stretch>
                        <a:fillRect/>
                      </a:stretch>
                    </p:blipFill>
                    <p:spPr>
                      <a:xfrm>
                        <a:off x="4851810" y="2012774"/>
                        <a:ext cx="6924675" cy="1466850"/>
                      </a:xfrm>
                      <a:prstGeom prst="rect">
                        <a:avLst/>
                      </a:prstGeom>
                    </p:spPr>
                  </p:pic>
                </p:oleObj>
              </mc:Fallback>
            </mc:AlternateContent>
          </a:graphicData>
        </a:graphic>
      </p:graphicFrame>
      <p:pic>
        <p:nvPicPr>
          <p:cNvPr id="8" name="Picture 7">
            <a:extLst>
              <a:ext uri="{FF2B5EF4-FFF2-40B4-BE49-F238E27FC236}">
                <a16:creationId xmlns:a16="http://schemas.microsoft.com/office/drawing/2014/main" id="{92FB6166-F69B-EC54-C291-AD2DADCE6CEC}"/>
              </a:ext>
            </a:extLst>
          </p:cNvPr>
          <p:cNvPicPr>
            <a:picLocks noChangeAspect="1"/>
          </p:cNvPicPr>
          <p:nvPr/>
        </p:nvPicPr>
        <p:blipFill>
          <a:blip r:embed="rId5"/>
          <a:stretch>
            <a:fillRect/>
          </a:stretch>
        </p:blipFill>
        <p:spPr>
          <a:xfrm>
            <a:off x="225419" y="4713295"/>
            <a:ext cx="3697651" cy="1158301"/>
          </a:xfrm>
          <a:prstGeom prst="rect">
            <a:avLst/>
          </a:prstGeom>
        </p:spPr>
      </p:pic>
      <p:sp>
        <p:nvSpPr>
          <p:cNvPr id="5" name="TextBox 4">
            <a:extLst>
              <a:ext uri="{FF2B5EF4-FFF2-40B4-BE49-F238E27FC236}">
                <a16:creationId xmlns:a16="http://schemas.microsoft.com/office/drawing/2014/main" id="{7E01B32C-5E35-F1E2-C536-B43BDBB20831}"/>
              </a:ext>
            </a:extLst>
          </p:cNvPr>
          <p:cNvSpPr txBox="1"/>
          <p:nvPr/>
        </p:nvSpPr>
        <p:spPr>
          <a:xfrm>
            <a:off x="155896" y="4221673"/>
            <a:ext cx="2154686" cy="338554"/>
          </a:xfrm>
          <a:prstGeom prst="rect">
            <a:avLst/>
          </a:prstGeom>
          <a:noFill/>
        </p:spPr>
        <p:txBody>
          <a:bodyPr wrap="square" rtlCol="0">
            <a:spAutoFit/>
          </a:bodyPr>
          <a:lstStyle/>
          <a:p>
            <a:r>
              <a:rPr lang="en-US" sz="1600"/>
              <a:t>for instance,</a:t>
            </a:r>
          </a:p>
        </p:txBody>
      </p:sp>
      <p:pic>
        <p:nvPicPr>
          <p:cNvPr id="6" name="Picture 5">
            <a:extLst>
              <a:ext uri="{FF2B5EF4-FFF2-40B4-BE49-F238E27FC236}">
                <a16:creationId xmlns:a16="http://schemas.microsoft.com/office/drawing/2014/main" id="{3C7A9D79-EDD7-654A-897E-656BDB05533D}"/>
              </a:ext>
            </a:extLst>
          </p:cNvPr>
          <p:cNvPicPr>
            <a:picLocks noChangeAspect="1"/>
          </p:cNvPicPr>
          <p:nvPr/>
        </p:nvPicPr>
        <p:blipFill>
          <a:blip r:embed="rId6"/>
          <a:stretch>
            <a:fillRect/>
          </a:stretch>
        </p:blipFill>
        <p:spPr>
          <a:xfrm>
            <a:off x="5767512" y="3968206"/>
            <a:ext cx="1390371" cy="2632503"/>
          </a:xfrm>
          <a:prstGeom prst="rect">
            <a:avLst/>
          </a:prstGeom>
        </p:spPr>
      </p:pic>
      <p:pic>
        <p:nvPicPr>
          <p:cNvPr id="11" name="Picture 10">
            <a:extLst>
              <a:ext uri="{FF2B5EF4-FFF2-40B4-BE49-F238E27FC236}">
                <a16:creationId xmlns:a16="http://schemas.microsoft.com/office/drawing/2014/main" id="{EFDEEAED-ECA2-05D9-67D5-3DC0596DDBB1}"/>
              </a:ext>
            </a:extLst>
          </p:cNvPr>
          <p:cNvPicPr>
            <a:picLocks noChangeAspect="1"/>
          </p:cNvPicPr>
          <p:nvPr/>
        </p:nvPicPr>
        <p:blipFill>
          <a:blip r:embed="rId7"/>
          <a:stretch>
            <a:fillRect/>
          </a:stretch>
        </p:blipFill>
        <p:spPr>
          <a:xfrm>
            <a:off x="7688775" y="3964331"/>
            <a:ext cx="1104996" cy="388654"/>
          </a:xfrm>
          <a:prstGeom prst="rect">
            <a:avLst/>
          </a:prstGeom>
        </p:spPr>
      </p:pic>
      <mc:AlternateContent xmlns:mc="http://schemas.openxmlformats.org/markup-compatibility/2006" xmlns:p14="http://schemas.microsoft.com/office/powerpoint/2010/main">
        <mc:Choice Requires="p14">
          <p:contentPart p14:bwMode="auto" r:id="rId8">
            <p14:nvContentPartPr>
              <p14:cNvPr id="12" name="Ink 11">
                <a:extLst>
                  <a:ext uri="{FF2B5EF4-FFF2-40B4-BE49-F238E27FC236}">
                    <a16:creationId xmlns:a16="http://schemas.microsoft.com/office/drawing/2014/main" id="{98353BD8-D25B-51F1-9962-D97E77F66E01}"/>
                  </a:ext>
                </a:extLst>
              </p14:cNvPr>
              <p14:cNvContentPartPr/>
              <p14:nvPr/>
            </p14:nvContentPartPr>
            <p14:xfrm>
              <a:off x="4335735" y="5203668"/>
              <a:ext cx="1120680" cy="179640"/>
            </p14:xfrm>
          </p:contentPart>
        </mc:Choice>
        <mc:Fallback xmlns="">
          <p:pic>
            <p:nvPicPr>
              <p:cNvPr id="12" name="Ink 11">
                <a:extLst>
                  <a:ext uri="{FF2B5EF4-FFF2-40B4-BE49-F238E27FC236}">
                    <a16:creationId xmlns:a16="http://schemas.microsoft.com/office/drawing/2014/main" id="{98353BD8-D25B-51F1-9962-D97E77F66E01}"/>
                  </a:ext>
                </a:extLst>
              </p:cNvPr>
              <p:cNvPicPr/>
              <p:nvPr/>
            </p:nvPicPr>
            <p:blipFill>
              <a:blip r:embed="rId9"/>
              <a:stretch>
                <a:fillRect/>
              </a:stretch>
            </p:blipFill>
            <p:spPr>
              <a:xfrm>
                <a:off x="4326735" y="5195028"/>
                <a:ext cx="1138320" cy="197280"/>
              </a:xfrm>
              <a:prstGeom prst="rect">
                <a:avLst/>
              </a:prstGeom>
            </p:spPr>
          </p:pic>
        </mc:Fallback>
      </mc:AlternateContent>
    </p:spTree>
    <p:extLst>
      <p:ext uri="{BB962C8B-B14F-4D97-AF65-F5344CB8AC3E}">
        <p14:creationId xmlns:p14="http://schemas.microsoft.com/office/powerpoint/2010/main" val="12445887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3544368" cy="461665"/>
          </a:xfrm>
          <a:prstGeom prst="rect">
            <a:avLst/>
          </a:prstGeom>
        </p:spPr>
        <p:txBody>
          <a:bodyPr wrap="none">
            <a:spAutoFit/>
          </a:bodyPr>
          <a:lstStyle/>
          <a:p>
            <a:r>
              <a:rPr lang="en-US" sz="2400" b="1" u="sng">
                <a:solidFill>
                  <a:srgbClr val="0066FF"/>
                </a:solidFill>
              </a:rPr>
              <a:t>Tensor Flow: preliminaries</a:t>
            </a:r>
          </a:p>
        </p:txBody>
      </p:sp>
      <p:pic>
        <p:nvPicPr>
          <p:cNvPr id="8" name="Picture 7">
            <a:extLst>
              <a:ext uri="{FF2B5EF4-FFF2-40B4-BE49-F238E27FC236}">
                <a16:creationId xmlns:a16="http://schemas.microsoft.com/office/drawing/2014/main" id="{26813227-0C90-5AB0-C4F8-CA8719FAD784}"/>
              </a:ext>
            </a:extLst>
          </p:cNvPr>
          <p:cNvPicPr>
            <a:picLocks noChangeAspect="1"/>
          </p:cNvPicPr>
          <p:nvPr/>
        </p:nvPicPr>
        <p:blipFill>
          <a:blip r:embed="rId3"/>
          <a:stretch>
            <a:fillRect/>
          </a:stretch>
        </p:blipFill>
        <p:spPr>
          <a:xfrm>
            <a:off x="449462" y="1759583"/>
            <a:ext cx="8304530" cy="297514"/>
          </a:xfrm>
          <a:prstGeom prst="rect">
            <a:avLst/>
          </a:prstGeom>
        </p:spPr>
      </p:pic>
      <p:sp>
        <p:nvSpPr>
          <p:cNvPr id="10" name="TextBox 9">
            <a:extLst>
              <a:ext uri="{FF2B5EF4-FFF2-40B4-BE49-F238E27FC236}">
                <a16:creationId xmlns:a16="http://schemas.microsoft.com/office/drawing/2014/main" id="{0B232AAF-0862-48C2-488A-985CBBC2605D}"/>
              </a:ext>
            </a:extLst>
          </p:cNvPr>
          <p:cNvSpPr txBox="1"/>
          <p:nvPr/>
        </p:nvSpPr>
        <p:spPr>
          <a:xfrm>
            <a:off x="449462" y="1070776"/>
            <a:ext cx="7155550" cy="338554"/>
          </a:xfrm>
          <a:prstGeom prst="rect">
            <a:avLst/>
          </a:prstGeom>
          <a:noFill/>
        </p:spPr>
        <p:txBody>
          <a:bodyPr wrap="square" rtlCol="0">
            <a:spAutoFit/>
          </a:bodyPr>
          <a:lstStyle/>
          <a:p>
            <a:r>
              <a:rPr lang="en-US" sz="1600"/>
              <a:t>Can download practice datasets, like digits data.  For example,</a:t>
            </a:r>
          </a:p>
        </p:txBody>
      </p:sp>
      <p:sp>
        <p:nvSpPr>
          <p:cNvPr id="7" name="TextBox 6">
            <a:extLst>
              <a:ext uri="{FF2B5EF4-FFF2-40B4-BE49-F238E27FC236}">
                <a16:creationId xmlns:a16="http://schemas.microsoft.com/office/drawing/2014/main" id="{286FC569-960C-C8DB-9010-853791CCA4AC}"/>
              </a:ext>
            </a:extLst>
          </p:cNvPr>
          <p:cNvSpPr txBox="1"/>
          <p:nvPr/>
        </p:nvSpPr>
        <p:spPr>
          <a:xfrm>
            <a:off x="370803" y="2556403"/>
            <a:ext cx="10684518" cy="584775"/>
          </a:xfrm>
          <a:prstGeom prst="rect">
            <a:avLst/>
          </a:prstGeom>
          <a:noFill/>
        </p:spPr>
        <p:txBody>
          <a:bodyPr wrap="square" rtlCol="0">
            <a:spAutoFit/>
          </a:bodyPr>
          <a:lstStyle/>
          <a:p>
            <a:r>
              <a:rPr lang="en-US" sz="1600"/>
              <a:t>Can download files, unzip, and save in desired location via below.  And this command returns (stores in variable path) the location of that .tar file it downloaded, within which are contained all the files/images (probably).  </a:t>
            </a:r>
          </a:p>
        </p:txBody>
      </p:sp>
      <p:sp>
        <p:nvSpPr>
          <p:cNvPr id="14" name="TextBox 13">
            <a:extLst>
              <a:ext uri="{FF2B5EF4-FFF2-40B4-BE49-F238E27FC236}">
                <a16:creationId xmlns:a16="http://schemas.microsoft.com/office/drawing/2014/main" id="{D0CDF7E1-61E4-E85E-E6AD-D1D651A7F456}"/>
              </a:ext>
            </a:extLst>
          </p:cNvPr>
          <p:cNvSpPr txBox="1"/>
          <p:nvPr/>
        </p:nvSpPr>
        <p:spPr>
          <a:xfrm>
            <a:off x="370804" y="3434579"/>
            <a:ext cx="11231261" cy="338554"/>
          </a:xfrm>
          <a:prstGeom prst="rect">
            <a:avLst/>
          </a:prstGeom>
          <a:noFill/>
        </p:spPr>
        <p:txBody>
          <a:bodyPr wrap="square" rtlCol="0">
            <a:spAutoFit/>
          </a:bodyPr>
          <a:lstStyle/>
          <a:p>
            <a:r>
              <a:rPr lang="en-US" sz="1600"/>
              <a:t>path = tf.keras.utils.get_files(fname = “name”, origin = “address”, cache_dir = “where you want file to be saved”, untar = True/False) </a:t>
            </a:r>
          </a:p>
        </p:txBody>
      </p:sp>
      <mc:AlternateContent xmlns:mc="http://schemas.openxmlformats.org/markup-compatibility/2006" xmlns:p14="http://schemas.microsoft.com/office/powerpoint/2010/main">
        <mc:Choice Requires="p14">
          <p:contentPart p14:bwMode="auto" r:id="rId4">
            <p14:nvContentPartPr>
              <p14:cNvPr id="17" name="Ink 16">
                <a:extLst>
                  <a:ext uri="{FF2B5EF4-FFF2-40B4-BE49-F238E27FC236}">
                    <a16:creationId xmlns:a16="http://schemas.microsoft.com/office/drawing/2014/main" id="{3370EAB7-8400-58ED-E9CF-D1B9FB71AB89}"/>
                  </a:ext>
                </a:extLst>
              </p14:cNvPr>
              <p14:cNvContentPartPr/>
              <p14:nvPr/>
            </p14:nvContentPartPr>
            <p14:xfrm>
              <a:off x="10156653" y="3772126"/>
              <a:ext cx="404640" cy="294120"/>
            </p14:xfrm>
          </p:contentPart>
        </mc:Choice>
        <mc:Fallback xmlns="">
          <p:pic>
            <p:nvPicPr>
              <p:cNvPr id="17" name="Ink 16">
                <a:extLst>
                  <a:ext uri="{FF2B5EF4-FFF2-40B4-BE49-F238E27FC236}">
                    <a16:creationId xmlns:a16="http://schemas.microsoft.com/office/drawing/2014/main" id="{3370EAB7-8400-58ED-E9CF-D1B9FB71AB89}"/>
                  </a:ext>
                </a:extLst>
              </p:cNvPr>
              <p:cNvPicPr/>
              <p:nvPr/>
            </p:nvPicPr>
            <p:blipFill>
              <a:blip r:embed="rId5"/>
              <a:stretch>
                <a:fillRect/>
              </a:stretch>
            </p:blipFill>
            <p:spPr>
              <a:xfrm>
                <a:off x="10147653" y="3763137"/>
                <a:ext cx="422280" cy="311738"/>
              </a:xfrm>
              <a:prstGeom prst="rect">
                <a:avLst/>
              </a:prstGeom>
            </p:spPr>
          </p:pic>
        </mc:Fallback>
      </mc:AlternateContent>
      <p:sp>
        <p:nvSpPr>
          <p:cNvPr id="18" name="TextBox 17">
            <a:extLst>
              <a:ext uri="{FF2B5EF4-FFF2-40B4-BE49-F238E27FC236}">
                <a16:creationId xmlns:a16="http://schemas.microsoft.com/office/drawing/2014/main" id="{4919D29E-08AF-7968-F64E-F8DE66E42660}"/>
              </a:ext>
            </a:extLst>
          </p:cNvPr>
          <p:cNvSpPr txBox="1"/>
          <p:nvPr/>
        </p:nvSpPr>
        <p:spPr>
          <a:xfrm>
            <a:off x="10156653" y="4124340"/>
            <a:ext cx="1620875" cy="523220"/>
          </a:xfrm>
          <a:prstGeom prst="rect">
            <a:avLst/>
          </a:prstGeom>
          <a:noFill/>
        </p:spPr>
        <p:txBody>
          <a:bodyPr wrap="square" rtlCol="0">
            <a:spAutoFit/>
          </a:bodyPr>
          <a:lstStyle/>
          <a:p>
            <a:r>
              <a:rPr lang="en-US" sz="1400"/>
              <a:t>whether you want to unzip it or not.</a:t>
            </a:r>
          </a:p>
        </p:txBody>
      </p:sp>
      <mc:AlternateContent xmlns:mc="http://schemas.openxmlformats.org/markup-compatibility/2006" xmlns:p14="http://schemas.microsoft.com/office/powerpoint/2010/main">
        <mc:Choice Requires="p14">
          <p:contentPart p14:bwMode="auto" r:id="rId6">
            <p14:nvContentPartPr>
              <p14:cNvPr id="19" name="Ink 18">
                <a:extLst>
                  <a:ext uri="{FF2B5EF4-FFF2-40B4-BE49-F238E27FC236}">
                    <a16:creationId xmlns:a16="http://schemas.microsoft.com/office/drawing/2014/main" id="{BABE94B0-D74E-76A3-3328-DCC830368C21}"/>
                  </a:ext>
                </a:extLst>
              </p14:cNvPr>
              <p14:cNvContentPartPr/>
              <p14:nvPr/>
            </p14:nvContentPartPr>
            <p14:xfrm>
              <a:off x="5454348" y="3814022"/>
              <a:ext cx="198720" cy="494280"/>
            </p14:xfrm>
          </p:contentPart>
        </mc:Choice>
        <mc:Fallback xmlns="">
          <p:pic>
            <p:nvPicPr>
              <p:cNvPr id="19" name="Ink 18">
                <a:extLst>
                  <a:ext uri="{FF2B5EF4-FFF2-40B4-BE49-F238E27FC236}">
                    <a16:creationId xmlns:a16="http://schemas.microsoft.com/office/drawing/2014/main" id="{BABE94B0-D74E-76A3-3328-DCC830368C21}"/>
                  </a:ext>
                </a:extLst>
              </p:cNvPr>
              <p:cNvPicPr/>
              <p:nvPr/>
            </p:nvPicPr>
            <p:blipFill>
              <a:blip r:embed="rId7"/>
              <a:stretch>
                <a:fillRect/>
              </a:stretch>
            </p:blipFill>
            <p:spPr>
              <a:xfrm>
                <a:off x="5445348" y="3805022"/>
                <a:ext cx="216360" cy="511920"/>
              </a:xfrm>
              <a:prstGeom prst="rect">
                <a:avLst/>
              </a:prstGeom>
            </p:spPr>
          </p:pic>
        </mc:Fallback>
      </mc:AlternateContent>
      <p:sp>
        <p:nvSpPr>
          <p:cNvPr id="20" name="TextBox 19">
            <a:extLst>
              <a:ext uri="{FF2B5EF4-FFF2-40B4-BE49-F238E27FC236}">
                <a16:creationId xmlns:a16="http://schemas.microsoft.com/office/drawing/2014/main" id="{6456BF75-F51A-E60E-2706-17B7AB75C553}"/>
              </a:ext>
            </a:extLst>
          </p:cNvPr>
          <p:cNvSpPr txBox="1"/>
          <p:nvPr/>
        </p:nvSpPr>
        <p:spPr>
          <a:xfrm>
            <a:off x="4953824" y="4409848"/>
            <a:ext cx="3077497" cy="307777"/>
          </a:xfrm>
          <a:prstGeom prst="rect">
            <a:avLst/>
          </a:prstGeom>
          <a:noFill/>
        </p:spPr>
        <p:txBody>
          <a:bodyPr wrap="square" rtlCol="0">
            <a:spAutoFit/>
          </a:bodyPr>
          <a:lstStyle/>
          <a:p>
            <a:r>
              <a:rPr lang="en-US" sz="1400"/>
              <a:t>location of file you want to download.</a:t>
            </a:r>
          </a:p>
        </p:txBody>
      </p:sp>
      <mc:AlternateContent xmlns:mc="http://schemas.openxmlformats.org/markup-compatibility/2006" xmlns:p14="http://schemas.microsoft.com/office/powerpoint/2010/main">
        <mc:Choice Requires="p14">
          <p:contentPart p14:bwMode="auto" r:id="rId8">
            <p14:nvContentPartPr>
              <p14:cNvPr id="22" name="Ink 21">
                <a:extLst>
                  <a:ext uri="{FF2B5EF4-FFF2-40B4-BE49-F238E27FC236}">
                    <a16:creationId xmlns:a16="http://schemas.microsoft.com/office/drawing/2014/main" id="{5C54D12B-FB64-F7C0-FDCE-31D9548EFF5A}"/>
                  </a:ext>
                </a:extLst>
              </p14:cNvPr>
              <p14:cNvContentPartPr/>
              <p14:nvPr/>
            </p14:nvContentPartPr>
            <p14:xfrm>
              <a:off x="2947823" y="3775161"/>
              <a:ext cx="464040" cy="570600"/>
            </p14:xfrm>
          </p:contentPart>
        </mc:Choice>
        <mc:Fallback xmlns="">
          <p:pic>
            <p:nvPicPr>
              <p:cNvPr id="22" name="Ink 21">
                <a:extLst>
                  <a:ext uri="{FF2B5EF4-FFF2-40B4-BE49-F238E27FC236}">
                    <a16:creationId xmlns:a16="http://schemas.microsoft.com/office/drawing/2014/main" id="{5C54D12B-FB64-F7C0-FDCE-31D9548EFF5A}"/>
                  </a:ext>
                </a:extLst>
              </p:cNvPr>
              <p:cNvPicPr/>
              <p:nvPr/>
            </p:nvPicPr>
            <p:blipFill>
              <a:blip r:embed="rId9"/>
              <a:stretch>
                <a:fillRect/>
              </a:stretch>
            </p:blipFill>
            <p:spPr>
              <a:xfrm>
                <a:off x="2938823" y="3766161"/>
                <a:ext cx="481680" cy="588240"/>
              </a:xfrm>
              <a:prstGeom prst="rect">
                <a:avLst/>
              </a:prstGeom>
            </p:spPr>
          </p:pic>
        </mc:Fallback>
      </mc:AlternateContent>
      <p:sp>
        <p:nvSpPr>
          <p:cNvPr id="23" name="TextBox 22">
            <a:extLst>
              <a:ext uri="{FF2B5EF4-FFF2-40B4-BE49-F238E27FC236}">
                <a16:creationId xmlns:a16="http://schemas.microsoft.com/office/drawing/2014/main" id="{3514C85C-B3F3-7A0C-A32E-1ED4A153CB95}"/>
              </a:ext>
            </a:extLst>
          </p:cNvPr>
          <p:cNvSpPr txBox="1"/>
          <p:nvPr/>
        </p:nvSpPr>
        <p:spPr>
          <a:xfrm>
            <a:off x="2094272" y="4385950"/>
            <a:ext cx="2330245" cy="523220"/>
          </a:xfrm>
          <a:prstGeom prst="rect">
            <a:avLst/>
          </a:prstGeom>
          <a:noFill/>
        </p:spPr>
        <p:txBody>
          <a:bodyPr wrap="square" rtlCol="0">
            <a:spAutoFit/>
          </a:bodyPr>
          <a:lstStyle/>
          <a:p>
            <a:r>
              <a:rPr lang="en-US" sz="1400"/>
              <a:t>name it wants you to give to some .tar file.</a:t>
            </a:r>
          </a:p>
        </p:txBody>
      </p:sp>
      <p:pic>
        <p:nvPicPr>
          <p:cNvPr id="24" name="Picture 23">
            <a:extLst>
              <a:ext uri="{FF2B5EF4-FFF2-40B4-BE49-F238E27FC236}">
                <a16:creationId xmlns:a16="http://schemas.microsoft.com/office/drawing/2014/main" id="{10F18897-48ED-5D36-6650-0B61CA93A242}"/>
              </a:ext>
            </a:extLst>
          </p:cNvPr>
          <p:cNvPicPr>
            <a:picLocks noChangeAspect="1"/>
          </p:cNvPicPr>
          <p:nvPr/>
        </p:nvPicPr>
        <p:blipFill>
          <a:blip r:embed="rId10"/>
          <a:stretch>
            <a:fillRect/>
          </a:stretch>
        </p:blipFill>
        <p:spPr>
          <a:xfrm>
            <a:off x="2094272" y="5200272"/>
            <a:ext cx="8961049" cy="468486"/>
          </a:xfrm>
          <a:prstGeom prst="rect">
            <a:avLst/>
          </a:prstGeom>
        </p:spPr>
      </p:pic>
      <p:pic>
        <p:nvPicPr>
          <p:cNvPr id="25" name="Picture 24">
            <a:extLst>
              <a:ext uri="{FF2B5EF4-FFF2-40B4-BE49-F238E27FC236}">
                <a16:creationId xmlns:a16="http://schemas.microsoft.com/office/drawing/2014/main" id="{6B6FB96E-7A76-2579-32A5-96FC4916F1FA}"/>
              </a:ext>
            </a:extLst>
          </p:cNvPr>
          <p:cNvPicPr>
            <a:picLocks noChangeAspect="1"/>
          </p:cNvPicPr>
          <p:nvPr/>
        </p:nvPicPr>
        <p:blipFill>
          <a:blip r:embed="rId11"/>
          <a:stretch>
            <a:fillRect/>
          </a:stretch>
        </p:blipFill>
        <p:spPr>
          <a:xfrm>
            <a:off x="2103664" y="5840405"/>
            <a:ext cx="2616397" cy="405582"/>
          </a:xfrm>
          <a:prstGeom prst="rect">
            <a:avLst/>
          </a:prstGeom>
        </p:spPr>
      </p:pic>
      <mc:AlternateContent xmlns:mc="http://schemas.openxmlformats.org/markup-compatibility/2006" xmlns:p14="http://schemas.microsoft.com/office/powerpoint/2010/main">
        <mc:Choice Requires="p14">
          <p:contentPart p14:bwMode="auto" r:id="rId12">
            <p14:nvContentPartPr>
              <p14:cNvPr id="2" name="Ink 1">
                <a:extLst>
                  <a:ext uri="{FF2B5EF4-FFF2-40B4-BE49-F238E27FC236}">
                    <a16:creationId xmlns:a16="http://schemas.microsoft.com/office/drawing/2014/main" id="{FF3800DD-653F-10B9-D0BE-FA3F0E2793CE}"/>
                  </a:ext>
                </a:extLst>
              </p14:cNvPr>
              <p14:cNvContentPartPr/>
              <p14:nvPr/>
            </p14:nvContentPartPr>
            <p14:xfrm>
              <a:off x="4964903" y="6036042"/>
              <a:ext cx="832680" cy="89280"/>
            </p14:xfrm>
          </p:contentPart>
        </mc:Choice>
        <mc:Fallback xmlns="">
          <p:pic>
            <p:nvPicPr>
              <p:cNvPr id="2" name="Ink 1">
                <a:extLst>
                  <a:ext uri="{FF2B5EF4-FFF2-40B4-BE49-F238E27FC236}">
                    <a16:creationId xmlns:a16="http://schemas.microsoft.com/office/drawing/2014/main" id="{FF3800DD-653F-10B9-D0BE-FA3F0E2793CE}"/>
                  </a:ext>
                </a:extLst>
              </p:cNvPr>
              <p:cNvPicPr/>
              <p:nvPr/>
            </p:nvPicPr>
            <p:blipFill>
              <a:blip r:embed="rId13"/>
              <a:stretch>
                <a:fillRect/>
              </a:stretch>
            </p:blipFill>
            <p:spPr>
              <a:xfrm>
                <a:off x="4958783" y="6029922"/>
                <a:ext cx="844920" cy="101520"/>
              </a:xfrm>
              <a:prstGeom prst="rect">
                <a:avLst/>
              </a:prstGeom>
            </p:spPr>
          </p:pic>
        </mc:Fallback>
      </mc:AlternateContent>
      <p:sp>
        <p:nvSpPr>
          <p:cNvPr id="4" name="TextBox 3">
            <a:extLst>
              <a:ext uri="{FF2B5EF4-FFF2-40B4-BE49-F238E27FC236}">
                <a16:creationId xmlns:a16="http://schemas.microsoft.com/office/drawing/2014/main" id="{6332E9D1-17A5-320D-1AFC-0BD06D940204}"/>
              </a:ext>
            </a:extLst>
          </p:cNvPr>
          <p:cNvSpPr txBox="1"/>
          <p:nvPr/>
        </p:nvSpPr>
        <p:spPr>
          <a:xfrm>
            <a:off x="6042425" y="5840405"/>
            <a:ext cx="4053319" cy="523220"/>
          </a:xfrm>
          <a:prstGeom prst="rect">
            <a:avLst/>
          </a:prstGeom>
          <a:noFill/>
        </p:spPr>
        <p:txBody>
          <a:bodyPr wrap="square" rtlCol="0">
            <a:spAutoFit/>
          </a:bodyPr>
          <a:lstStyle/>
          <a:p>
            <a:r>
              <a:rPr lang="en-US" sz="1400"/>
              <a:t>so might have to manually switch the / and \, etc., when using this path to load images into ML pipeline.</a:t>
            </a:r>
          </a:p>
        </p:txBody>
      </p:sp>
    </p:spTree>
    <p:extLst>
      <p:ext uri="{BB962C8B-B14F-4D97-AF65-F5344CB8AC3E}">
        <p14:creationId xmlns:p14="http://schemas.microsoft.com/office/powerpoint/2010/main" val="1478262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3544368" cy="461665"/>
          </a:xfrm>
          <a:prstGeom prst="rect">
            <a:avLst/>
          </a:prstGeom>
        </p:spPr>
        <p:txBody>
          <a:bodyPr wrap="none">
            <a:spAutoFit/>
          </a:bodyPr>
          <a:lstStyle/>
          <a:p>
            <a:r>
              <a:rPr lang="en-US" sz="2400" b="1" u="sng">
                <a:solidFill>
                  <a:srgbClr val="0066FF"/>
                </a:solidFill>
              </a:rPr>
              <a:t>Tensor Flow: preliminaries</a:t>
            </a:r>
          </a:p>
        </p:txBody>
      </p:sp>
      <p:sp>
        <p:nvSpPr>
          <p:cNvPr id="10" name="TextBox 9">
            <a:extLst>
              <a:ext uri="{FF2B5EF4-FFF2-40B4-BE49-F238E27FC236}">
                <a16:creationId xmlns:a16="http://schemas.microsoft.com/office/drawing/2014/main" id="{0B232AAF-0862-48C2-488A-985CBBC2605D}"/>
              </a:ext>
            </a:extLst>
          </p:cNvPr>
          <p:cNvSpPr txBox="1"/>
          <p:nvPr/>
        </p:nvSpPr>
        <p:spPr>
          <a:xfrm>
            <a:off x="235080" y="2070060"/>
            <a:ext cx="4238595" cy="338554"/>
          </a:xfrm>
          <a:prstGeom prst="rect">
            <a:avLst/>
          </a:prstGeom>
          <a:noFill/>
        </p:spPr>
        <p:txBody>
          <a:bodyPr wrap="square" rtlCol="0">
            <a:spAutoFit/>
          </a:bodyPr>
          <a:lstStyle/>
          <a:p>
            <a:r>
              <a:rPr lang="en-US" sz="1600" i="1"/>
              <a:t>There are useful methods we can apply to ds.</a:t>
            </a:r>
          </a:p>
        </p:txBody>
      </p:sp>
      <p:sp>
        <p:nvSpPr>
          <p:cNvPr id="19" name="TextBox 18">
            <a:extLst>
              <a:ext uri="{FF2B5EF4-FFF2-40B4-BE49-F238E27FC236}">
                <a16:creationId xmlns:a16="http://schemas.microsoft.com/office/drawing/2014/main" id="{55425050-CDA4-3D0F-1B56-BF230FB02453}"/>
              </a:ext>
            </a:extLst>
          </p:cNvPr>
          <p:cNvSpPr txBox="1"/>
          <p:nvPr/>
        </p:nvSpPr>
        <p:spPr>
          <a:xfrm>
            <a:off x="235080" y="2567482"/>
            <a:ext cx="1136517" cy="338554"/>
          </a:xfrm>
          <a:prstGeom prst="rect">
            <a:avLst/>
          </a:prstGeom>
          <a:noFill/>
        </p:spPr>
        <p:txBody>
          <a:bodyPr wrap="square" rtlCol="0">
            <a:spAutoFit/>
          </a:bodyPr>
          <a:lstStyle/>
          <a:p>
            <a:r>
              <a:rPr lang="en-US" sz="1600"/>
              <a:t>ds.take(n)</a:t>
            </a:r>
          </a:p>
        </p:txBody>
      </p:sp>
      <mc:AlternateContent xmlns:mc="http://schemas.openxmlformats.org/markup-compatibility/2006" xmlns:p14="http://schemas.microsoft.com/office/powerpoint/2010/main">
        <mc:Choice Requires="p14">
          <p:contentPart p14:bwMode="auto" r:id="rId3">
            <p14:nvContentPartPr>
              <p14:cNvPr id="20" name="Ink 19">
                <a:extLst>
                  <a:ext uri="{FF2B5EF4-FFF2-40B4-BE49-F238E27FC236}">
                    <a16:creationId xmlns:a16="http://schemas.microsoft.com/office/drawing/2014/main" id="{CE9A9098-B782-7EBB-59C6-861CAD431581}"/>
                  </a:ext>
                </a:extLst>
              </p14:cNvPr>
              <p14:cNvContentPartPr/>
              <p14:nvPr/>
            </p14:nvContentPartPr>
            <p14:xfrm>
              <a:off x="1562113" y="2736784"/>
              <a:ext cx="807120" cy="31320"/>
            </p14:xfrm>
          </p:contentPart>
        </mc:Choice>
        <mc:Fallback xmlns="">
          <p:pic>
            <p:nvPicPr>
              <p:cNvPr id="20" name="Ink 19">
                <a:extLst>
                  <a:ext uri="{FF2B5EF4-FFF2-40B4-BE49-F238E27FC236}">
                    <a16:creationId xmlns:a16="http://schemas.microsoft.com/office/drawing/2014/main" id="{CE9A9098-B782-7EBB-59C6-861CAD431581}"/>
                  </a:ext>
                </a:extLst>
              </p:cNvPr>
              <p:cNvPicPr/>
              <p:nvPr/>
            </p:nvPicPr>
            <p:blipFill>
              <a:blip r:embed="rId4"/>
              <a:stretch>
                <a:fillRect/>
              </a:stretch>
            </p:blipFill>
            <p:spPr>
              <a:xfrm>
                <a:off x="1555993" y="2730593"/>
                <a:ext cx="819360" cy="43702"/>
              </a:xfrm>
              <a:prstGeom prst="rect">
                <a:avLst/>
              </a:prstGeom>
            </p:spPr>
          </p:pic>
        </mc:Fallback>
      </mc:AlternateContent>
      <p:sp>
        <p:nvSpPr>
          <p:cNvPr id="21" name="TextBox 20">
            <a:extLst>
              <a:ext uri="{FF2B5EF4-FFF2-40B4-BE49-F238E27FC236}">
                <a16:creationId xmlns:a16="http://schemas.microsoft.com/office/drawing/2014/main" id="{2D6FDBF5-D205-A8E0-49B9-0D0537875CF7}"/>
              </a:ext>
            </a:extLst>
          </p:cNvPr>
          <p:cNvSpPr txBox="1"/>
          <p:nvPr/>
        </p:nvSpPr>
        <p:spPr>
          <a:xfrm>
            <a:off x="2698631" y="2479157"/>
            <a:ext cx="8545581" cy="523220"/>
          </a:xfrm>
          <a:prstGeom prst="rect">
            <a:avLst/>
          </a:prstGeom>
          <a:noFill/>
        </p:spPr>
        <p:txBody>
          <a:bodyPr wrap="square">
            <a:spAutoFit/>
          </a:bodyPr>
          <a:lstStyle/>
          <a:p>
            <a:r>
              <a:rPr lang="en-US" sz="1400"/>
              <a:t>will return a data frame comprised of first n </a:t>
            </a:r>
            <a:r>
              <a:rPr lang="en-US" sz="1400" i="1"/>
              <a:t>batches</a:t>
            </a:r>
            <a:r>
              <a:rPr lang="en-US" sz="1400"/>
              <a:t> of ds.  If n = 1, then it will still have the generic ds form – just with </a:t>
            </a:r>
            <a:r>
              <a:rPr lang="en-US" sz="1400" i="1"/>
              <a:t>one</a:t>
            </a:r>
            <a:r>
              <a:rPr lang="en-US" sz="1400"/>
              <a:t> tuple inside the list, instead of many tuples.  </a:t>
            </a:r>
          </a:p>
        </p:txBody>
      </p:sp>
      <p:sp>
        <p:nvSpPr>
          <p:cNvPr id="22" name="TextBox 21">
            <a:extLst>
              <a:ext uri="{FF2B5EF4-FFF2-40B4-BE49-F238E27FC236}">
                <a16:creationId xmlns:a16="http://schemas.microsoft.com/office/drawing/2014/main" id="{F31813B5-B566-64EB-B016-867A425C4D65}"/>
              </a:ext>
            </a:extLst>
          </p:cNvPr>
          <p:cNvSpPr txBox="1"/>
          <p:nvPr/>
        </p:nvSpPr>
        <p:spPr>
          <a:xfrm>
            <a:off x="235080" y="3063194"/>
            <a:ext cx="1136517" cy="338554"/>
          </a:xfrm>
          <a:prstGeom prst="rect">
            <a:avLst/>
          </a:prstGeom>
          <a:noFill/>
        </p:spPr>
        <p:txBody>
          <a:bodyPr wrap="square" rtlCol="0">
            <a:spAutoFit/>
          </a:bodyPr>
          <a:lstStyle/>
          <a:p>
            <a:r>
              <a:rPr lang="en-US" sz="1600"/>
              <a:t>ds.skip(n)</a:t>
            </a:r>
          </a:p>
        </p:txBody>
      </p:sp>
      <mc:AlternateContent xmlns:mc="http://schemas.openxmlformats.org/markup-compatibility/2006" xmlns:p14="http://schemas.microsoft.com/office/powerpoint/2010/main">
        <mc:Choice Requires="p14">
          <p:contentPart p14:bwMode="auto" r:id="rId5">
            <p14:nvContentPartPr>
              <p14:cNvPr id="23" name="Ink 22">
                <a:extLst>
                  <a:ext uri="{FF2B5EF4-FFF2-40B4-BE49-F238E27FC236}">
                    <a16:creationId xmlns:a16="http://schemas.microsoft.com/office/drawing/2014/main" id="{018EC5DA-534B-0A88-E2B5-6A105A9FFBC4}"/>
                  </a:ext>
                </a:extLst>
              </p14:cNvPr>
              <p14:cNvContentPartPr/>
              <p14:nvPr/>
            </p14:nvContentPartPr>
            <p14:xfrm>
              <a:off x="1562113" y="3232496"/>
              <a:ext cx="807120" cy="31320"/>
            </p14:xfrm>
          </p:contentPart>
        </mc:Choice>
        <mc:Fallback xmlns="">
          <p:pic>
            <p:nvPicPr>
              <p:cNvPr id="23" name="Ink 22">
                <a:extLst>
                  <a:ext uri="{FF2B5EF4-FFF2-40B4-BE49-F238E27FC236}">
                    <a16:creationId xmlns:a16="http://schemas.microsoft.com/office/drawing/2014/main" id="{018EC5DA-534B-0A88-E2B5-6A105A9FFBC4}"/>
                  </a:ext>
                </a:extLst>
              </p:cNvPr>
              <p:cNvPicPr/>
              <p:nvPr/>
            </p:nvPicPr>
            <p:blipFill>
              <a:blip r:embed="rId4"/>
              <a:stretch>
                <a:fillRect/>
              </a:stretch>
            </p:blipFill>
            <p:spPr>
              <a:xfrm>
                <a:off x="1555993" y="3226305"/>
                <a:ext cx="819360" cy="43702"/>
              </a:xfrm>
              <a:prstGeom prst="rect">
                <a:avLst/>
              </a:prstGeom>
            </p:spPr>
          </p:pic>
        </mc:Fallback>
      </mc:AlternateContent>
      <p:sp>
        <p:nvSpPr>
          <p:cNvPr id="24" name="TextBox 23">
            <a:extLst>
              <a:ext uri="{FF2B5EF4-FFF2-40B4-BE49-F238E27FC236}">
                <a16:creationId xmlns:a16="http://schemas.microsoft.com/office/drawing/2014/main" id="{C148995B-7500-C702-0CF3-137B9A6C65F1}"/>
              </a:ext>
            </a:extLst>
          </p:cNvPr>
          <p:cNvSpPr txBox="1"/>
          <p:nvPr/>
        </p:nvSpPr>
        <p:spPr>
          <a:xfrm>
            <a:off x="2831686" y="3052965"/>
            <a:ext cx="5805949" cy="307777"/>
          </a:xfrm>
          <a:prstGeom prst="rect">
            <a:avLst/>
          </a:prstGeom>
          <a:noFill/>
        </p:spPr>
        <p:txBody>
          <a:bodyPr wrap="square">
            <a:spAutoFit/>
          </a:bodyPr>
          <a:lstStyle/>
          <a:p>
            <a:r>
              <a:rPr lang="en-US" sz="1400"/>
              <a:t>will return a data frame with first n </a:t>
            </a:r>
            <a:r>
              <a:rPr lang="en-US" sz="1400" i="1"/>
              <a:t>batches</a:t>
            </a:r>
            <a:r>
              <a:rPr lang="en-US" sz="1400"/>
              <a:t> of ds left out.</a:t>
            </a:r>
          </a:p>
        </p:txBody>
      </p:sp>
      <p:sp>
        <p:nvSpPr>
          <p:cNvPr id="25" name="TextBox 24">
            <a:extLst>
              <a:ext uri="{FF2B5EF4-FFF2-40B4-BE49-F238E27FC236}">
                <a16:creationId xmlns:a16="http://schemas.microsoft.com/office/drawing/2014/main" id="{CCCBBE4F-8A81-3951-0117-8EE5C1048BF8}"/>
              </a:ext>
            </a:extLst>
          </p:cNvPr>
          <p:cNvSpPr txBox="1"/>
          <p:nvPr/>
        </p:nvSpPr>
        <p:spPr>
          <a:xfrm>
            <a:off x="235080" y="5531425"/>
            <a:ext cx="4238595" cy="338554"/>
          </a:xfrm>
          <a:prstGeom prst="rect">
            <a:avLst/>
          </a:prstGeom>
          <a:noFill/>
        </p:spPr>
        <p:txBody>
          <a:bodyPr wrap="square" rtlCol="0">
            <a:spAutoFit/>
          </a:bodyPr>
          <a:lstStyle/>
          <a:p>
            <a:r>
              <a:rPr lang="en-US" sz="1600" i="1"/>
              <a:t>and there are functions we can apply to ds,</a:t>
            </a:r>
          </a:p>
        </p:txBody>
      </p:sp>
      <p:sp>
        <p:nvSpPr>
          <p:cNvPr id="26" name="TextBox 25">
            <a:extLst>
              <a:ext uri="{FF2B5EF4-FFF2-40B4-BE49-F238E27FC236}">
                <a16:creationId xmlns:a16="http://schemas.microsoft.com/office/drawing/2014/main" id="{B132BDEA-FB04-0C69-6893-5D2E32997016}"/>
              </a:ext>
            </a:extLst>
          </p:cNvPr>
          <p:cNvSpPr txBox="1"/>
          <p:nvPr/>
        </p:nvSpPr>
        <p:spPr>
          <a:xfrm>
            <a:off x="235081" y="6074535"/>
            <a:ext cx="1136517" cy="338554"/>
          </a:xfrm>
          <a:prstGeom prst="rect">
            <a:avLst/>
          </a:prstGeom>
          <a:noFill/>
        </p:spPr>
        <p:txBody>
          <a:bodyPr wrap="square" rtlCol="0">
            <a:spAutoFit/>
          </a:bodyPr>
          <a:lstStyle/>
          <a:p>
            <a:r>
              <a:rPr lang="en-US" sz="1600"/>
              <a:t>len(ds)</a:t>
            </a:r>
          </a:p>
        </p:txBody>
      </p:sp>
      <mc:AlternateContent xmlns:mc="http://schemas.openxmlformats.org/markup-compatibility/2006" xmlns:p14="http://schemas.microsoft.com/office/powerpoint/2010/main">
        <mc:Choice Requires="p14">
          <p:contentPart p14:bwMode="auto" r:id="rId6">
            <p14:nvContentPartPr>
              <p14:cNvPr id="27" name="Ink 26">
                <a:extLst>
                  <a:ext uri="{FF2B5EF4-FFF2-40B4-BE49-F238E27FC236}">
                    <a16:creationId xmlns:a16="http://schemas.microsoft.com/office/drawing/2014/main" id="{F34382C3-F62D-E017-76A3-23A9266DC9B0}"/>
                  </a:ext>
                </a:extLst>
              </p14:cNvPr>
              <p14:cNvContentPartPr/>
              <p14:nvPr/>
            </p14:nvContentPartPr>
            <p14:xfrm>
              <a:off x="1158554" y="6234151"/>
              <a:ext cx="807120" cy="31320"/>
            </p14:xfrm>
          </p:contentPart>
        </mc:Choice>
        <mc:Fallback xmlns="">
          <p:pic>
            <p:nvPicPr>
              <p:cNvPr id="27" name="Ink 26">
                <a:extLst>
                  <a:ext uri="{FF2B5EF4-FFF2-40B4-BE49-F238E27FC236}">
                    <a16:creationId xmlns:a16="http://schemas.microsoft.com/office/drawing/2014/main" id="{F34382C3-F62D-E017-76A3-23A9266DC9B0}"/>
                  </a:ext>
                </a:extLst>
              </p:cNvPr>
              <p:cNvPicPr/>
              <p:nvPr/>
            </p:nvPicPr>
            <p:blipFill>
              <a:blip r:embed="rId4"/>
              <a:stretch>
                <a:fillRect/>
              </a:stretch>
            </p:blipFill>
            <p:spPr>
              <a:xfrm>
                <a:off x="1152434" y="6227960"/>
                <a:ext cx="819360" cy="43702"/>
              </a:xfrm>
              <a:prstGeom prst="rect">
                <a:avLst/>
              </a:prstGeom>
            </p:spPr>
          </p:pic>
        </mc:Fallback>
      </mc:AlternateContent>
      <p:sp>
        <p:nvSpPr>
          <p:cNvPr id="28" name="TextBox 27">
            <a:extLst>
              <a:ext uri="{FF2B5EF4-FFF2-40B4-BE49-F238E27FC236}">
                <a16:creationId xmlns:a16="http://schemas.microsoft.com/office/drawing/2014/main" id="{83F07460-4AF2-F99D-F7E8-DFE1EA5B38E5}"/>
              </a:ext>
            </a:extLst>
          </p:cNvPr>
          <p:cNvSpPr txBox="1"/>
          <p:nvPr/>
        </p:nvSpPr>
        <p:spPr>
          <a:xfrm>
            <a:off x="2295071" y="6074535"/>
            <a:ext cx="4238595" cy="307777"/>
          </a:xfrm>
          <a:prstGeom prst="rect">
            <a:avLst/>
          </a:prstGeom>
          <a:noFill/>
        </p:spPr>
        <p:txBody>
          <a:bodyPr wrap="square">
            <a:spAutoFit/>
          </a:bodyPr>
          <a:lstStyle/>
          <a:p>
            <a:r>
              <a:rPr lang="en-US" sz="1400"/>
              <a:t>returns length of ds, i.e., number of batches.  </a:t>
            </a:r>
            <a:endParaRPr lang="en-US" sz="1400" b="1"/>
          </a:p>
        </p:txBody>
      </p:sp>
      <p:sp>
        <p:nvSpPr>
          <p:cNvPr id="2" name="TextBox 1">
            <a:extLst>
              <a:ext uri="{FF2B5EF4-FFF2-40B4-BE49-F238E27FC236}">
                <a16:creationId xmlns:a16="http://schemas.microsoft.com/office/drawing/2014/main" id="{3EF0A448-EC3A-5B94-F8F2-74F2BD253F57}"/>
              </a:ext>
            </a:extLst>
          </p:cNvPr>
          <p:cNvSpPr txBox="1"/>
          <p:nvPr/>
        </p:nvSpPr>
        <p:spPr>
          <a:xfrm>
            <a:off x="249936" y="1004812"/>
            <a:ext cx="4238595" cy="338554"/>
          </a:xfrm>
          <a:prstGeom prst="rect">
            <a:avLst/>
          </a:prstGeom>
          <a:noFill/>
        </p:spPr>
        <p:txBody>
          <a:bodyPr wrap="square" rtlCol="0">
            <a:spAutoFit/>
          </a:bodyPr>
          <a:lstStyle/>
          <a:p>
            <a:r>
              <a:rPr lang="en-US" sz="1600" i="1"/>
              <a:t>There are useful properties.</a:t>
            </a:r>
          </a:p>
        </p:txBody>
      </p:sp>
      <p:sp>
        <p:nvSpPr>
          <p:cNvPr id="5" name="TextBox 4">
            <a:extLst>
              <a:ext uri="{FF2B5EF4-FFF2-40B4-BE49-F238E27FC236}">
                <a16:creationId xmlns:a16="http://schemas.microsoft.com/office/drawing/2014/main" id="{F2C94410-5AE3-95A1-499C-469BE17BD7EA}"/>
              </a:ext>
            </a:extLst>
          </p:cNvPr>
          <p:cNvSpPr txBox="1"/>
          <p:nvPr/>
        </p:nvSpPr>
        <p:spPr>
          <a:xfrm>
            <a:off x="249936" y="1432118"/>
            <a:ext cx="1493664" cy="338554"/>
          </a:xfrm>
          <a:prstGeom prst="rect">
            <a:avLst/>
          </a:prstGeom>
          <a:noFill/>
        </p:spPr>
        <p:txBody>
          <a:bodyPr wrap="square" rtlCol="0">
            <a:spAutoFit/>
          </a:bodyPr>
          <a:lstStyle/>
          <a:p>
            <a:r>
              <a:rPr lang="en-US" sz="1600"/>
              <a:t>ds.class_names</a:t>
            </a:r>
          </a:p>
        </p:txBody>
      </p:sp>
      <mc:AlternateContent xmlns:mc="http://schemas.openxmlformats.org/markup-compatibility/2006" xmlns:p14="http://schemas.microsoft.com/office/powerpoint/2010/main">
        <mc:Choice Requires="p14">
          <p:contentPart p14:bwMode="auto" r:id="rId7">
            <p14:nvContentPartPr>
              <p14:cNvPr id="6" name="Ink 5">
                <a:extLst>
                  <a:ext uri="{FF2B5EF4-FFF2-40B4-BE49-F238E27FC236}">
                    <a16:creationId xmlns:a16="http://schemas.microsoft.com/office/drawing/2014/main" id="{7E296B35-AAE2-03F0-300E-EB59974E946A}"/>
                  </a:ext>
                </a:extLst>
              </p14:cNvPr>
              <p14:cNvContentPartPr/>
              <p14:nvPr/>
            </p14:nvContentPartPr>
            <p14:xfrm>
              <a:off x="1891511" y="1601395"/>
              <a:ext cx="807120" cy="31320"/>
            </p14:xfrm>
          </p:contentPart>
        </mc:Choice>
        <mc:Fallback xmlns="">
          <p:pic>
            <p:nvPicPr>
              <p:cNvPr id="6" name="Ink 5">
                <a:extLst>
                  <a:ext uri="{FF2B5EF4-FFF2-40B4-BE49-F238E27FC236}">
                    <a16:creationId xmlns:a16="http://schemas.microsoft.com/office/drawing/2014/main" id="{7E296B35-AAE2-03F0-300E-EB59974E946A}"/>
                  </a:ext>
                </a:extLst>
              </p:cNvPr>
              <p:cNvPicPr/>
              <p:nvPr/>
            </p:nvPicPr>
            <p:blipFill>
              <a:blip r:embed="rId4"/>
              <a:stretch>
                <a:fillRect/>
              </a:stretch>
            </p:blipFill>
            <p:spPr>
              <a:xfrm>
                <a:off x="1885391" y="1595204"/>
                <a:ext cx="819360" cy="43702"/>
              </a:xfrm>
              <a:prstGeom prst="rect">
                <a:avLst/>
              </a:prstGeom>
            </p:spPr>
          </p:pic>
        </mc:Fallback>
      </mc:AlternateContent>
      <p:sp>
        <p:nvSpPr>
          <p:cNvPr id="7" name="TextBox 6">
            <a:extLst>
              <a:ext uri="{FF2B5EF4-FFF2-40B4-BE49-F238E27FC236}">
                <a16:creationId xmlns:a16="http://schemas.microsoft.com/office/drawing/2014/main" id="{52015DA1-77FA-D605-83C4-8A7924038A7B}"/>
              </a:ext>
            </a:extLst>
          </p:cNvPr>
          <p:cNvSpPr txBox="1"/>
          <p:nvPr/>
        </p:nvSpPr>
        <p:spPr>
          <a:xfrm>
            <a:off x="2831686" y="1432118"/>
            <a:ext cx="5805949" cy="307777"/>
          </a:xfrm>
          <a:prstGeom prst="rect">
            <a:avLst/>
          </a:prstGeom>
          <a:noFill/>
        </p:spPr>
        <p:txBody>
          <a:bodyPr wrap="square">
            <a:spAutoFit/>
          </a:bodyPr>
          <a:lstStyle/>
          <a:p>
            <a:r>
              <a:rPr lang="en-US" sz="1400"/>
              <a:t>gives you the names of the folders that ds extracted images from,</a:t>
            </a:r>
          </a:p>
        </p:txBody>
      </p:sp>
      <p:sp>
        <p:nvSpPr>
          <p:cNvPr id="12" name="TextBox 11">
            <a:extLst>
              <a:ext uri="{FF2B5EF4-FFF2-40B4-BE49-F238E27FC236}">
                <a16:creationId xmlns:a16="http://schemas.microsoft.com/office/drawing/2014/main" id="{998075CD-C7EB-2B0D-4B97-D14DD0F47EC7}"/>
              </a:ext>
            </a:extLst>
          </p:cNvPr>
          <p:cNvSpPr txBox="1"/>
          <p:nvPr/>
        </p:nvSpPr>
        <p:spPr>
          <a:xfrm>
            <a:off x="235080" y="3558906"/>
            <a:ext cx="1313497" cy="338554"/>
          </a:xfrm>
          <a:prstGeom prst="rect">
            <a:avLst/>
          </a:prstGeom>
          <a:noFill/>
        </p:spPr>
        <p:txBody>
          <a:bodyPr wrap="square" rtlCol="0">
            <a:spAutoFit/>
          </a:bodyPr>
          <a:lstStyle/>
          <a:p>
            <a:r>
              <a:rPr lang="en-US" sz="1600"/>
              <a:t>ds.shuffle(n)</a:t>
            </a:r>
          </a:p>
        </p:txBody>
      </p:sp>
      <mc:AlternateContent xmlns:mc="http://schemas.openxmlformats.org/markup-compatibility/2006" xmlns:p14="http://schemas.microsoft.com/office/powerpoint/2010/main">
        <mc:Choice Requires="p14">
          <p:contentPart p14:bwMode="auto" r:id="rId8">
            <p14:nvContentPartPr>
              <p14:cNvPr id="13" name="Ink 12">
                <a:extLst>
                  <a:ext uri="{FF2B5EF4-FFF2-40B4-BE49-F238E27FC236}">
                    <a16:creationId xmlns:a16="http://schemas.microsoft.com/office/drawing/2014/main" id="{8555B289-4D40-A04B-405B-0BC4378FF1C7}"/>
                  </a:ext>
                </a:extLst>
              </p14:cNvPr>
              <p14:cNvContentPartPr/>
              <p14:nvPr/>
            </p14:nvContentPartPr>
            <p14:xfrm>
              <a:off x="1562113" y="3728208"/>
              <a:ext cx="807120" cy="31320"/>
            </p14:xfrm>
          </p:contentPart>
        </mc:Choice>
        <mc:Fallback xmlns="">
          <p:pic>
            <p:nvPicPr>
              <p:cNvPr id="13" name="Ink 12">
                <a:extLst>
                  <a:ext uri="{FF2B5EF4-FFF2-40B4-BE49-F238E27FC236}">
                    <a16:creationId xmlns:a16="http://schemas.microsoft.com/office/drawing/2014/main" id="{8555B289-4D40-A04B-405B-0BC4378FF1C7}"/>
                  </a:ext>
                </a:extLst>
              </p:cNvPr>
              <p:cNvPicPr/>
              <p:nvPr/>
            </p:nvPicPr>
            <p:blipFill>
              <a:blip r:embed="rId4"/>
              <a:stretch>
                <a:fillRect/>
              </a:stretch>
            </p:blipFill>
            <p:spPr>
              <a:xfrm>
                <a:off x="1555993" y="3722017"/>
                <a:ext cx="819360" cy="43702"/>
              </a:xfrm>
              <a:prstGeom prst="rect">
                <a:avLst/>
              </a:prstGeom>
            </p:spPr>
          </p:pic>
        </mc:Fallback>
      </mc:AlternateContent>
      <p:sp>
        <p:nvSpPr>
          <p:cNvPr id="14" name="TextBox 13">
            <a:extLst>
              <a:ext uri="{FF2B5EF4-FFF2-40B4-BE49-F238E27FC236}">
                <a16:creationId xmlns:a16="http://schemas.microsoft.com/office/drawing/2014/main" id="{D1F3EA4A-A284-B7DB-A47C-3FF6FD79BFFC}"/>
              </a:ext>
            </a:extLst>
          </p:cNvPr>
          <p:cNvSpPr txBox="1"/>
          <p:nvPr/>
        </p:nvSpPr>
        <p:spPr>
          <a:xfrm>
            <a:off x="2831686" y="3548677"/>
            <a:ext cx="7177552" cy="307777"/>
          </a:xfrm>
          <a:prstGeom prst="rect">
            <a:avLst/>
          </a:prstGeom>
          <a:noFill/>
        </p:spPr>
        <p:txBody>
          <a:bodyPr wrap="square">
            <a:spAutoFit/>
          </a:bodyPr>
          <a:lstStyle/>
          <a:p>
            <a:r>
              <a:rPr lang="en-US" sz="1400"/>
              <a:t>will shuffle the data set in batches of size n.  shuffle works like explained in the previous ds stuff.</a:t>
            </a:r>
          </a:p>
        </p:txBody>
      </p:sp>
      <p:sp>
        <p:nvSpPr>
          <p:cNvPr id="15" name="TextBox 14">
            <a:extLst>
              <a:ext uri="{FF2B5EF4-FFF2-40B4-BE49-F238E27FC236}">
                <a16:creationId xmlns:a16="http://schemas.microsoft.com/office/drawing/2014/main" id="{4655A3A9-FA06-19AE-17FA-FD19C0587E5D}"/>
              </a:ext>
            </a:extLst>
          </p:cNvPr>
          <p:cNvSpPr txBox="1"/>
          <p:nvPr/>
        </p:nvSpPr>
        <p:spPr>
          <a:xfrm>
            <a:off x="235080" y="4124023"/>
            <a:ext cx="1313497" cy="338554"/>
          </a:xfrm>
          <a:prstGeom prst="rect">
            <a:avLst/>
          </a:prstGeom>
          <a:noFill/>
        </p:spPr>
        <p:txBody>
          <a:bodyPr wrap="square" rtlCol="0">
            <a:spAutoFit/>
          </a:bodyPr>
          <a:lstStyle/>
          <a:p>
            <a:r>
              <a:rPr lang="en-US" sz="1600"/>
              <a:t>ds.cache( )</a:t>
            </a:r>
          </a:p>
        </p:txBody>
      </p:sp>
      <mc:AlternateContent xmlns:mc="http://schemas.openxmlformats.org/markup-compatibility/2006" xmlns:p14="http://schemas.microsoft.com/office/powerpoint/2010/main">
        <mc:Choice Requires="p14">
          <p:contentPart p14:bwMode="auto" r:id="rId9">
            <p14:nvContentPartPr>
              <p14:cNvPr id="16" name="Ink 15">
                <a:extLst>
                  <a:ext uri="{FF2B5EF4-FFF2-40B4-BE49-F238E27FC236}">
                    <a16:creationId xmlns:a16="http://schemas.microsoft.com/office/drawing/2014/main" id="{144B824D-F5CF-8A3C-E25C-9718DA2F8944}"/>
                  </a:ext>
                </a:extLst>
              </p14:cNvPr>
              <p14:cNvContentPartPr/>
              <p14:nvPr/>
            </p14:nvContentPartPr>
            <p14:xfrm>
              <a:off x="1562113" y="4293325"/>
              <a:ext cx="807120" cy="31320"/>
            </p14:xfrm>
          </p:contentPart>
        </mc:Choice>
        <mc:Fallback xmlns="">
          <p:pic>
            <p:nvPicPr>
              <p:cNvPr id="16" name="Ink 15">
                <a:extLst>
                  <a:ext uri="{FF2B5EF4-FFF2-40B4-BE49-F238E27FC236}">
                    <a16:creationId xmlns:a16="http://schemas.microsoft.com/office/drawing/2014/main" id="{144B824D-F5CF-8A3C-E25C-9718DA2F8944}"/>
                  </a:ext>
                </a:extLst>
              </p:cNvPr>
              <p:cNvPicPr/>
              <p:nvPr/>
            </p:nvPicPr>
            <p:blipFill>
              <a:blip r:embed="rId4"/>
              <a:stretch>
                <a:fillRect/>
              </a:stretch>
            </p:blipFill>
            <p:spPr>
              <a:xfrm>
                <a:off x="1555993" y="4287134"/>
                <a:ext cx="819360" cy="43702"/>
              </a:xfrm>
              <a:prstGeom prst="rect">
                <a:avLst/>
              </a:prstGeom>
            </p:spPr>
          </p:pic>
        </mc:Fallback>
      </mc:AlternateContent>
      <p:sp>
        <p:nvSpPr>
          <p:cNvPr id="17" name="TextBox 16">
            <a:extLst>
              <a:ext uri="{FF2B5EF4-FFF2-40B4-BE49-F238E27FC236}">
                <a16:creationId xmlns:a16="http://schemas.microsoft.com/office/drawing/2014/main" id="{1E08E3B4-CB27-E6DD-F5CA-DF60658C6C51}"/>
              </a:ext>
            </a:extLst>
          </p:cNvPr>
          <p:cNvSpPr txBox="1"/>
          <p:nvPr/>
        </p:nvSpPr>
        <p:spPr>
          <a:xfrm>
            <a:off x="2831686" y="4086497"/>
            <a:ext cx="7177552" cy="523220"/>
          </a:xfrm>
          <a:prstGeom prst="rect">
            <a:avLst/>
          </a:prstGeom>
          <a:noFill/>
        </p:spPr>
        <p:txBody>
          <a:bodyPr wrap="square">
            <a:spAutoFit/>
          </a:bodyPr>
          <a:lstStyle/>
          <a:p>
            <a:r>
              <a:rPr lang="en-US" sz="1400"/>
              <a:t>will store the data in ds in cache memory so that it doesn’t have to reopen all the files and load their data into itself every time a new epoch of training is initiated.  </a:t>
            </a:r>
          </a:p>
        </p:txBody>
      </p:sp>
      <p:sp>
        <p:nvSpPr>
          <p:cNvPr id="18" name="TextBox 17">
            <a:extLst>
              <a:ext uri="{FF2B5EF4-FFF2-40B4-BE49-F238E27FC236}">
                <a16:creationId xmlns:a16="http://schemas.microsoft.com/office/drawing/2014/main" id="{2FED5E33-91F3-65D2-BE15-99682982950E}"/>
              </a:ext>
            </a:extLst>
          </p:cNvPr>
          <p:cNvSpPr txBox="1"/>
          <p:nvPr/>
        </p:nvSpPr>
        <p:spPr>
          <a:xfrm>
            <a:off x="235080" y="4723621"/>
            <a:ext cx="1508520" cy="338554"/>
          </a:xfrm>
          <a:prstGeom prst="rect">
            <a:avLst/>
          </a:prstGeom>
          <a:noFill/>
        </p:spPr>
        <p:txBody>
          <a:bodyPr wrap="square" rtlCol="0">
            <a:spAutoFit/>
          </a:bodyPr>
          <a:lstStyle/>
          <a:p>
            <a:r>
              <a:rPr lang="en-US" sz="1600"/>
              <a:t>ds.prefetch( )</a:t>
            </a:r>
          </a:p>
        </p:txBody>
      </p:sp>
      <mc:AlternateContent xmlns:mc="http://schemas.openxmlformats.org/markup-compatibility/2006" xmlns:p14="http://schemas.microsoft.com/office/powerpoint/2010/main">
        <mc:Choice Requires="p14">
          <p:contentPart p14:bwMode="auto" r:id="rId10">
            <p14:nvContentPartPr>
              <p14:cNvPr id="29" name="Ink 28">
                <a:extLst>
                  <a:ext uri="{FF2B5EF4-FFF2-40B4-BE49-F238E27FC236}">
                    <a16:creationId xmlns:a16="http://schemas.microsoft.com/office/drawing/2014/main" id="{123CFAEB-DE4E-9F32-323A-58D570E7CEF8}"/>
                  </a:ext>
                </a:extLst>
              </p14:cNvPr>
              <p14:cNvContentPartPr/>
              <p14:nvPr/>
            </p14:nvContentPartPr>
            <p14:xfrm>
              <a:off x="1779202" y="4897397"/>
              <a:ext cx="807120" cy="31320"/>
            </p14:xfrm>
          </p:contentPart>
        </mc:Choice>
        <mc:Fallback xmlns="">
          <p:pic>
            <p:nvPicPr>
              <p:cNvPr id="29" name="Ink 28">
                <a:extLst>
                  <a:ext uri="{FF2B5EF4-FFF2-40B4-BE49-F238E27FC236}">
                    <a16:creationId xmlns:a16="http://schemas.microsoft.com/office/drawing/2014/main" id="{123CFAEB-DE4E-9F32-323A-58D570E7CEF8}"/>
                  </a:ext>
                </a:extLst>
              </p:cNvPr>
              <p:cNvPicPr/>
              <p:nvPr/>
            </p:nvPicPr>
            <p:blipFill>
              <a:blip r:embed="rId4"/>
              <a:stretch>
                <a:fillRect/>
              </a:stretch>
            </p:blipFill>
            <p:spPr>
              <a:xfrm>
                <a:off x="1773082" y="4891206"/>
                <a:ext cx="819360" cy="43702"/>
              </a:xfrm>
              <a:prstGeom prst="rect">
                <a:avLst/>
              </a:prstGeom>
            </p:spPr>
          </p:pic>
        </mc:Fallback>
      </mc:AlternateContent>
      <p:sp>
        <p:nvSpPr>
          <p:cNvPr id="30" name="TextBox 29">
            <a:extLst>
              <a:ext uri="{FF2B5EF4-FFF2-40B4-BE49-F238E27FC236}">
                <a16:creationId xmlns:a16="http://schemas.microsoft.com/office/drawing/2014/main" id="{DF86D2A5-04DE-0379-39C7-907005A5A473}"/>
              </a:ext>
            </a:extLst>
          </p:cNvPr>
          <p:cNvSpPr txBox="1"/>
          <p:nvPr/>
        </p:nvSpPr>
        <p:spPr>
          <a:xfrm>
            <a:off x="2831685" y="4739481"/>
            <a:ext cx="8632727" cy="523220"/>
          </a:xfrm>
          <a:prstGeom prst="rect">
            <a:avLst/>
          </a:prstGeom>
          <a:noFill/>
        </p:spPr>
        <p:txBody>
          <a:bodyPr wrap="square">
            <a:spAutoFit/>
          </a:bodyPr>
          <a:lstStyle/>
          <a:p>
            <a:r>
              <a:rPr lang="en-US" sz="1400"/>
              <a:t>will load next training batch with cpu while gpu is working on doing all the minimization/optimization  stuff on the present batch. Usually, instead of specifying some n, just set argument to tf.data.AUTOTUNE.</a:t>
            </a:r>
          </a:p>
        </p:txBody>
      </p:sp>
      <p:sp>
        <p:nvSpPr>
          <p:cNvPr id="8" name="TextBox 7">
            <a:extLst>
              <a:ext uri="{FF2B5EF4-FFF2-40B4-BE49-F238E27FC236}">
                <a16:creationId xmlns:a16="http://schemas.microsoft.com/office/drawing/2014/main" id="{1BF525ED-C835-527F-776C-753DE10E79E9}"/>
              </a:ext>
            </a:extLst>
          </p:cNvPr>
          <p:cNvSpPr txBox="1"/>
          <p:nvPr/>
        </p:nvSpPr>
        <p:spPr>
          <a:xfrm>
            <a:off x="7005616" y="5700702"/>
            <a:ext cx="4238596" cy="830997"/>
          </a:xfrm>
          <a:prstGeom prst="rect">
            <a:avLst/>
          </a:prstGeom>
          <a:solidFill>
            <a:schemeClr val="accent2">
              <a:lumMod val="20000"/>
              <a:lumOff val="80000"/>
            </a:schemeClr>
          </a:solidFill>
          <a:ln>
            <a:solidFill>
              <a:srgbClr val="FF0000"/>
            </a:solidFill>
          </a:ln>
        </p:spPr>
        <p:txBody>
          <a:bodyPr wrap="square" rtlCol="0">
            <a:spAutoFit/>
          </a:bodyPr>
          <a:lstStyle/>
          <a:p>
            <a:r>
              <a:rPr lang="en-US" sz="1600"/>
              <a:t>can use ds.take() and ds.skip() to create a ds_train, ds_test.  These can be filled into nn.fit() just like (X_train, y_train), (X_test, y_test).</a:t>
            </a:r>
          </a:p>
        </p:txBody>
      </p:sp>
    </p:spTree>
    <p:extLst>
      <p:ext uri="{BB962C8B-B14F-4D97-AF65-F5344CB8AC3E}">
        <p14:creationId xmlns:p14="http://schemas.microsoft.com/office/powerpoint/2010/main" val="3628606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2946704" cy="461665"/>
          </a:xfrm>
          <a:prstGeom prst="rect">
            <a:avLst/>
          </a:prstGeom>
        </p:spPr>
        <p:txBody>
          <a:bodyPr wrap="none">
            <a:spAutoFit/>
          </a:bodyPr>
          <a:lstStyle/>
          <a:p>
            <a:r>
              <a:rPr lang="en-US" sz="2400" b="1" u="sng">
                <a:solidFill>
                  <a:srgbClr val="0066FF"/>
                </a:solidFill>
              </a:rPr>
              <a:t>Tensor Flow: example</a:t>
            </a:r>
          </a:p>
        </p:txBody>
      </p:sp>
      <p:sp>
        <p:nvSpPr>
          <p:cNvPr id="16" name="TextBox 15">
            <a:extLst>
              <a:ext uri="{FF2B5EF4-FFF2-40B4-BE49-F238E27FC236}">
                <a16:creationId xmlns:a16="http://schemas.microsoft.com/office/drawing/2014/main" id="{DBECD0B9-E531-BF09-9810-B77D2F90CA41}"/>
              </a:ext>
            </a:extLst>
          </p:cNvPr>
          <p:cNvSpPr txBox="1"/>
          <p:nvPr/>
        </p:nvSpPr>
        <p:spPr>
          <a:xfrm>
            <a:off x="259704" y="1026582"/>
            <a:ext cx="8028889" cy="338554"/>
          </a:xfrm>
          <a:prstGeom prst="rect">
            <a:avLst/>
          </a:prstGeom>
          <a:noFill/>
          <a:ln>
            <a:solidFill>
              <a:schemeClr val="bg1"/>
            </a:solidFill>
          </a:ln>
        </p:spPr>
        <p:txBody>
          <a:bodyPr wrap="square" rtlCol="0">
            <a:spAutoFit/>
          </a:bodyPr>
          <a:lstStyle/>
          <a:p>
            <a:r>
              <a:rPr lang="en-US" sz="1600"/>
              <a:t>for example, loaded flower photos from subfolders located in flower_photos folder.  </a:t>
            </a:r>
          </a:p>
        </p:txBody>
      </p:sp>
      <p:pic>
        <p:nvPicPr>
          <p:cNvPr id="4" name="Picture 3">
            <a:extLst>
              <a:ext uri="{FF2B5EF4-FFF2-40B4-BE49-F238E27FC236}">
                <a16:creationId xmlns:a16="http://schemas.microsoft.com/office/drawing/2014/main" id="{9F17A31C-99F3-BB5B-0D31-BB10B817A59A}"/>
              </a:ext>
            </a:extLst>
          </p:cNvPr>
          <p:cNvPicPr>
            <a:picLocks noChangeAspect="1"/>
          </p:cNvPicPr>
          <p:nvPr/>
        </p:nvPicPr>
        <p:blipFill>
          <a:blip r:embed="rId3"/>
          <a:stretch>
            <a:fillRect/>
          </a:stretch>
        </p:blipFill>
        <p:spPr>
          <a:xfrm>
            <a:off x="291571" y="1840157"/>
            <a:ext cx="4945809" cy="678239"/>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C23384BD-CF07-27A8-BF2E-FA7AB4B06066}"/>
                  </a:ext>
                </a:extLst>
              </p14:cNvPr>
              <p14:cNvContentPartPr/>
              <p14:nvPr/>
            </p14:nvContentPartPr>
            <p14:xfrm>
              <a:off x="2409425" y="2337498"/>
              <a:ext cx="276480" cy="473760"/>
            </p14:xfrm>
          </p:contentPart>
        </mc:Choice>
        <mc:Fallback xmlns="">
          <p:pic>
            <p:nvPicPr>
              <p:cNvPr id="6" name="Ink 5">
                <a:extLst>
                  <a:ext uri="{FF2B5EF4-FFF2-40B4-BE49-F238E27FC236}">
                    <a16:creationId xmlns:a16="http://schemas.microsoft.com/office/drawing/2014/main" id="{C23384BD-CF07-27A8-BF2E-FA7AB4B06066}"/>
                  </a:ext>
                </a:extLst>
              </p:cNvPr>
              <p:cNvPicPr/>
              <p:nvPr/>
            </p:nvPicPr>
            <p:blipFill>
              <a:blip r:embed="rId5"/>
              <a:stretch>
                <a:fillRect/>
              </a:stretch>
            </p:blipFill>
            <p:spPr>
              <a:xfrm>
                <a:off x="2400425" y="2328858"/>
                <a:ext cx="294120" cy="491400"/>
              </a:xfrm>
              <a:prstGeom prst="rect">
                <a:avLst/>
              </a:prstGeom>
            </p:spPr>
          </p:pic>
        </mc:Fallback>
      </mc:AlternateContent>
      <p:pic>
        <p:nvPicPr>
          <p:cNvPr id="8" name="Picture 7">
            <a:extLst>
              <a:ext uri="{FF2B5EF4-FFF2-40B4-BE49-F238E27FC236}">
                <a16:creationId xmlns:a16="http://schemas.microsoft.com/office/drawing/2014/main" id="{0893DE25-CF6F-626E-E6F3-5A4B97255B19}"/>
              </a:ext>
            </a:extLst>
          </p:cNvPr>
          <p:cNvPicPr>
            <a:picLocks noChangeAspect="1"/>
          </p:cNvPicPr>
          <p:nvPr/>
        </p:nvPicPr>
        <p:blipFill>
          <a:blip r:embed="rId6"/>
          <a:stretch>
            <a:fillRect/>
          </a:stretch>
        </p:blipFill>
        <p:spPr>
          <a:xfrm>
            <a:off x="259704" y="3939509"/>
            <a:ext cx="4454013" cy="2798246"/>
          </a:xfrm>
          <a:prstGeom prst="rect">
            <a:avLst/>
          </a:prstGeom>
        </p:spPr>
      </p:pic>
      <p:pic>
        <p:nvPicPr>
          <p:cNvPr id="2" name="Picture 1">
            <a:extLst>
              <a:ext uri="{FF2B5EF4-FFF2-40B4-BE49-F238E27FC236}">
                <a16:creationId xmlns:a16="http://schemas.microsoft.com/office/drawing/2014/main" id="{80585837-1B5D-E63C-4E49-D1F7BCEBC67D}"/>
              </a:ext>
            </a:extLst>
          </p:cNvPr>
          <p:cNvPicPr>
            <a:picLocks noChangeAspect="1"/>
          </p:cNvPicPr>
          <p:nvPr/>
        </p:nvPicPr>
        <p:blipFill>
          <a:blip r:embed="rId7"/>
          <a:stretch>
            <a:fillRect/>
          </a:stretch>
        </p:blipFill>
        <p:spPr>
          <a:xfrm>
            <a:off x="6713463" y="1415751"/>
            <a:ext cx="3657141" cy="1426342"/>
          </a:xfrm>
          <a:prstGeom prst="rect">
            <a:avLst/>
          </a:prstGeom>
        </p:spPr>
      </p:pic>
      <mc:AlternateContent xmlns:mc="http://schemas.openxmlformats.org/markup-compatibility/2006" xmlns:p14="http://schemas.microsoft.com/office/powerpoint/2010/main">
        <mc:Choice Requires="p14">
          <p:contentPart p14:bwMode="auto" r:id="rId8">
            <p14:nvContentPartPr>
              <p14:cNvPr id="5" name="Ink 4">
                <a:extLst>
                  <a:ext uri="{FF2B5EF4-FFF2-40B4-BE49-F238E27FC236}">
                    <a16:creationId xmlns:a16="http://schemas.microsoft.com/office/drawing/2014/main" id="{8928FF92-5F4D-53F5-2049-C7336E89A734}"/>
                  </a:ext>
                </a:extLst>
              </p14:cNvPr>
              <p14:cNvContentPartPr/>
              <p14:nvPr/>
            </p14:nvContentPartPr>
            <p14:xfrm>
              <a:off x="2959455" y="1562830"/>
              <a:ext cx="3414600" cy="364320"/>
            </p14:xfrm>
          </p:contentPart>
        </mc:Choice>
        <mc:Fallback xmlns="">
          <p:pic>
            <p:nvPicPr>
              <p:cNvPr id="5" name="Ink 4">
                <a:extLst>
                  <a:ext uri="{FF2B5EF4-FFF2-40B4-BE49-F238E27FC236}">
                    <a16:creationId xmlns:a16="http://schemas.microsoft.com/office/drawing/2014/main" id="{8928FF92-5F4D-53F5-2049-C7336E89A734}"/>
                  </a:ext>
                </a:extLst>
              </p:cNvPr>
              <p:cNvPicPr/>
              <p:nvPr/>
            </p:nvPicPr>
            <p:blipFill>
              <a:blip r:embed="rId9"/>
              <a:stretch>
                <a:fillRect/>
              </a:stretch>
            </p:blipFill>
            <p:spPr>
              <a:xfrm>
                <a:off x="2953335" y="1556710"/>
                <a:ext cx="3426840" cy="376560"/>
              </a:xfrm>
              <a:prstGeom prst="rect">
                <a:avLst/>
              </a:prstGeom>
            </p:spPr>
          </p:pic>
        </mc:Fallback>
      </mc:AlternateContent>
      <p:sp>
        <p:nvSpPr>
          <p:cNvPr id="7" name="TextBox 6">
            <a:extLst>
              <a:ext uri="{FF2B5EF4-FFF2-40B4-BE49-F238E27FC236}">
                <a16:creationId xmlns:a16="http://schemas.microsoft.com/office/drawing/2014/main" id="{D879F502-B7FD-0C1B-5255-5ECD83DBC355}"/>
              </a:ext>
            </a:extLst>
          </p:cNvPr>
          <p:cNvSpPr txBox="1"/>
          <p:nvPr/>
        </p:nvSpPr>
        <p:spPr>
          <a:xfrm>
            <a:off x="212742" y="3179065"/>
            <a:ext cx="5024638" cy="584775"/>
          </a:xfrm>
          <a:prstGeom prst="rect">
            <a:avLst/>
          </a:prstGeom>
          <a:noFill/>
        </p:spPr>
        <p:txBody>
          <a:bodyPr wrap="square" rtlCol="0">
            <a:spAutoFit/>
          </a:bodyPr>
          <a:lstStyle/>
          <a:p>
            <a:r>
              <a:rPr lang="en-US" sz="1600"/>
              <a:t>and when print out the </a:t>
            </a:r>
            <a:r>
              <a:rPr lang="en-US" sz="1600" i="1"/>
              <a:t>first</a:t>
            </a:r>
            <a:r>
              <a:rPr lang="en-US" sz="1600"/>
              <a:t> element of ds, we get a tensor of 32 tensors (the 32 pixel arrays in the first batch)</a:t>
            </a:r>
          </a:p>
        </p:txBody>
      </p:sp>
      <p:sp>
        <p:nvSpPr>
          <p:cNvPr id="11" name="TextBox 10">
            <a:extLst>
              <a:ext uri="{FF2B5EF4-FFF2-40B4-BE49-F238E27FC236}">
                <a16:creationId xmlns:a16="http://schemas.microsoft.com/office/drawing/2014/main" id="{35814B65-991C-E93F-CF4E-5E69E50DF889}"/>
              </a:ext>
            </a:extLst>
          </p:cNvPr>
          <p:cNvSpPr txBox="1"/>
          <p:nvPr/>
        </p:nvSpPr>
        <p:spPr>
          <a:xfrm>
            <a:off x="5916591" y="3201975"/>
            <a:ext cx="4454013" cy="338554"/>
          </a:xfrm>
          <a:prstGeom prst="rect">
            <a:avLst/>
          </a:prstGeom>
          <a:noFill/>
        </p:spPr>
        <p:txBody>
          <a:bodyPr wrap="square" rtlCol="0">
            <a:spAutoFit/>
          </a:bodyPr>
          <a:lstStyle/>
          <a:p>
            <a:r>
              <a:rPr lang="en-US" sz="1600"/>
              <a:t>and the tensor of 32 targets,</a:t>
            </a:r>
          </a:p>
        </p:txBody>
      </p:sp>
      <p:pic>
        <p:nvPicPr>
          <p:cNvPr id="12" name="Picture 11">
            <a:extLst>
              <a:ext uri="{FF2B5EF4-FFF2-40B4-BE49-F238E27FC236}">
                <a16:creationId xmlns:a16="http://schemas.microsoft.com/office/drawing/2014/main" id="{BE2B8FD1-A407-A3BC-E5D4-20B14514CEC2}"/>
              </a:ext>
            </a:extLst>
          </p:cNvPr>
          <p:cNvPicPr>
            <a:picLocks noChangeAspect="1"/>
          </p:cNvPicPr>
          <p:nvPr/>
        </p:nvPicPr>
        <p:blipFill>
          <a:blip r:embed="rId10"/>
          <a:stretch>
            <a:fillRect/>
          </a:stretch>
        </p:blipFill>
        <p:spPr>
          <a:xfrm>
            <a:off x="6096000" y="3606807"/>
            <a:ext cx="5285614" cy="845698"/>
          </a:xfrm>
          <a:prstGeom prst="rect">
            <a:avLst/>
          </a:prstGeom>
        </p:spPr>
      </p:pic>
      <mc:AlternateContent xmlns:mc="http://schemas.openxmlformats.org/markup-compatibility/2006" xmlns:p14="http://schemas.microsoft.com/office/powerpoint/2010/main">
        <mc:Choice Requires="p14">
          <p:contentPart p14:bwMode="auto" r:id="rId11">
            <p14:nvContentPartPr>
              <p14:cNvPr id="14" name="Ink 13">
                <a:extLst>
                  <a:ext uri="{FF2B5EF4-FFF2-40B4-BE49-F238E27FC236}">
                    <a16:creationId xmlns:a16="http://schemas.microsoft.com/office/drawing/2014/main" id="{D8960BA6-D703-C5CD-C8F4-C5474DDA4985}"/>
                  </a:ext>
                </a:extLst>
              </p14:cNvPr>
              <p14:cNvContentPartPr/>
              <p14:nvPr/>
            </p14:nvContentPartPr>
            <p14:xfrm>
              <a:off x="446655" y="3420588"/>
              <a:ext cx="469080" cy="494280"/>
            </p14:xfrm>
          </p:contentPart>
        </mc:Choice>
        <mc:Fallback xmlns="">
          <p:pic>
            <p:nvPicPr>
              <p:cNvPr id="14" name="Ink 13">
                <a:extLst>
                  <a:ext uri="{FF2B5EF4-FFF2-40B4-BE49-F238E27FC236}">
                    <a16:creationId xmlns:a16="http://schemas.microsoft.com/office/drawing/2014/main" id="{D8960BA6-D703-C5CD-C8F4-C5474DDA4985}"/>
                  </a:ext>
                </a:extLst>
              </p:cNvPr>
              <p:cNvPicPr/>
              <p:nvPr/>
            </p:nvPicPr>
            <p:blipFill>
              <a:blip r:embed="rId12"/>
              <a:stretch>
                <a:fillRect/>
              </a:stretch>
            </p:blipFill>
            <p:spPr>
              <a:xfrm>
                <a:off x="440535" y="3414468"/>
                <a:ext cx="481320" cy="5065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7" name="Ink 16">
                <a:extLst>
                  <a:ext uri="{FF2B5EF4-FFF2-40B4-BE49-F238E27FC236}">
                    <a16:creationId xmlns:a16="http://schemas.microsoft.com/office/drawing/2014/main" id="{5B3E76FD-A453-F352-AB57-8A610A0FEE15}"/>
                  </a:ext>
                </a:extLst>
              </p14:cNvPr>
              <p14:cNvContentPartPr/>
              <p14:nvPr/>
            </p14:nvContentPartPr>
            <p14:xfrm>
              <a:off x="1719255" y="4610748"/>
              <a:ext cx="288360" cy="266400"/>
            </p14:xfrm>
          </p:contentPart>
        </mc:Choice>
        <mc:Fallback xmlns="">
          <p:pic>
            <p:nvPicPr>
              <p:cNvPr id="17" name="Ink 16">
                <a:extLst>
                  <a:ext uri="{FF2B5EF4-FFF2-40B4-BE49-F238E27FC236}">
                    <a16:creationId xmlns:a16="http://schemas.microsoft.com/office/drawing/2014/main" id="{5B3E76FD-A453-F352-AB57-8A610A0FEE15}"/>
                  </a:ext>
                </a:extLst>
              </p:cNvPr>
              <p:cNvPicPr/>
              <p:nvPr/>
            </p:nvPicPr>
            <p:blipFill>
              <a:blip r:embed="rId14"/>
              <a:stretch>
                <a:fillRect/>
              </a:stretch>
            </p:blipFill>
            <p:spPr>
              <a:xfrm>
                <a:off x="1713135" y="4604628"/>
                <a:ext cx="300600" cy="2786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8" name="Ink 17">
                <a:extLst>
                  <a:ext uri="{FF2B5EF4-FFF2-40B4-BE49-F238E27FC236}">
                    <a16:creationId xmlns:a16="http://schemas.microsoft.com/office/drawing/2014/main" id="{87C63933-36B1-E9D6-ECF0-65DF9CAB161A}"/>
                  </a:ext>
                </a:extLst>
              </p14:cNvPr>
              <p14:cNvContentPartPr/>
              <p14:nvPr/>
            </p14:nvContentPartPr>
            <p14:xfrm>
              <a:off x="7460535" y="3222421"/>
              <a:ext cx="308160" cy="355680"/>
            </p14:xfrm>
          </p:contentPart>
        </mc:Choice>
        <mc:Fallback xmlns="">
          <p:pic>
            <p:nvPicPr>
              <p:cNvPr id="18" name="Ink 17">
                <a:extLst>
                  <a:ext uri="{FF2B5EF4-FFF2-40B4-BE49-F238E27FC236}">
                    <a16:creationId xmlns:a16="http://schemas.microsoft.com/office/drawing/2014/main" id="{87C63933-36B1-E9D6-ECF0-65DF9CAB161A}"/>
                  </a:ext>
                </a:extLst>
              </p:cNvPr>
              <p:cNvPicPr/>
              <p:nvPr/>
            </p:nvPicPr>
            <p:blipFill>
              <a:blip r:embed="rId16"/>
              <a:stretch>
                <a:fillRect/>
              </a:stretch>
            </p:blipFill>
            <p:spPr>
              <a:xfrm>
                <a:off x="7454415" y="3216301"/>
                <a:ext cx="320400" cy="3679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9" name="Ink 18">
                <a:extLst>
                  <a:ext uri="{FF2B5EF4-FFF2-40B4-BE49-F238E27FC236}">
                    <a16:creationId xmlns:a16="http://schemas.microsoft.com/office/drawing/2014/main" id="{75DB13D4-9E33-A4F4-D6A0-0F47E434BD60}"/>
                  </a:ext>
                </a:extLst>
              </p14:cNvPr>
              <p14:cNvContentPartPr/>
              <p14:nvPr/>
            </p14:nvContentPartPr>
            <p14:xfrm>
              <a:off x="8860215" y="3566221"/>
              <a:ext cx="704880" cy="328320"/>
            </p14:xfrm>
          </p:contentPart>
        </mc:Choice>
        <mc:Fallback xmlns="">
          <p:pic>
            <p:nvPicPr>
              <p:cNvPr id="19" name="Ink 18">
                <a:extLst>
                  <a:ext uri="{FF2B5EF4-FFF2-40B4-BE49-F238E27FC236}">
                    <a16:creationId xmlns:a16="http://schemas.microsoft.com/office/drawing/2014/main" id="{75DB13D4-9E33-A4F4-D6A0-0F47E434BD60}"/>
                  </a:ext>
                </a:extLst>
              </p:cNvPr>
              <p:cNvPicPr/>
              <p:nvPr/>
            </p:nvPicPr>
            <p:blipFill>
              <a:blip r:embed="rId18"/>
              <a:stretch>
                <a:fillRect/>
              </a:stretch>
            </p:blipFill>
            <p:spPr>
              <a:xfrm>
                <a:off x="8854095" y="3560101"/>
                <a:ext cx="717120" cy="340560"/>
              </a:xfrm>
              <a:prstGeom prst="rect">
                <a:avLst/>
              </a:prstGeom>
            </p:spPr>
          </p:pic>
        </mc:Fallback>
      </mc:AlternateContent>
      <p:sp>
        <p:nvSpPr>
          <p:cNvPr id="20" name="TextBox 19">
            <a:extLst>
              <a:ext uri="{FF2B5EF4-FFF2-40B4-BE49-F238E27FC236}">
                <a16:creationId xmlns:a16="http://schemas.microsoft.com/office/drawing/2014/main" id="{E96E2CCA-A439-D735-928F-00CAFDDF00F7}"/>
              </a:ext>
            </a:extLst>
          </p:cNvPr>
          <p:cNvSpPr txBox="1"/>
          <p:nvPr/>
        </p:nvSpPr>
        <p:spPr>
          <a:xfrm>
            <a:off x="6007510" y="4777254"/>
            <a:ext cx="4591664" cy="584775"/>
          </a:xfrm>
          <a:prstGeom prst="rect">
            <a:avLst/>
          </a:prstGeom>
          <a:noFill/>
        </p:spPr>
        <p:txBody>
          <a:bodyPr wrap="square" rtlCol="0">
            <a:spAutoFit/>
          </a:bodyPr>
          <a:lstStyle/>
          <a:p>
            <a:r>
              <a:rPr lang="en-US" sz="1600"/>
              <a:t>the numbers 0, 1, 2, 3, 4 correspond to each of the subfolders the photos were in,</a:t>
            </a:r>
          </a:p>
        </p:txBody>
      </p:sp>
    </p:spTree>
    <p:extLst>
      <p:ext uri="{BB962C8B-B14F-4D97-AF65-F5344CB8AC3E}">
        <p14:creationId xmlns:p14="http://schemas.microsoft.com/office/powerpoint/2010/main" val="30300677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2946704" cy="461665"/>
          </a:xfrm>
          <a:prstGeom prst="rect">
            <a:avLst/>
          </a:prstGeom>
        </p:spPr>
        <p:txBody>
          <a:bodyPr wrap="none">
            <a:spAutoFit/>
          </a:bodyPr>
          <a:lstStyle/>
          <a:p>
            <a:r>
              <a:rPr lang="en-US" sz="2400" b="1" u="sng">
                <a:solidFill>
                  <a:srgbClr val="0066FF"/>
                </a:solidFill>
              </a:rPr>
              <a:t>Tensor Flow: example</a:t>
            </a:r>
          </a:p>
        </p:txBody>
      </p:sp>
      <p:sp>
        <p:nvSpPr>
          <p:cNvPr id="16" name="TextBox 15">
            <a:extLst>
              <a:ext uri="{FF2B5EF4-FFF2-40B4-BE49-F238E27FC236}">
                <a16:creationId xmlns:a16="http://schemas.microsoft.com/office/drawing/2014/main" id="{DBECD0B9-E531-BF09-9810-B77D2F90CA41}"/>
              </a:ext>
            </a:extLst>
          </p:cNvPr>
          <p:cNvSpPr txBox="1"/>
          <p:nvPr/>
        </p:nvSpPr>
        <p:spPr>
          <a:xfrm>
            <a:off x="259704" y="1026582"/>
            <a:ext cx="8028889" cy="338554"/>
          </a:xfrm>
          <a:prstGeom prst="rect">
            <a:avLst/>
          </a:prstGeom>
          <a:noFill/>
          <a:ln>
            <a:solidFill>
              <a:schemeClr val="bg1"/>
            </a:solidFill>
          </a:ln>
        </p:spPr>
        <p:txBody>
          <a:bodyPr wrap="square" rtlCol="0">
            <a:spAutoFit/>
          </a:bodyPr>
          <a:lstStyle/>
          <a:p>
            <a:r>
              <a:rPr lang="en-US" sz="1600"/>
              <a:t>And here I’m splitting the ds into training and testing ds,</a:t>
            </a:r>
          </a:p>
        </p:txBody>
      </p:sp>
      <p:pic>
        <p:nvPicPr>
          <p:cNvPr id="9" name="Picture 8">
            <a:extLst>
              <a:ext uri="{FF2B5EF4-FFF2-40B4-BE49-F238E27FC236}">
                <a16:creationId xmlns:a16="http://schemas.microsoft.com/office/drawing/2014/main" id="{3A87DF65-6AA7-1B47-8F8D-2154E397587F}"/>
              </a:ext>
            </a:extLst>
          </p:cNvPr>
          <p:cNvPicPr>
            <a:picLocks noChangeAspect="1"/>
          </p:cNvPicPr>
          <p:nvPr/>
        </p:nvPicPr>
        <p:blipFill>
          <a:blip r:embed="rId3"/>
          <a:stretch>
            <a:fillRect/>
          </a:stretch>
        </p:blipFill>
        <p:spPr>
          <a:xfrm>
            <a:off x="388200" y="1573161"/>
            <a:ext cx="7300626" cy="2597142"/>
          </a:xfrm>
          <a:prstGeom prst="rect">
            <a:avLst/>
          </a:prstGeom>
        </p:spPr>
      </p:pic>
    </p:spTree>
    <p:extLst>
      <p:ext uri="{BB962C8B-B14F-4D97-AF65-F5344CB8AC3E}">
        <p14:creationId xmlns:p14="http://schemas.microsoft.com/office/powerpoint/2010/main" val="6236957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3544368" cy="461665"/>
          </a:xfrm>
          <a:prstGeom prst="rect">
            <a:avLst/>
          </a:prstGeom>
        </p:spPr>
        <p:txBody>
          <a:bodyPr wrap="none">
            <a:spAutoFit/>
          </a:bodyPr>
          <a:lstStyle/>
          <a:p>
            <a:r>
              <a:rPr lang="en-US" sz="2400" b="1" u="sng">
                <a:solidFill>
                  <a:srgbClr val="0066FF"/>
                </a:solidFill>
              </a:rPr>
              <a:t>Tensor Flow: preliminaries</a:t>
            </a:r>
          </a:p>
        </p:txBody>
      </p:sp>
      <p:sp>
        <p:nvSpPr>
          <p:cNvPr id="16" name="TextBox 15">
            <a:extLst>
              <a:ext uri="{FF2B5EF4-FFF2-40B4-BE49-F238E27FC236}">
                <a16:creationId xmlns:a16="http://schemas.microsoft.com/office/drawing/2014/main" id="{DBECD0B9-E531-BF09-9810-B77D2F90CA41}"/>
              </a:ext>
            </a:extLst>
          </p:cNvPr>
          <p:cNvSpPr txBox="1"/>
          <p:nvPr/>
        </p:nvSpPr>
        <p:spPr>
          <a:xfrm>
            <a:off x="259704" y="1087542"/>
            <a:ext cx="10496786" cy="584775"/>
          </a:xfrm>
          <a:prstGeom prst="rect">
            <a:avLst/>
          </a:prstGeom>
          <a:noFill/>
          <a:ln>
            <a:solidFill>
              <a:schemeClr val="bg1"/>
            </a:solidFill>
          </a:ln>
        </p:spPr>
        <p:txBody>
          <a:bodyPr wrap="square" rtlCol="0">
            <a:spAutoFit/>
          </a:bodyPr>
          <a:lstStyle/>
          <a:p>
            <a:r>
              <a:rPr lang="en-US" sz="1600"/>
              <a:t>Here’s a way to one-hot-encode a numpy.tensor of integers.  This can be useful if we have a classification problem and need to one-hot-encode the target variable.  </a:t>
            </a:r>
          </a:p>
        </p:txBody>
      </p:sp>
      <p:sp>
        <p:nvSpPr>
          <p:cNvPr id="2" name="TextBox 1">
            <a:extLst>
              <a:ext uri="{FF2B5EF4-FFF2-40B4-BE49-F238E27FC236}">
                <a16:creationId xmlns:a16="http://schemas.microsoft.com/office/drawing/2014/main" id="{822C24BD-618E-EC1B-FCA7-8A1E410D36BA}"/>
              </a:ext>
            </a:extLst>
          </p:cNvPr>
          <p:cNvSpPr txBox="1"/>
          <p:nvPr/>
        </p:nvSpPr>
        <p:spPr>
          <a:xfrm>
            <a:off x="259705" y="1810209"/>
            <a:ext cx="4853070" cy="338554"/>
          </a:xfrm>
          <a:prstGeom prst="rect">
            <a:avLst/>
          </a:prstGeom>
          <a:noFill/>
          <a:ln>
            <a:solidFill>
              <a:schemeClr val="bg1"/>
            </a:solidFill>
          </a:ln>
        </p:spPr>
        <p:txBody>
          <a:bodyPr wrap="square" rtlCol="0">
            <a:spAutoFit/>
          </a:bodyPr>
          <a:lstStyle/>
          <a:p>
            <a:r>
              <a:rPr lang="en-US" sz="1600" b="1"/>
              <a:t>from tensorflow.keras.utils import to_categorical</a:t>
            </a:r>
          </a:p>
        </p:txBody>
      </p:sp>
      <p:sp>
        <p:nvSpPr>
          <p:cNvPr id="4" name="TextBox 3">
            <a:extLst>
              <a:ext uri="{FF2B5EF4-FFF2-40B4-BE49-F238E27FC236}">
                <a16:creationId xmlns:a16="http://schemas.microsoft.com/office/drawing/2014/main" id="{3A0611D8-F0CA-22CA-A42F-313A5CF3CEF0}"/>
              </a:ext>
            </a:extLst>
          </p:cNvPr>
          <p:cNvSpPr txBox="1"/>
          <p:nvPr/>
        </p:nvSpPr>
        <p:spPr>
          <a:xfrm>
            <a:off x="259704" y="2225948"/>
            <a:ext cx="2847290" cy="338554"/>
          </a:xfrm>
          <a:prstGeom prst="rect">
            <a:avLst/>
          </a:prstGeom>
          <a:noFill/>
          <a:ln>
            <a:solidFill>
              <a:schemeClr val="bg1"/>
            </a:solidFill>
          </a:ln>
        </p:spPr>
        <p:txBody>
          <a:bodyPr wrap="square" rtlCol="0">
            <a:spAutoFit/>
          </a:bodyPr>
          <a:lstStyle/>
          <a:p>
            <a:r>
              <a:rPr lang="en-US" sz="1600"/>
              <a:t>B_onehot = to_categorical(A)</a:t>
            </a:r>
          </a:p>
        </p:txBody>
      </p:sp>
      <p:sp>
        <p:nvSpPr>
          <p:cNvPr id="7" name="TextBox 6">
            <a:extLst>
              <a:ext uri="{FF2B5EF4-FFF2-40B4-BE49-F238E27FC236}">
                <a16:creationId xmlns:a16="http://schemas.microsoft.com/office/drawing/2014/main" id="{281B46A0-2ABC-606A-1D12-A83C57C73395}"/>
              </a:ext>
            </a:extLst>
          </p:cNvPr>
          <p:cNvSpPr txBox="1"/>
          <p:nvPr/>
        </p:nvSpPr>
        <p:spPr>
          <a:xfrm>
            <a:off x="259704" y="3829309"/>
            <a:ext cx="6338969" cy="369332"/>
          </a:xfrm>
          <a:prstGeom prst="rect">
            <a:avLst/>
          </a:prstGeom>
          <a:noFill/>
        </p:spPr>
        <p:txBody>
          <a:bodyPr wrap="square" rtlCol="0">
            <a:spAutoFit/>
          </a:bodyPr>
          <a:lstStyle/>
          <a:p>
            <a:r>
              <a:rPr lang="en-US"/>
              <a:t>tf.math.confusion_matrix(labels = y_test,  predictions = y_pred)</a:t>
            </a:r>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C10C9178-B695-1744-25FE-E82423D6C030}"/>
                  </a:ext>
                </a:extLst>
              </p14:cNvPr>
              <p14:cNvContentPartPr/>
              <p14:nvPr/>
            </p14:nvContentPartPr>
            <p14:xfrm>
              <a:off x="6598673" y="4040771"/>
              <a:ext cx="844200" cy="10800"/>
            </p14:xfrm>
          </p:contentPart>
        </mc:Choice>
        <mc:Fallback xmlns="">
          <p:pic>
            <p:nvPicPr>
              <p:cNvPr id="8" name="Ink 7">
                <a:extLst>
                  <a:ext uri="{FF2B5EF4-FFF2-40B4-BE49-F238E27FC236}">
                    <a16:creationId xmlns:a16="http://schemas.microsoft.com/office/drawing/2014/main" id="{C10C9178-B695-1744-25FE-E82423D6C030}"/>
                  </a:ext>
                </a:extLst>
              </p:cNvPr>
              <p:cNvPicPr/>
              <p:nvPr/>
            </p:nvPicPr>
            <p:blipFill>
              <a:blip r:embed="rId4"/>
              <a:stretch>
                <a:fillRect/>
              </a:stretch>
            </p:blipFill>
            <p:spPr>
              <a:xfrm>
                <a:off x="6589677" y="4032061"/>
                <a:ext cx="861832" cy="27871"/>
              </a:xfrm>
              <a:prstGeom prst="rect">
                <a:avLst/>
              </a:prstGeom>
            </p:spPr>
          </p:pic>
        </mc:Fallback>
      </mc:AlternateContent>
      <p:sp>
        <p:nvSpPr>
          <p:cNvPr id="10" name="TextBox 9">
            <a:extLst>
              <a:ext uri="{FF2B5EF4-FFF2-40B4-BE49-F238E27FC236}">
                <a16:creationId xmlns:a16="http://schemas.microsoft.com/office/drawing/2014/main" id="{ED42222F-B4FF-7D74-E036-4B5133CDE284}"/>
              </a:ext>
            </a:extLst>
          </p:cNvPr>
          <p:cNvSpPr txBox="1"/>
          <p:nvPr/>
        </p:nvSpPr>
        <p:spPr>
          <a:xfrm>
            <a:off x="7673568" y="3754503"/>
            <a:ext cx="4081552" cy="1169551"/>
          </a:xfrm>
          <a:prstGeom prst="rect">
            <a:avLst/>
          </a:prstGeom>
          <a:noFill/>
        </p:spPr>
        <p:txBody>
          <a:bodyPr wrap="square" rtlCol="0">
            <a:spAutoFit/>
          </a:bodyPr>
          <a:lstStyle/>
          <a:p>
            <a:r>
              <a:rPr lang="en-US" sz="1400"/>
              <a:t>returns array of confusion matrix values.  Note that y_predicted must be 1D array of ultimate predictions.  So might need to use the aforementioned numpy.argmax(list) function on nn.predict(X_test) to get the requisite y_predicted.  </a:t>
            </a:r>
          </a:p>
        </p:txBody>
      </p:sp>
      <p:sp>
        <p:nvSpPr>
          <p:cNvPr id="11" name="TextBox 10">
            <a:extLst>
              <a:ext uri="{FF2B5EF4-FFF2-40B4-BE49-F238E27FC236}">
                <a16:creationId xmlns:a16="http://schemas.microsoft.com/office/drawing/2014/main" id="{78C86125-E943-BC94-7A24-B8157B08D270}"/>
              </a:ext>
            </a:extLst>
          </p:cNvPr>
          <p:cNvSpPr txBox="1"/>
          <p:nvPr/>
        </p:nvSpPr>
        <p:spPr>
          <a:xfrm>
            <a:off x="259704" y="3121182"/>
            <a:ext cx="5264403" cy="338554"/>
          </a:xfrm>
          <a:prstGeom prst="rect">
            <a:avLst/>
          </a:prstGeom>
          <a:noFill/>
          <a:ln>
            <a:solidFill>
              <a:schemeClr val="bg1"/>
            </a:solidFill>
          </a:ln>
        </p:spPr>
        <p:txBody>
          <a:bodyPr wrap="square" rtlCol="0">
            <a:spAutoFit/>
          </a:bodyPr>
          <a:lstStyle/>
          <a:p>
            <a:r>
              <a:rPr lang="en-US" sz="1600"/>
              <a:t>And here’s a metric.  Can get a confusion matrix with this.</a:t>
            </a:r>
          </a:p>
        </p:txBody>
      </p:sp>
    </p:spTree>
    <p:extLst>
      <p:ext uri="{BB962C8B-B14F-4D97-AF65-F5344CB8AC3E}">
        <p14:creationId xmlns:p14="http://schemas.microsoft.com/office/powerpoint/2010/main" val="18569646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3544368" cy="461665"/>
          </a:xfrm>
          <a:prstGeom prst="rect">
            <a:avLst/>
          </a:prstGeom>
        </p:spPr>
        <p:txBody>
          <a:bodyPr wrap="none">
            <a:spAutoFit/>
          </a:bodyPr>
          <a:lstStyle/>
          <a:p>
            <a:r>
              <a:rPr lang="en-US" sz="2400" b="1" u="sng">
                <a:solidFill>
                  <a:srgbClr val="0066FF"/>
                </a:solidFill>
              </a:rPr>
              <a:t>Tensor Flow: preliminaries</a:t>
            </a:r>
          </a:p>
        </p:txBody>
      </p:sp>
      <p:sp>
        <p:nvSpPr>
          <p:cNvPr id="16" name="TextBox 15">
            <a:extLst>
              <a:ext uri="{FF2B5EF4-FFF2-40B4-BE49-F238E27FC236}">
                <a16:creationId xmlns:a16="http://schemas.microsoft.com/office/drawing/2014/main" id="{DBECD0B9-E531-BF09-9810-B77D2F90CA41}"/>
              </a:ext>
            </a:extLst>
          </p:cNvPr>
          <p:cNvSpPr txBox="1"/>
          <p:nvPr/>
        </p:nvSpPr>
        <p:spPr>
          <a:xfrm>
            <a:off x="259704" y="1252725"/>
            <a:ext cx="1903393" cy="338554"/>
          </a:xfrm>
          <a:prstGeom prst="rect">
            <a:avLst/>
          </a:prstGeom>
          <a:noFill/>
          <a:ln>
            <a:solidFill>
              <a:schemeClr val="bg1"/>
            </a:solidFill>
          </a:ln>
        </p:spPr>
        <p:txBody>
          <a:bodyPr wrap="square" rtlCol="0">
            <a:spAutoFit/>
          </a:bodyPr>
          <a:lstStyle/>
          <a:p>
            <a:r>
              <a:rPr lang="en-US" sz="1600"/>
              <a:t>Here’s an example,</a:t>
            </a:r>
          </a:p>
        </p:txBody>
      </p:sp>
      <p:pic>
        <p:nvPicPr>
          <p:cNvPr id="5" name="Picture 4">
            <a:extLst>
              <a:ext uri="{FF2B5EF4-FFF2-40B4-BE49-F238E27FC236}">
                <a16:creationId xmlns:a16="http://schemas.microsoft.com/office/drawing/2014/main" id="{54FBACB9-DADF-FBA9-FB43-F0F72EA6E613}"/>
              </a:ext>
            </a:extLst>
          </p:cNvPr>
          <p:cNvPicPr>
            <a:picLocks noChangeAspect="1"/>
          </p:cNvPicPr>
          <p:nvPr/>
        </p:nvPicPr>
        <p:blipFill>
          <a:blip r:embed="rId3"/>
          <a:stretch>
            <a:fillRect/>
          </a:stretch>
        </p:blipFill>
        <p:spPr>
          <a:xfrm>
            <a:off x="295890" y="1610888"/>
            <a:ext cx="5001323" cy="285790"/>
          </a:xfrm>
          <a:prstGeom prst="rect">
            <a:avLst/>
          </a:prstGeom>
        </p:spPr>
      </p:pic>
      <p:pic>
        <p:nvPicPr>
          <p:cNvPr id="6" name="Picture 5">
            <a:extLst>
              <a:ext uri="{FF2B5EF4-FFF2-40B4-BE49-F238E27FC236}">
                <a16:creationId xmlns:a16="http://schemas.microsoft.com/office/drawing/2014/main" id="{37D5336B-E483-92E4-3637-642ABCB8A80F}"/>
              </a:ext>
            </a:extLst>
          </p:cNvPr>
          <p:cNvPicPr>
            <a:picLocks noChangeAspect="1"/>
          </p:cNvPicPr>
          <p:nvPr/>
        </p:nvPicPr>
        <p:blipFill>
          <a:blip r:embed="rId4"/>
          <a:stretch>
            <a:fillRect/>
          </a:stretch>
        </p:blipFill>
        <p:spPr>
          <a:xfrm>
            <a:off x="316016" y="2151683"/>
            <a:ext cx="3534268" cy="1790950"/>
          </a:xfrm>
          <a:prstGeom prst="rect">
            <a:avLst/>
          </a:prstGeom>
        </p:spPr>
      </p:pic>
      <p:pic>
        <p:nvPicPr>
          <p:cNvPr id="7" name="Picture 6">
            <a:extLst>
              <a:ext uri="{FF2B5EF4-FFF2-40B4-BE49-F238E27FC236}">
                <a16:creationId xmlns:a16="http://schemas.microsoft.com/office/drawing/2014/main" id="{6B7FA73B-7C4B-9A9C-DF7F-7592A26B4AB7}"/>
              </a:ext>
            </a:extLst>
          </p:cNvPr>
          <p:cNvPicPr>
            <a:picLocks noChangeAspect="1"/>
          </p:cNvPicPr>
          <p:nvPr/>
        </p:nvPicPr>
        <p:blipFill>
          <a:blip r:embed="rId5"/>
          <a:stretch>
            <a:fillRect/>
          </a:stretch>
        </p:blipFill>
        <p:spPr>
          <a:xfrm>
            <a:off x="6877870" y="2259175"/>
            <a:ext cx="3124636" cy="1790950"/>
          </a:xfrm>
          <a:prstGeom prst="rect">
            <a:avLst/>
          </a:prstGeom>
        </p:spPr>
      </p:pic>
      <mc:AlternateContent xmlns:mc="http://schemas.openxmlformats.org/markup-compatibility/2006" xmlns:p14="http://schemas.microsoft.com/office/powerpoint/2010/main">
        <mc:Choice Requires="p14">
          <p:contentPart p14:bwMode="auto" r:id="rId6">
            <p14:nvContentPartPr>
              <p14:cNvPr id="8" name="Ink 7">
                <a:extLst>
                  <a:ext uri="{FF2B5EF4-FFF2-40B4-BE49-F238E27FC236}">
                    <a16:creationId xmlns:a16="http://schemas.microsoft.com/office/drawing/2014/main" id="{0E843DA3-EF81-EA2A-62E7-1B7F4D5537C5}"/>
                  </a:ext>
                </a:extLst>
              </p14:cNvPr>
              <p14:cNvContentPartPr/>
              <p14:nvPr/>
            </p14:nvContentPartPr>
            <p14:xfrm>
              <a:off x="3236580" y="1548080"/>
              <a:ext cx="3391373" cy="822205"/>
            </p14:xfrm>
          </p:contentPart>
        </mc:Choice>
        <mc:Fallback xmlns="">
          <p:pic>
            <p:nvPicPr>
              <p:cNvPr id="8" name="Ink 7">
                <a:extLst>
                  <a:ext uri="{FF2B5EF4-FFF2-40B4-BE49-F238E27FC236}">
                    <a16:creationId xmlns:a16="http://schemas.microsoft.com/office/drawing/2014/main" id="{0E843DA3-EF81-EA2A-62E7-1B7F4D5537C5}"/>
                  </a:ext>
                </a:extLst>
              </p:cNvPr>
              <p:cNvPicPr/>
              <p:nvPr/>
            </p:nvPicPr>
            <p:blipFill>
              <a:blip r:embed="rId7"/>
              <a:stretch>
                <a:fillRect/>
              </a:stretch>
            </p:blipFill>
            <p:spPr>
              <a:xfrm>
                <a:off x="3230460" y="1541960"/>
                <a:ext cx="3403612" cy="834444"/>
              </a:xfrm>
              <a:prstGeom prst="rect">
                <a:avLst/>
              </a:prstGeom>
            </p:spPr>
          </p:pic>
        </mc:Fallback>
      </mc:AlternateContent>
      <p:sp>
        <p:nvSpPr>
          <p:cNvPr id="10" name="TextBox 9">
            <a:extLst>
              <a:ext uri="{FF2B5EF4-FFF2-40B4-BE49-F238E27FC236}">
                <a16:creationId xmlns:a16="http://schemas.microsoft.com/office/drawing/2014/main" id="{29CDDF87-DC9B-DB39-C9CD-0D0A7855BF27}"/>
              </a:ext>
            </a:extLst>
          </p:cNvPr>
          <p:cNvSpPr txBox="1"/>
          <p:nvPr/>
        </p:nvSpPr>
        <p:spPr>
          <a:xfrm>
            <a:off x="7084774" y="1009471"/>
            <a:ext cx="2477729" cy="1077218"/>
          </a:xfrm>
          <a:prstGeom prst="rect">
            <a:avLst/>
          </a:prstGeom>
          <a:solidFill>
            <a:srgbClr val="FFCCCC"/>
          </a:solidFill>
        </p:spPr>
        <p:txBody>
          <a:bodyPr wrap="square" rtlCol="0">
            <a:spAutoFit/>
          </a:bodyPr>
          <a:lstStyle/>
          <a:p>
            <a:r>
              <a:rPr lang="en-US" sz="1600"/>
              <a:t>looks like we need to have numerical categories starting from 0, if we want to get the proper result.</a:t>
            </a:r>
          </a:p>
        </p:txBody>
      </p:sp>
      <p:pic>
        <p:nvPicPr>
          <p:cNvPr id="11" name="Picture 10">
            <a:extLst>
              <a:ext uri="{FF2B5EF4-FFF2-40B4-BE49-F238E27FC236}">
                <a16:creationId xmlns:a16="http://schemas.microsoft.com/office/drawing/2014/main" id="{FD39E7B4-40DB-29D3-F823-AFF663C82BF3}"/>
              </a:ext>
            </a:extLst>
          </p:cNvPr>
          <p:cNvPicPr>
            <a:picLocks noChangeAspect="1"/>
          </p:cNvPicPr>
          <p:nvPr/>
        </p:nvPicPr>
        <p:blipFill>
          <a:blip r:embed="rId8"/>
          <a:stretch>
            <a:fillRect/>
          </a:stretch>
        </p:blipFill>
        <p:spPr>
          <a:xfrm>
            <a:off x="331396" y="5360328"/>
            <a:ext cx="3391373" cy="809738"/>
          </a:xfrm>
          <a:prstGeom prst="rect">
            <a:avLst/>
          </a:prstGeom>
        </p:spPr>
      </p:pic>
      <p:sp>
        <p:nvSpPr>
          <p:cNvPr id="12" name="TextBox 11">
            <a:extLst>
              <a:ext uri="{FF2B5EF4-FFF2-40B4-BE49-F238E27FC236}">
                <a16:creationId xmlns:a16="http://schemas.microsoft.com/office/drawing/2014/main" id="{C9D508A5-02C6-1EC5-8B77-5BDADEF6FDE9}"/>
              </a:ext>
            </a:extLst>
          </p:cNvPr>
          <p:cNvSpPr txBox="1"/>
          <p:nvPr/>
        </p:nvSpPr>
        <p:spPr>
          <a:xfrm>
            <a:off x="331396" y="4530448"/>
            <a:ext cx="3726375" cy="584775"/>
          </a:xfrm>
          <a:prstGeom prst="rect">
            <a:avLst/>
          </a:prstGeom>
          <a:solidFill>
            <a:srgbClr val="FFCC99"/>
          </a:solidFill>
        </p:spPr>
        <p:txBody>
          <a:bodyPr wrap="square" rtlCol="0">
            <a:spAutoFit/>
          </a:bodyPr>
          <a:lstStyle/>
          <a:p>
            <a:r>
              <a:rPr lang="en-US" sz="1600"/>
              <a:t>note we can ‘undo’ the one-hot-encoding using the numpy’s argmax function,</a:t>
            </a:r>
          </a:p>
        </p:txBody>
      </p:sp>
      <p:pic>
        <p:nvPicPr>
          <p:cNvPr id="13" name="Picture 12">
            <a:extLst>
              <a:ext uri="{FF2B5EF4-FFF2-40B4-BE49-F238E27FC236}">
                <a16:creationId xmlns:a16="http://schemas.microsoft.com/office/drawing/2014/main" id="{524F7907-640B-A40C-E9FF-6C1D3451CE52}"/>
              </a:ext>
            </a:extLst>
          </p:cNvPr>
          <p:cNvPicPr>
            <a:picLocks noChangeAspect="1"/>
          </p:cNvPicPr>
          <p:nvPr/>
        </p:nvPicPr>
        <p:blipFill>
          <a:blip r:embed="rId9"/>
          <a:stretch>
            <a:fillRect/>
          </a:stretch>
        </p:blipFill>
        <p:spPr>
          <a:xfrm>
            <a:off x="5553710" y="5309920"/>
            <a:ext cx="2648320" cy="962159"/>
          </a:xfrm>
          <a:prstGeom prst="rect">
            <a:avLst/>
          </a:prstGeom>
        </p:spPr>
      </p:pic>
      <p:sp>
        <p:nvSpPr>
          <p:cNvPr id="9" name="TextBox 8">
            <a:extLst>
              <a:ext uri="{FF2B5EF4-FFF2-40B4-BE49-F238E27FC236}">
                <a16:creationId xmlns:a16="http://schemas.microsoft.com/office/drawing/2014/main" id="{09CD5653-F921-586C-9929-6FF1EB8255AD}"/>
              </a:ext>
            </a:extLst>
          </p:cNvPr>
          <p:cNvSpPr txBox="1"/>
          <p:nvPr/>
        </p:nvSpPr>
        <p:spPr>
          <a:xfrm>
            <a:off x="5221587" y="4517713"/>
            <a:ext cx="2762208" cy="584775"/>
          </a:xfrm>
          <a:prstGeom prst="rect">
            <a:avLst/>
          </a:prstGeom>
          <a:solidFill>
            <a:srgbClr val="FFCC99"/>
          </a:solidFill>
        </p:spPr>
        <p:txBody>
          <a:bodyPr wrap="square" rtlCol="0">
            <a:spAutoFit/>
          </a:bodyPr>
          <a:lstStyle/>
          <a:p>
            <a:r>
              <a:rPr lang="en-US" sz="1600"/>
              <a:t>or can undo via simple matrix multiplication,</a:t>
            </a:r>
          </a:p>
        </p:txBody>
      </p:sp>
    </p:spTree>
    <p:extLst>
      <p:ext uri="{BB962C8B-B14F-4D97-AF65-F5344CB8AC3E}">
        <p14:creationId xmlns:p14="http://schemas.microsoft.com/office/powerpoint/2010/main" val="18868823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213922" y="1137273"/>
            <a:ext cx="10316425" cy="584775"/>
          </a:xfrm>
          <a:prstGeom prst="rect">
            <a:avLst/>
          </a:prstGeom>
          <a:noFill/>
        </p:spPr>
        <p:txBody>
          <a:bodyPr wrap="square" rtlCol="0">
            <a:spAutoFit/>
          </a:bodyPr>
          <a:lstStyle/>
          <a:p>
            <a:r>
              <a:rPr lang="en-US" sz="1600"/>
              <a:t>One more word on Sequential networks.  And this applies to Sequential CNN’s too.  We can write our network using any of the following formats.</a:t>
            </a:r>
          </a:p>
        </p:txBody>
      </p:sp>
      <p:sp>
        <p:nvSpPr>
          <p:cNvPr id="8" name="Rectangle 7">
            <a:extLst>
              <a:ext uri="{FF2B5EF4-FFF2-40B4-BE49-F238E27FC236}">
                <a16:creationId xmlns:a16="http://schemas.microsoft.com/office/drawing/2014/main" id="{3B7DB8F5-4E3A-3928-F2F0-FF1C380B630C}"/>
              </a:ext>
            </a:extLst>
          </p:cNvPr>
          <p:cNvSpPr/>
          <p:nvPr/>
        </p:nvSpPr>
        <p:spPr>
          <a:xfrm>
            <a:off x="3414323" y="181312"/>
            <a:ext cx="4401077" cy="461665"/>
          </a:xfrm>
          <a:prstGeom prst="rect">
            <a:avLst/>
          </a:prstGeom>
        </p:spPr>
        <p:txBody>
          <a:bodyPr wrap="none">
            <a:spAutoFit/>
          </a:bodyPr>
          <a:lstStyle/>
          <a:p>
            <a:r>
              <a:rPr lang="en-US" sz="2400" b="1" u="sng">
                <a:solidFill>
                  <a:srgbClr val="FF0000"/>
                </a:solidFill>
              </a:rPr>
              <a:t>Tensor Flow: Sequential Network</a:t>
            </a:r>
          </a:p>
        </p:txBody>
      </p:sp>
      <p:sp>
        <p:nvSpPr>
          <p:cNvPr id="3" name="TextBox 2">
            <a:extLst>
              <a:ext uri="{FF2B5EF4-FFF2-40B4-BE49-F238E27FC236}">
                <a16:creationId xmlns:a16="http://schemas.microsoft.com/office/drawing/2014/main" id="{A00B32E6-7504-0A14-28CE-44D6B4539D1B}"/>
              </a:ext>
            </a:extLst>
          </p:cNvPr>
          <p:cNvSpPr txBox="1"/>
          <p:nvPr/>
        </p:nvSpPr>
        <p:spPr>
          <a:xfrm>
            <a:off x="234782" y="1756565"/>
            <a:ext cx="3179541" cy="1323439"/>
          </a:xfrm>
          <a:prstGeom prst="rect">
            <a:avLst/>
          </a:prstGeom>
          <a:noFill/>
        </p:spPr>
        <p:txBody>
          <a:bodyPr wrap="square" rtlCol="0">
            <a:spAutoFit/>
          </a:bodyPr>
          <a:lstStyle/>
          <a:p>
            <a:r>
              <a:rPr lang="en-US" sz="1600"/>
              <a:t>nn = Sequential()</a:t>
            </a:r>
          </a:p>
          <a:p>
            <a:r>
              <a:rPr lang="en-US" sz="1600"/>
              <a:t>nn.add(layer1)</a:t>
            </a:r>
          </a:p>
          <a:p>
            <a:r>
              <a:rPr lang="en-US" sz="1600"/>
              <a:t>nn.add(layer2)</a:t>
            </a:r>
          </a:p>
          <a:p>
            <a:r>
              <a:rPr lang="en-US" sz="1600"/>
              <a:t>nn.add(layer3)</a:t>
            </a:r>
          </a:p>
          <a:p>
            <a:r>
              <a:rPr lang="en-US" sz="1600"/>
              <a:t>nn.add(layer4)</a:t>
            </a:r>
          </a:p>
        </p:txBody>
      </p:sp>
      <p:sp>
        <p:nvSpPr>
          <p:cNvPr id="5" name="TextBox 4">
            <a:extLst>
              <a:ext uri="{FF2B5EF4-FFF2-40B4-BE49-F238E27FC236}">
                <a16:creationId xmlns:a16="http://schemas.microsoft.com/office/drawing/2014/main" id="{0B3C25ED-2058-C8EA-B3CC-38A24F5EB15D}"/>
              </a:ext>
            </a:extLst>
          </p:cNvPr>
          <p:cNvSpPr txBox="1"/>
          <p:nvPr/>
        </p:nvSpPr>
        <p:spPr>
          <a:xfrm>
            <a:off x="213923" y="3209963"/>
            <a:ext cx="2568606" cy="338554"/>
          </a:xfrm>
          <a:prstGeom prst="rect">
            <a:avLst/>
          </a:prstGeom>
          <a:noFill/>
        </p:spPr>
        <p:txBody>
          <a:bodyPr wrap="square" rtlCol="0">
            <a:spAutoFit/>
          </a:bodyPr>
          <a:lstStyle/>
          <a:p>
            <a:r>
              <a:rPr lang="en-US" sz="1600"/>
              <a:t>or we can say,</a:t>
            </a:r>
          </a:p>
        </p:txBody>
      </p:sp>
      <p:sp>
        <p:nvSpPr>
          <p:cNvPr id="6" name="TextBox 5">
            <a:extLst>
              <a:ext uri="{FF2B5EF4-FFF2-40B4-BE49-F238E27FC236}">
                <a16:creationId xmlns:a16="http://schemas.microsoft.com/office/drawing/2014/main" id="{5633E59A-2217-E807-F58B-89CA8F0B251E}"/>
              </a:ext>
            </a:extLst>
          </p:cNvPr>
          <p:cNvSpPr txBox="1"/>
          <p:nvPr/>
        </p:nvSpPr>
        <p:spPr>
          <a:xfrm>
            <a:off x="213922" y="3743500"/>
            <a:ext cx="5036503" cy="338554"/>
          </a:xfrm>
          <a:prstGeom prst="rect">
            <a:avLst/>
          </a:prstGeom>
          <a:noFill/>
        </p:spPr>
        <p:txBody>
          <a:bodyPr wrap="square" rtlCol="0">
            <a:spAutoFit/>
          </a:bodyPr>
          <a:lstStyle/>
          <a:p>
            <a:r>
              <a:rPr lang="en-US" sz="1600"/>
              <a:t>nn = Sequential([layer1, layer2, layer3, layer4])</a:t>
            </a:r>
          </a:p>
        </p:txBody>
      </p:sp>
      <p:sp>
        <p:nvSpPr>
          <p:cNvPr id="7" name="TextBox 6">
            <a:extLst>
              <a:ext uri="{FF2B5EF4-FFF2-40B4-BE49-F238E27FC236}">
                <a16:creationId xmlns:a16="http://schemas.microsoft.com/office/drawing/2014/main" id="{8B1598F4-E969-3014-6B16-0D04C6D06ACF}"/>
              </a:ext>
            </a:extLst>
          </p:cNvPr>
          <p:cNvSpPr txBox="1"/>
          <p:nvPr/>
        </p:nvSpPr>
        <p:spPr>
          <a:xfrm>
            <a:off x="213923" y="4420608"/>
            <a:ext cx="2568606" cy="338554"/>
          </a:xfrm>
          <a:prstGeom prst="rect">
            <a:avLst/>
          </a:prstGeom>
          <a:noFill/>
        </p:spPr>
        <p:txBody>
          <a:bodyPr wrap="square" rtlCol="0">
            <a:spAutoFit/>
          </a:bodyPr>
          <a:lstStyle/>
          <a:p>
            <a:r>
              <a:rPr lang="en-US" sz="1600"/>
              <a:t>or we can also say,</a:t>
            </a:r>
          </a:p>
        </p:txBody>
      </p:sp>
      <p:sp>
        <p:nvSpPr>
          <p:cNvPr id="9" name="TextBox 8">
            <a:extLst>
              <a:ext uri="{FF2B5EF4-FFF2-40B4-BE49-F238E27FC236}">
                <a16:creationId xmlns:a16="http://schemas.microsoft.com/office/drawing/2014/main" id="{0DABE0C4-8E0C-F71E-321B-AEF8E499C6F1}"/>
              </a:ext>
            </a:extLst>
          </p:cNvPr>
          <p:cNvSpPr txBox="1"/>
          <p:nvPr/>
        </p:nvSpPr>
        <p:spPr>
          <a:xfrm>
            <a:off x="234782" y="4870166"/>
            <a:ext cx="3914432" cy="830997"/>
          </a:xfrm>
          <a:prstGeom prst="rect">
            <a:avLst/>
          </a:prstGeom>
          <a:noFill/>
        </p:spPr>
        <p:txBody>
          <a:bodyPr wrap="square" rtlCol="0">
            <a:spAutoFit/>
          </a:bodyPr>
          <a:lstStyle/>
          <a:p>
            <a:r>
              <a:rPr lang="en-US" sz="1600"/>
              <a:t>layers_12 = Sequential([layer1, layer2])</a:t>
            </a:r>
          </a:p>
          <a:p>
            <a:r>
              <a:rPr lang="en-US" sz="1600"/>
              <a:t>layers_34 = Sequential([layer3, layer4])</a:t>
            </a:r>
          </a:p>
          <a:p>
            <a:r>
              <a:rPr lang="en-US" sz="1600"/>
              <a:t>nn = Sequential([layers_12, layers_34])</a:t>
            </a:r>
          </a:p>
        </p:txBody>
      </p:sp>
      <p:sp>
        <p:nvSpPr>
          <p:cNvPr id="10" name="TextBox 9">
            <a:extLst>
              <a:ext uri="{FF2B5EF4-FFF2-40B4-BE49-F238E27FC236}">
                <a16:creationId xmlns:a16="http://schemas.microsoft.com/office/drawing/2014/main" id="{DAF110D7-41BD-9BB8-A5CB-C89FDF595D20}"/>
              </a:ext>
            </a:extLst>
          </p:cNvPr>
          <p:cNvSpPr txBox="1"/>
          <p:nvPr/>
        </p:nvSpPr>
        <p:spPr>
          <a:xfrm>
            <a:off x="252059" y="5928713"/>
            <a:ext cx="2568606" cy="338554"/>
          </a:xfrm>
          <a:prstGeom prst="rect">
            <a:avLst/>
          </a:prstGeom>
          <a:noFill/>
        </p:spPr>
        <p:txBody>
          <a:bodyPr wrap="square" rtlCol="0">
            <a:spAutoFit/>
          </a:bodyPr>
          <a:lstStyle/>
          <a:p>
            <a:r>
              <a:rPr lang="en-US" sz="1600"/>
              <a:t>etc.,</a:t>
            </a:r>
          </a:p>
        </p:txBody>
      </p:sp>
    </p:spTree>
    <p:extLst>
      <p:ext uri="{BB962C8B-B14F-4D97-AF65-F5344CB8AC3E}">
        <p14:creationId xmlns:p14="http://schemas.microsoft.com/office/powerpoint/2010/main" val="28247868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740767" y="211292"/>
            <a:ext cx="5122428" cy="461665"/>
          </a:xfrm>
          <a:prstGeom prst="rect">
            <a:avLst/>
          </a:prstGeom>
        </p:spPr>
        <p:txBody>
          <a:bodyPr wrap="none">
            <a:spAutoFit/>
          </a:bodyPr>
          <a:lstStyle/>
          <a:p>
            <a:r>
              <a:rPr lang="en-US" sz="2400" b="1" u="sng">
                <a:solidFill>
                  <a:srgbClr val="FF0000"/>
                </a:solidFill>
              </a:rPr>
              <a:t>Tensor Flow: Basic Sequential Network</a:t>
            </a:r>
          </a:p>
        </p:txBody>
      </p:sp>
      <p:sp>
        <p:nvSpPr>
          <p:cNvPr id="4" name="TextBox 3">
            <a:extLst>
              <a:ext uri="{FF2B5EF4-FFF2-40B4-BE49-F238E27FC236}">
                <a16:creationId xmlns:a16="http://schemas.microsoft.com/office/drawing/2014/main" id="{1F62766F-5DD0-4A16-B412-AB8E10FE3C0F}"/>
              </a:ext>
            </a:extLst>
          </p:cNvPr>
          <p:cNvSpPr txBox="1"/>
          <p:nvPr/>
        </p:nvSpPr>
        <p:spPr>
          <a:xfrm>
            <a:off x="238560" y="1139517"/>
            <a:ext cx="7004414" cy="338554"/>
          </a:xfrm>
          <a:prstGeom prst="rect">
            <a:avLst/>
          </a:prstGeom>
          <a:noFill/>
        </p:spPr>
        <p:txBody>
          <a:bodyPr wrap="square" rtlCol="0">
            <a:spAutoFit/>
          </a:bodyPr>
          <a:lstStyle/>
          <a:p>
            <a:r>
              <a:rPr lang="en-US" sz="1600"/>
              <a:t>Now let’s look at coding a sequential neural network.  First we say,</a:t>
            </a:r>
          </a:p>
        </p:txBody>
      </p:sp>
      <p:sp>
        <p:nvSpPr>
          <p:cNvPr id="7" name="TextBox 6">
            <a:extLst>
              <a:ext uri="{FF2B5EF4-FFF2-40B4-BE49-F238E27FC236}">
                <a16:creationId xmlns:a16="http://schemas.microsoft.com/office/drawing/2014/main" id="{373F4096-1A04-5480-A489-BF8DBCE3C75B}"/>
              </a:ext>
            </a:extLst>
          </p:cNvPr>
          <p:cNvSpPr txBox="1"/>
          <p:nvPr/>
        </p:nvSpPr>
        <p:spPr>
          <a:xfrm>
            <a:off x="243421" y="2184925"/>
            <a:ext cx="2116320" cy="369332"/>
          </a:xfrm>
          <a:prstGeom prst="rect">
            <a:avLst/>
          </a:prstGeom>
          <a:noFill/>
        </p:spPr>
        <p:txBody>
          <a:bodyPr wrap="square" rtlCol="0">
            <a:spAutoFit/>
          </a:bodyPr>
          <a:lstStyle/>
          <a:p>
            <a:r>
              <a:rPr lang="en-US"/>
              <a:t>nn = Sequential()</a:t>
            </a:r>
          </a:p>
        </p:txBody>
      </p:sp>
      <p:sp>
        <p:nvSpPr>
          <p:cNvPr id="21" name="TextBox 20">
            <a:extLst>
              <a:ext uri="{FF2B5EF4-FFF2-40B4-BE49-F238E27FC236}">
                <a16:creationId xmlns:a16="http://schemas.microsoft.com/office/drawing/2014/main" id="{79627C53-837C-76D1-4EE6-7173EB9DB184}"/>
              </a:ext>
            </a:extLst>
          </p:cNvPr>
          <p:cNvSpPr txBox="1"/>
          <p:nvPr/>
        </p:nvSpPr>
        <p:spPr>
          <a:xfrm>
            <a:off x="2953717" y="2233592"/>
            <a:ext cx="7062076" cy="307777"/>
          </a:xfrm>
          <a:prstGeom prst="rect">
            <a:avLst/>
          </a:prstGeom>
          <a:noFill/>
        </p:spPr>
        <p:txBody>
          <a:bodyPr wrap="square" rtlCol="0">
            <a:spAutoFit/>
          </a:bodyPr>
          <a:lstStyle/>
          <a:p>
            <a:r>
              <a:rPr lang="en-US" sz="1400"/>
              <a:t>returns a nn object that is set up to receive sequential neural network layers.</a:t>
            </a:r>
          </a:p>
        </p:txBody>
      </p:sp>
      <p:sp>
        <p:nvSpPr>
          <p:cNvPr id="5" name="TextBox 4">
            <a:extLst>
              <a:ext uri="{FF2B5EF4-FFF2-40B4-BE49-F238E27FC236}">
                <a16:creationId xmlns:a16="http://schemas.microsoft.com/office/drawing/2014/main" id="{DD2378A4-A9B0-B92D-B0E4-AD77EE756399}"/>
              </a:ext>
            </a:extLst>
          </p:cNvPr>
          <p:cNvSpPr txBox="1"/>
          <p:nvPr/>
        </p:nvSpPr>
        <p:spPr>
          <a:xfrm>
            <a:off x="243420" y="1691197"/>
            <a:ext cx="3923304" cy="369332"/>
          </a:xfrm>
          <a:prstGeom prst="rect">
            <a:avLst/>
          </a:prstGeom>
          <a:noFill/>
        </p:spPr>
        <p:txBody>
          <a:bodyPr wrap="square">
            <a:spAutoFit/>
          </a:bodyPr>
          <a:lstStyle/>
          <a:p>
            <a:r>
              <a:rPr lang="en-US" sz="1800" b="1"/>
              <a:t>from keras.models import Sequential</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DDC1E997-3DF2-D969-48E9-D38C7B34C3CE}"/>
                  </a:ext>
                </a:extLst>
              </p14:cNvPr>
              <p14:cNvContentPartPr/>
              <p14:nvPr/>
            </p14:nvContentPartPr>
            <p14:xfrm>
              <a:off x="2091805" y="2356574"/>
              <a:ext cx="668520" cy="60480"/>
            </p14:xfrm>
          </p:contentPart>
        </mc:Choice>
        <mc:Fallback xmlns="">
          <p:pic>
            <p:nvPicPr>
              <p:cNvPr id="6" name="Ink 5">
                <a:extLst>
                  <a:ext uri="{FF2B5EF4-FFF2-40B4-BE49-F238E27FC236}">
                    <a16:creationId xmlns:a16="http://schemas.microsoft.com/office/drawing/2014/main" id="{DDC1E997-3DF2-D969-48E9-D38C7B34C3CE}"/>
                  </a:ext>
                </a:extLst>
              </p:cNvPr>
              <p:cNvPicPr/>
              <p:nvPr/>
            </p:nvPicPr>
            <p:blipFill>
              <a:blip r:embed="rId4"/>
              <a:stretch>
                <a:fillRect/>
              </a:stretch>
            </p:blipFill>
            <p:spPr>
              <a:xfrm>
                <a:off x="2082805" y="2347574"/>
                <a:ext cx="686160" cy="78120"/>
              </a:xfrm>
              <a:prstGeom prst="rect">
                <a:avLst/>
              </a:prstGeom>
            </p:spPr>
          </p:pic>
        </mc:Fallback>
      </mc:AlternateContent>
      <p:sp>
        <p:nvSpPr>
          <p:cNvPr id="35" name="TextBox 34">
            <a:extLst>
              <a:ext uri="{FF2B5EF4-FFF2-40B4-BE49-F238E27FC236}">
                <a16:creationId xmlns:a16="http://schemas.microsoft.com/office/drawing/2014/main" id="{9A31A707-560A-014A-2721-6DFF9FF92907}"/>
              </a:ext>
            </a:extLst>
          </p:cNvPr>
          <p:cNvSpPr txBox="1"/>
          <p:nvPr/>
        </p:nvSpPr>
        <p:spPr>
          <a:xfrm>
            <a:off x="4048997" y="5468617"/>
            <a:ext cx="7531587" cy="523220"/>
          </a:xfrm>
          <a:prstGeom prst="rect">
            <a:avLst/>
          </a:prstGeom>
          <a:noFill/>
        </p:spPr>
        <p:txBody>
          <a:bodyPr wrap="square" rtlCol="0">
            <a:spAutoFit/>
          </a:bodyPr>
          <a:lstStyle/>
          <a:p>
            <a:r>
              <a:rPr lang="en-US" sz="1400"/>
              <a:t>activation functions of course, like, “sigmoid’, “relu”, “softplus”, “linear”  (identity function). “softmax”, etc.  They can be different in each layer.  The default is None, which is the same as “linear”.</a:t>
            </a:r>
          </a:p>
        </p:txBody>
      </p:sp>
      <mc:AlternateContent xmlns:mc="http://schemas.openxmlformats.org/markup-compatibility/2006" xmlns:p14="http://schemas.microsoft.com/office/powerpoint/2010/main">
        <mc:Choice Requires="p14">
          <p:contentPart p14:bwMode="auto" r:id="rId5">
            <p14:nvContentPartPr>
              <p14:cNvPr id="38" name="Ink 37">
                <a:extLst>
                  <a:ext uri="{FF2B5EF4-FFF2-40B4-BE49-F238E27FC236}">
                    <a16:creationId xmlns:a16="http://schemas.microsoft.com/office/drawing/2014/main" id="{6F350FDD-E05A-F3C7-301A-2A826A838051}"/>
                  </a:ext>
                </a:extLst>
              </p14:cNvPr>
              <p14:cNvContentPartPr/>
              <p14:nvPr/>
            </p14:nvContentPartPr>
            <p14:xfrm>
              <a:off x="3359012" y="5703937"/>
              <a:ext cx="578125" cy="73044"/>
            </p14:xfrm>
          </p:contentPart>
        </mc:Choice>
        <mc:Fallback xmlns="">
          <p:pic>
            <p:nvPicPr>
              <p:cNvPr id="38" name="Ink 37">
                <a:extLst>
                  <a:ext uri="{FF2B5EF4-FFF2-40B4-BE49-F238E27FC236}">
                    <a16:creationId xmlns:a16="http://schemas.microsoft.com/office/drawing/2014/main" id="{6F350FDD-E05A-F3C7-301A-2A826A838051}"/>
                  </a:ext>
                </a:extLst>
              </p:cNvPr>
              <p:cNvPicPr/>
              <p:nvPr/>
            </p:nvPicPr>
            <p:blipFill>
              <a:blip r:embed="rId6"/>
              <a:stretch>
                <a:fillRect/>
              </a:stretch>
            </p:blipFill>
            <p:spPr>
              <a:xfrm>
                <a:off x="3350013" y="5694941"/>
                <a:ext cx="595764" cy="90675"/>
              </a:xfrm>
              <a:prstGeom prst="rect">
                <a:avLst/>
              </a:prstGeom>
            </p:spPr>
          </p:pic>
        </mc:Fallback>
      </mc:AlternateContent>
      <p:sp>
        <p:nvSpPr>
          <p:cNvPr id="40" name="TextBox 39">
            <a:extLst>
              <a:ext uri="{FF2B5EF4-FFF2-40B4-BE49-F238E27FC236}">
                <a16:creationId xmlns:a16="http://schemas.microsoft.com/office/drawing/2014/main" id="{4079A7E1-61AE-705F-847B-C4940503F308}"/>
              </a:ext>
            </a:extLst>
          </p:cNvPr>
          <p:cNvSpPr txBox="1"/>
          <p:nvPr/>
        </p:nvSpPr>
        <p:spPr>
          <a:xfrm>
            <a:off x="2754308" y="3817181"/>
            <a:ext cx="2386360" cy="307777"/>
          </a:xfrm>
          <a:prstGeom prst="rect">
            <a:avLst/>
          </a:prstGeom>
          <a:noFill/>
        </p:spPr>
        <p:txBody>
          <a:bodyPr wrap="square" rtlCol="0">
            <a:spAutoFit/>
          </a:bodyPr>
          <a:lstStyle/>
          <a:p>
            <a:r>
              <a:rPr lang="en-US" sz="1400"/>
              <a:t>number of output nodes.</a:t>
            </a:r>
          </a:p>
        </p:txBody>
      </p:sp>
      <mc:AlternateContent xmlns:mc="http://schemas.openxmlformats.org/markup-compatibility/2006" xmlns:p14="http://schemas.microsoft.com/office/powerpoint/2010/main">
        <mc:Choice Requires="p14">
          <p:contentPart p14:bwMode="auto" r:id="rId7">
            <p14:nvContentPartPr>
              <p14:cNvPr id="41" name="Ink 40">
                <a:extLst>
                  <a:ext uri="{FF2B5EF4-FFF2-40B4-BE49-F238E27FC236}">
                    <a16:creationId xmlns:a16="http://schemas.microsoft.com/office/drawing/2014/main" id="{36F9EBAA-DB55-9862-F08E-B7517909367B}"/>
                  </a:ext>
                </a:extLst>
              </p14:cNvPr>
              <p14:cNvContentPartPr/>
              <p14:nvPr/>
            </p14:nvContentPartPr>
            <p14:xfrm>
              <a:off x="2872757" y="4595782"/>
              <a:ext cx="569520" cy="39960"/>
            </p14:xfrm>
          </p:contentPart>
        </mc:Choice>
        <mc:Fallback xmlns="">
          <p:pic>
            <p:nvPicPr>
              <p:cNvPr id="41" name="Ink 40">
                <a:extLst>
                  <a:ext uri="{FF2B5EF4-FFF2-40B4-BE49-F238E27FC236}">
                    <a16:creationId xmlns:a16="http://schemas.microsoft.com/office/drawing/2014/main" id="{36F9EBAA-DB55-9862-F08E-B7517909367B}"/>
                  </a:ext>
                </a:extLst>
              </p:cNvPr>
              <p:cNvPicPr/>
              <p:nvPr/>
            </p:nvPicPr>
            <p:blipFill>
              <a:blip r:embed="rId8"/>
              <a:stretch>
                <a:fillRect/>
              </a:stretch>
            </p:blipFill>
            <p:spPr>
              <a:xfrm>
                <a:off x="2863757" y="4586862"/>
                <a:ext cx="587160" cy="57443"/>
              </a:xfrm>
              <a:prstGeom prst="rect">
                <a:avLst/>
              </a:prstGeom>
            </p:spPr>
          </p:pic>
        </mc:Fallback>
      </mc:AlternateContent>
      <p:sp>
        <p:nvSpPr>
          <p:cNvPr id="42" name="TextBox 41">
            <a:extLst>
              <a:ext uri="{FF2B5EF4-FFF2-40B4-BE49-F238E27FC236}">
                <a16:creationId xmlns:a16="http://schemas.microsoft.com/office/drawing/2014/main" id="{AB929441-8E91-8A66-1B74-45A140337A32}"/>
              </a:ext>
            </a:extLst>
          </p:cNvPr>
          <p:cNvSpPr txBox="1"/>
          <p:nvPr/>
        </p:nvSpPr>
        <p:spPr>
          <a:xfrm>
            <a:off x="3637154" y="4377544"/>
            <a:ext cx="8185088" cy="954107"/>
          </a:xfrm>
          <a:prstGeom prst="rect">
            <a:avLst/>
          </a:prstGeom>
          <a:noFill/>
        </p:spPr>
        <p:txBody>
          <a:bodyPr wrap="square" rtlCol="0">
            <a:spAutoFit/>
          </a:bodyPr>
          <a:lstStyle/>
          <a:p>
            <a:r>
              <a:rPr lang="en-US" sz="1400"/>
              <a:t>number of input nodes.  Must be in the form of a tuple (cause sometimes we input picture arrays which are in form of tuple).  Often it will be just a one-element tuple.  But if specify something (10,3), then I think it will flatten it into (30,)?  Note this must be the same as the number of outputs in preceding layer (if there is one).  </a:t>
            </a:r>
            <a:r>
              <a:rPr lang="en-US" sz="1400">
                <a:solidFill>
                  <a:srgbClr val="0000FF"/>
                </a:solidFill>
              </a:rPr>
              <a:t>If there </a:t>
            </a:r>
            <a:r>
              <a:rPr lang="en-US" sz="1400" i="1">
                <a:solidFill>
                  <a:srgbClr val="0000FF"/>
                </a:solidFill>
              </a:rPr>
              <a:t>is</a:t>
            </a:r>
            <a:r>
              <a:rPr lang="en-US" sz="1400">
                <a:solidFill>
                  <a:srgbClr val="0000FF"/>
                </a:solidFill>
              </a:rPr>
              <a:t> a previous layer, though, you can leave this argument off, as tf will work out input_shape for itself.</a:t>
            </a:r>
          </a:p>
        </p:txBody>
      </p:sp>
      <mc:AlternateContent xmlns:mc="http://schemas.openxmlformats.org/markup-compatibility/2006" xmlns:p14="http://schemas.microsoft.com/office/powerpoint/2010/main">
        <mc:Choice Requires="p14">
          <p:contentPart p14:bwMode="auto" r:id="rId9">
            <p14:nvContentPartPr>
              <p14:cNvPr id="43" name="Ink 42">
                <a:extLst>
                  <a:ext uri="{FF2B5EF4-FFF2-40B4-BE49-F238E27FC236}">
                    <a16:creationId xmlns:a16="http://schemas.microsoft.com/office/drawing/2014/main" id="{40152D14-4DBC-06D5-00B1-E4AE4808CF45}"/>
                  </a:ext>
                </a:extLst>
              </p14:cNvPr>
              <p14:cNvContentPartPr/>
              <p14:nvPr/>
            </p14:nvContentPartPr>
            <p14:xfrm>
              <a:off x="2178690" y="3981741"/>
              <a:ext cx="429840" cy="20160"/>
            </p14:xfrm>
          </p:contentPart>
        </mc:Choice>
        <mc:Fallback xmlns="">
          <p:pic>
            <p:nvPicPr>
              <p:cNvPr id="43" name="Ink 42">
                <a:extLst>
                  <a:ext uri="{FF2B5EF4-FFF2-40B4-BE49-F238E27FC236}">
                    <a16:creationId xmlns:a16="http://schemas.microsoft.com/office/drawing/2014/main" id="{40152D14-4DBC-06D5-00B1-E4AE4808CF45}"/>
                  </a:ext>
                </a:extLst>
              </p:cNvPr>
              <p:cNvPicPr/>
              <p:nvPr/>
            </p:nvPicPr>
            <p:blipFill>
              <a:blip r:embed="rId10"/>
              <a:stretch>
                <a:fillRect/>
              </a:stretch>
            </p:blipFill>
            <p:spPr>
              <a:xfrm>
                <a:off x="2169690" y="3972577"/>
                <a:ext cx="447480" cy="38121"/>
              </a:xfrm>
              <a:prstGeom prst="rect">
                <a:avLst/>
              </a:prstGeom>
            </p:spPr>
          </p:pic>
        </mc:Fallback>
      </mc:AlternateContent>
      <p:sp>
        <p:nvSpPr>
          <p:cNvPr id="48" name="TextBox 47">
            <a:extLst>
              <a:ext uri="{FF2B5EF4-FFF2-40B4-BE49-F238E27FC236}">
                <a16:creationId xmlns:a16="http://schemas.microsoft.com/office/drawing/2014/main" id="{A7BA9817-7AE5-262B-34D0-3A8781565BAF}"/>
              </a:ext>
            </a:extLst>
          </p:cNvPr>
          <p:cNvSpPr txBox="1"/>
          <p:nvPr/>
        </p:nvSpPr>
        <p:spPr>
          <a:xfrm>
            <a:off x="243420" y="2778225"/>
            <a:ext cx="4158897" cy="369332"/>
          </a:xfrm>
          <a:prstGeom prst="rect">
            <a:avLst/>
          </a:prstGeom>
          <a:noFill/>
        </p:spPr>
        <p:txBody>
          <a:bodyPr wrap="square" rtlCol="0">
            <a:spAutoFit/>
          </a:bodyPr>
          <a:lstStyle/>
          <a:p>
            <a:r>
              <a:rPr lang="en-US"/>
              <a:t>nn.add(keras.layers.Dense(arguments))</a:t>
            </a:r>
          </a:p>
        </p:txBody>
      </p:sp>
      <p:sp>
        <p:nvSpPr>
          <p:cNvPr id="50" name="TextBox 49">
            <a:extLst>
              <a:ext uri="{FF2B5EF4-FFF2-40B4-BE49-F238E27FC236}">
                <a16:creationId xmlns:a16="http://schemas.microsoft.com/office/drawing/2014/main" id="{1ADAAF9B-2FDE-0D4C-644B-1F44AC0DA6F9}"/>
              </a:ext>
            </a:extLst>
          </p:cNvPr>
          <p:cNvSpPr txBox="1"/>
          <p:nvPr/>
        </p:nvSpPr>
        <p:spPr>
          <a:xfrm>
            <a:off x="5500226" y="2745288"/>
            <a:ext cx="5084124" cy="523220"/>
          </a:xfrm>
          <a:prstGeom prst="rect">
            <a:avLst/>
          </a:prstGeom>
          <a:noFill/>
        </p:spPr>
        <p:txBody>
          <a:bodyPr wrap="square" rtlCol="0">
            <a:spAutoFit/>
          </a:bodyPr>
          <a:lstStyle/>
          <a:p>
            <a:r>
              <a:rPr lang="en-US" sz="1400"/>
              <a:t>here we add a fully connected linear layer to the neural network.   Dense means the input and output layers are fully connected. </a:t>
            </a:r>
          </a:p>
        </p:txBody>
      </p:sp>
      <mc:AlternateContent xmlns:mc="http://schemas.openxmlformats.org/markup-compatibility/2006" xmlns:p14="http://schemas.microsoft.com/office/powerpoint/2010/main">
        <mc:Choice Requires="p14">
          <p:contentPart p14:bwMode="auto" r:id="rId11">
            <p14:nvContentPartPr>
              <p14:cNvPr id="51" name="Ink 50">
                <a:extLst>
                  <a:ext uri="{FF2B5EF4-FFF2-40B4-BE49-F238E27FC236}">
                    <a16:creationId xmlns:a16="http://schemas.microsoft.com/office/drawing/2014/main" id="{671A1C01-02E7-8950-30A9-C92F4517907E}"/>
                  </a:ext>
                </a:extLst>
              </p14:cNvPr>
              <p14:cNvContentPartPr/>
              <p14:nvPr/>
            </p14:nvContentPartPr>
            <p14:xfrm rot="701544">
              <a:off x="4181587" y="2846735"/>
              <a:ext cx="1169280" cy="266400"/>
            </p14:xfrm>
          </p:contentPart>
        </mc:Choice>
        <mc:Fallback xmlns="">
          <p:pic>
            <p:nvPicPr>
              <p:cNvPr id="51" name="Ink 50">
                <a:extLst>
                  <a:ext uri="{FF2B5EF4-FFF2-40B4-BE49-F238E27FC236}">
                    <a16:creationId xmlns:a16="http://schemas.microsoft.com/office/drawing/2014/main" id="{671A1C01-02E7-8950-30A9-C92F4517907E}"/>
                  </a:ext>
                </a:extLst>
              </p:cNvPr>
              <p:cNvPicPr/>
              <p:nvPr/>
            </p:nvPicPr>
            <p:blipFill>
              <a:blip r:embed="rId12"/>
              <a:stretch>
                <a:fillRect/>
              </a:stretch>
            </p:blipFill>
            <p:spPr>
              <a:xfrm rot="701544">
                <a:off x="4172587" y="2837735"/>
                <a:ext cx="1186920" cy="284040"/>
              </a:xfrm>
              <a:prstGeom prst="rect">
                <a:avLst/>
              </a:prstGeom>
            </p:spPr>
          </p:pic>
        </mc:Fallback>
      </mc:AlternateContent>
      <p:sp>
        <p:nvSpPr>
          <p:cNvPr id="10" name="TextBox 9">
            <a:extLst>
              <a:ext uri="{FF2B5EF4-FFF2-40B4-BE49-F238E27FC236}">
                <a16:creationId xmlns:a16="http://schemas.microsoft.com/office/drawing/2014/main" id="{D7690CA9-D8A3-9898-CA35-3F1D6FDC7059}"/>
              </a:ext>
            </a:extLst>
          </p:cNvPr>
          <p:cNvSpPr txBox="1"/>
          <p:nvPr/>
        </p:nvSpPr>
        <p:spPr>
          <a:xfrm>
            <a:off x="757769" y="3817181"/>
            <a:ext cx="1328585" cy="338554"/>
          </a:xfrm>
          <a:prstGeom prst="rect">
            <a:avLst/>
          </a:prstGeom>
          <a:noFill/>
        </p:spPr>
        <p:txBody>
          <a:bodyPr wrap="square">
            <a:spAutoFit/>
          </a:bodyPr>
          <a:lstStyle/>
          <a:p>
            <a:r>
              <a:rPr lang="en-US" sz="1600"/>
              <a:t>units = n_out </a:t>
            </a:r>
          </a:p>
        </p:txBody>
      </p:sp>
      <p:sp>
        <p:nvSpPr>
          <p:cNvPr id="12" name="TextBox 11">
            <a:extLst>
              <a:ext uri="{FF2B5EF4-FFF2-40B4-BE49-F238E27FC236}">
                <a16:creationId xmlns:a16="http://schemas.microsoft.com/office/drawing/2014/main" id="{2D0C37BA-7762-DD0E-2B72-8C6E427C5B05}"/>
              </a:ext>
            </a:extLst>
          </p:cNvPr>
          <p:cNvSpPr txBox="1"/>
          <p:nvPr/>
        </p:nvSpPr>
        <p:spPr>
          <a:xfrm>
            <a:off x="746832" y="4425988"/>
            <a:ext cx="1963273" cy="338554"/>
          </a:xfrm>
          <a:prstGeom prst="rect">
            <a:avLst/>
          </a:prstGeom>
          <a:noFill/>
        </p:spPr>
        <p:txBody>
          <a:bodyPr wrap="square">
            <a:spAutoFit/>
          </a:bodyPr>
          <a:lstStyle/>
          <a:p>
            <a:r>
              <a:rPr lang="en-US" sz="1600"/>
              <a:t>input_shape = (n_in,) </a:t>
            </a:r>
          </a:p>
        </p:txBody>
      </p:sp>
      <p:sp>
        <p:nvSpPr>
          <p:cNvPr id="14" name="TextBox 13">
            <a:extLst>
              <a:ext uri="{FF2B5EF4-FFF2-40B4-BE49-F238E27FC236}">
                <a16:creationId xmlns:a16="http://schemas.microsoft.com/office/drawing/2014/main" id="{092491F3-CEB7-10E1-B125-2FED96D8B9F2}"/>
              </a:ext>
            </a:extLst>
          </p:cNvPr>
          <p:cNvSpPr txBox="1"/>
          <p:nvPr/>
        </p:nvSpPr>
        <p:spPr>
          <a:xfrm>
            <a:off x="750151" y="5528991"/>
            <a:ext cx="2497023" cy="338554"/>
          </a:xfrm>
          <a:prstGeom prst="rect">
            <a:avLst/>
          </a:prstGeom>
          <a:noFill/>
        </p:spPr>
        <p:txBody>
          <a:bodyPr wrap="square">
            <a:spAutoFit/>
          </a:bodyPr>
          <a:lstStyle/>
          <a:p>
            <a:r>
              <a:rPr lang="en-US" sz="1600"/>
              <a:t>activation = “act_function” </a:t>
            </a:r>
          </a:p>
        </p:txBody>
      </p:sp>
      <mc:AlternateContent xmlns:mc="http://schemas.openxmlformats.org/markup-compatibility/2006" xmlns:p14="http://schemas.microsoft.com/office/powerpoint/2010/main">
        <mc:Choice Requires="p14">
          <p:contentPart p14:bwMode="auto" r:id="rId13">
            <p14:nvContentPartPr>
              <p14:cNvPr id="19" name="Ink 18">
                <a:extLst>
                  <a:ext uri="{FF2B5EF4-FFF2-40B4-BE49-F238E27FC236}">
                    <a16:creationId xmlns:a16="http://schemas.microsoft.com/office/drawing/2014/main" id="{ED41A8DD-58E1-C02E-14CE-E4BD927497FB}"/>
                  </a:ext>
                </a:extLst>
              </p14:cNvPr>
              <p14:cNvContentPartPr/>
              <p14:nvPr/>
            </p14:nvContentPartPr>
            <p14:xfrm>
              <a:off x="1829668" y="3196705"/>
              <a:ext cx="1507680" cy="454320"/>
            </p14:xfrm>
          </p:contentPart>
        </mc:Choice>
        <mc:Fallback xmlns="">
          <p:pic>
            <p:nvPicPr>
              <p:cNvPr id="19" name="Ink 18">
                <a:extLst>
                  <a:ext uri="{FF2B5EF4-FFF2-40B4-BE49-F238E27FC236}">
                    <a16:creationId xmlns:a16="http://schemas.microsoft.com/office/drawing/2014/main" id="{ED41A8DD-58E1-C02E-14CE-E4BD927497FB}"/>
                  </a:ext>
                </a:extLst>
              </p:cNvPr>
              <p:cNvPicPr/>
              <p:nvPr/>
            </p:nvPicPr>
            <p:blipFill>
              <a:blip r:embed="rId14"/>
              <a:stretch>
                <a:fillRect/>
              </a:stretch>
            </p:blipFill>
            <p:spPr>
              <a:xfrm>
                <a:off x="1820668" y="3187705"/>
                <a:ext cx="1525320" cy="471960"/>
              </a:xfrm>
              <a:prstGeom prst="rect">
                <a:avLst/>
              </a:prstGeom>
            </p:spPr>
          </p:pic>
        </mc:Fallback>
      </mc:AlternateContent>
    </p:spTree>
    <p:extLst>
      <p:ext uri="{BB962C8B-B14F-4D97-AF65-F5344CB8AC3E}">
        <p14:creationId xmlns:p14="http://schemas.microsoft.com/office/powerpoint/2010/main" val="31606297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421B3F-59F7-4537-6E38-75101865B7A5}"/>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88989D43-F6FE-9E5A-07C1-7C3C3CDEB2A4}"/>
              </a:ext>
            </a:extLst>
          </p:cNvPr>
          <p:cNvSpPr/>
          <p:nvPr/>
        </p:nvSpPr>
        <p:spPr>
          <a:xfrm>
            <a:off x="3740767" y="211292"/>
            <a:ext cx="5122428" cy="461665"/>
          </a:xfrm>
          <a:prstGeom prst="rect">
            <a:avLst/>
          </a:prstGeom>
        </p:spPr>
        <p:txBody>
          <a:bodyPr wrap="none">
            <a:spAutoFit/>
          </a:bodyPr>
          <a:lstStyle/>
          <a:p>
            <a:r>
              <a:rPr lang="en-US" sz="2400" b="1" u="sng">
                <a:solidFill>
                  <a:srgbClr val="FF0000"/>
                </a:solidFill>
              </a:rPr>
              <a:t>Tensor Flow: Basic Sequential Network</a:t>
            </a:r>
          </a:p>
        </p:txBody>
      </p:sp>
      <p:sp>
        <p:nvSpPr>
          <p:cNvPr id="4" name="TextBox 3">
            <a:extLst>
              <a:ext uri="{FF2B5EF4-FFF2-40B4-BE49-F238E27FC236}">
                <a16:creationId xmlns:a16="http://schemas.microsoft.com/office/drawing/2014/main" id="{AD2A6151-C0EC-814E-4D6E-C15729E20AFF}"/>
              </a:ext>
            </a:extLst>
          </p:cNvPr>
          <p:cNvSpPr txBox="1"/>
          <p:nvPr/>
        </p:nvSpPr>
        <p:spPr>
          <a:xfrm>
            <a:off x="243421" y="1095085"/>
            <a:ext cx="7004414" cy="338554"/>
          </a:xfrm>
          <a:prstGeom prst="rect">
            <a:avLst/>
          </a:prstGeom>
          <a:noFill/>
        </p:spPr>
        <p:txBody>
          <a:bodyPr wrap="square" rtlCol="0">
            <a:spAutoFit/>
          </a:bodyPr>
          <a:lstStyle/>
          <a:p>
            <a:r>
              <a:rPr lang="en-US" sz="1600"/>
              <a:t>To initialize the bias, from the previous page, can do:</a:t>
            </a:r>
          </a:p>
        </p:txBody>
      </p:sp>
      <p:sp>
        <p:nvSpPr>
          <p:cNvPr id="5" name="TextBox 4">
            <a:extLst>
              <a:ext uri="{FF2B5EF4-FFF2-40B4-BE49-F238E27FC236}">
                <a16:creationId xmlns:a16="http://schemas.microsoft.com/office/drawing/2014/main" id="{BFFE764B-5313-6E91-A87B-2C76D93A4AA4}"/>
              </a:ext>
            </a:extLst>
          </p:cNvPr>
          <p:cNvSpPr txBox="1"/>
          <p:nvPr/>
        </p:nvSpPr>
        <p:spPr>
          <a:xfrm>
            <a:off x="243420" y="1678884"/>
            <a:ext cx="7062075" cy="369332"/>
          </a:xfrm>
          <a:prstGeom prst="rect">
            <a:avLst/>
          </a:prstGeom>
          <a:noFill/>
        </p:spPr>
        <p:txBody>
          <a:bodyPr wrap="square">
            <a:spAutoFit/>
          </a:bodyPr>
          <a:lstStyle/>
          <a:p>
            <a:r>
              <a:rPr lang="en-US" b="1"/>
              <a:t>from tensorflow.keras.initializers import Constant, RandomNormal</a:t>
            </a:r>
          </a:p>
        </p:txBody>
      </p:sp>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70300297-B6F4-F493-DBF8-9FFD6971D5F0}"/>
                  </a:ext>
                </a:extLst>
              </p14:cNvPr>
              <p14:cNvContentPartPr/>
              <p14:nvPr/>
            </p14:nvContentPartPr>
            <p14:xfrm>
              <a:off x="2246793" y="4652574"/>
              <a:ext cx="465480" cy="21240"/>
            </p14:xfrm>
          </p:contentPart>
        </mc:Choice>
        <mc:Fallback xmlns="">
          <p:pic>
            <p:nvPicPr>
              <p:cNvPr id="7" name="Ink 6">
                <a:extLst>
                  <a:ext uri="{FF2B5EF4-FFF2-40B4-BE49-F238E27FC236}">
                    <a16:creationId xmlns:a16="http://schemas.microsoft.com/office/drawing/2014/main" id="{70300297-B6F4-F493-DBF8-9FFD6971D5F0}"/>
                  </a:ext>
                </a:extLst>
              </p:cNvPr>
              <p:cNvPicPr/>
              <p:nvPr/>
            </p:nvPicPr>
            <p:blipFill>
              <a:blip r:embed="rId4"/>
              <a:stretch>
                <a:fillRect/>
              </a:stretch>
            </p:blipFill>
            <p:spPr>
              <a:xfrm>
                <a:off x="2237793" y="4643574"/>
                <a:ext cx="483120" cy="38880"/>
              </a:xfrm>
              <a:prstGeom prst="rect">
                <a:avLst/>
              </a:prstGeom>
            </p:spPr>
          </p:pic>
        </mc:Fallback>
      </mc:AlternateContent>
      <p:sp>
        <p:nvSpPr>
          <p:cNvPr id="8" name="TextBox 7">
            <a:extLst>
              <a:ext uri="{FF2B5EF4-FFF2-40B4-BE49-F238E27FC236}">
                <a16:creationId xmlns:a16="http://schemas.microsoft.com/office/drawing/2014/main" id="{5B3B463B-7BF6-BAAD-6370-17456019AE93}"/>
              </a:ext>
            </a:extLst>
          </p:cNvPr>
          <p:cNvSpPr txBox="1"/>
          <p:nvPr/>
        </p:nvSpPr>
        <p:spPr>
          <a:xfrm>
            <a:off x="2934762" y="4517765"/>
            <a:ext cx="8672547" cy="307777"/>
          </a:xfrm>
          <a:prstGeom prst="rect">
            <a:avLst/>
          </a:prstGeom>
          <a:noFill/>
        </p:spPr>
        <p:txBody>
          <a:bodyPr wrap="square" rtlCol="0">
            <a:spAutoFit/>
          </a:bodyPr>
          <a:lstStyle/>
          <a:p>
            <a:r>
              <a:rPr lang="en-US" sz="1400"/>
              <a:t>optional argument to initialize biases.  Could also set all to 0.3, say, via bias_initializer = Constant(0.3). </a:t>
            </a:r>
          </a:p>
        </p:txBody>
      </p:sp>
      <p:sp>
        <p:nvSpPr>
          <p:cNvPr id="9" name="TextBox 8">
            <a:extLst>
              <a:ext uri="{FF2B5EF4-FFF2-40B4-BE49-F238E27FC236}">
                <a16:creationId xmlns:a16="http://schemas.microsoft.com/office/drawing/2014/main" id="{1DC8997E-B4F9-E609-8803-F57FBA75FA17}"/>
              </a:ext>
            </a:extLst>
          </p:cNvPr>
          <p:cNvSpPr txBox="1"/>
          <p:nvPr/>
        </p:nvSpPr>
        <p:spPr>
          <a:xfrm>
            <a:off x="258170" y="4462680"/>
            <a:ext cx="1861699" cy="338554"/>
          </a:xfrm>
          <a:prstGeom prst="rect">
            <a:avLst/>
          </a:prstGeom>
          <a:noFill/>
        </p:spPr>
        <p:txBody>
          <a:bodyPr wrap="square">
            <a:spAutoFit/>
          </a:bodyPr>
          <a:lstStyle/>
          <a:p>
            <a:r>
              <a:rPr lang="en-US" sz="1600"/>
              <a:t>bias_initializer = list</a:t>
            </a:r>
          </a:p>
        </p:txBody>
      </p:sp>
      <mc:AlternateContent xmlns:mc="http://schemas.openxmlformats.org/markup-compatibility/2006" xmlns:p14="http://schemas.microsoft.com/office/powerpoint/2010/main">
        <mc:Choice Requires="p14">
          <p:contentPart p14:bwMode="auto" r:id="rId5">
            <p14:nvContentPartPr>
              <p14:cNvPr id="44" name="Ink 43">
                <a:extLst>
                  <a:ext uri="{FF2B5EF4-FFF2-40B4-BE49-F238E27FC236}">
                    <a16:creationId xmlns:a16="http://schemas.microsoft.com/office/drawing/2014/main" id="{31E987AC-F231-DFFE-4100-B11806EBAF40}"/>
                  </a:ext>
                </a:extLst>
              </p14:cNvPr>
              <p14:cNvContentPartPr/>
              <p14:nvPr/>
            </p14:nvContentPartPr>
            <p14:xfrm>
              <a:off x="2565518" y="2437305"/>
              <a:ext cx="531000" cy="19080"/>
            </p14:xfrm>
          </p:contentPart>
        </mc:Choice>
        <mc:Fallback xmlns="">
          <p:pic>
            <p:nvPicPr>
              <p:cNvPr id="44" name="Ink 43">
                <a:extLst>
                  <a:ext uri="{FF2B5EF4-FFF2-40B4-BE49-F238E27FC236}">
                    <a16:creationId xmlns:a16="http://schemas.microsoft.com/office/drawing/2014/main" id="{31E987AC-F231-DFFE-4100-B11806EBAF40}"/>
                  </a:ext>
                </a:extLst>
              </p:cNvPr>
              <p:cNvPicPr/>
              <p:nvPr/>
            </p:nvPicPr>
            <p:blipFill>
              <a:blip r:embed="rId6"/>
              <a:stretch>
                <a:fillRect/>
              </a:stretch>
            </p:blipFill>
            <p:spPr>
              <a:xfrm>
                <a:off x="2556518" y="2428472"/>
                <a:ext cx="548640" cy="36393"/>
              </a:xfrm>
              <a:prstGeom prst="rect">
                <a:avLst/>
              </a:prstGeom>
            </p:spPr>
          </p:pic>
        </mc:Fallback>
      </mc:AlternateContent>
      <p:sp>
        <p:nvSpPr>
          <p:cNvPr id="46" name="TextBox 45">
            <a:extLst>
              <a:ext uri="{FF2B5EF4-FFF2-40B4-BE49-F238E27FC236}">
                <a16:creationId xmlns:a16="http://schemas.microsoft.com/office/drawing/2014/main" id="{6E34288B-5AD2-CE56-E935-09D31BC2BDBD}"/>
              </a:ext>
            </a:extLst>
          </p:cNvPr>
          <p:cNvSpPr txBox="1"/>
          <p:nvPr/>
        </p:nvSpPr>
        <p:spPr>
          <a:xfrm>
            <a:off x="3264303" y="2258806"/>
            <a:ext cx="3255031" cy="307777"/>
          </a:xfrm>
          <a:prstGeom prst="rect">
            <a:avLst/>
          </a:prstGeom>
          <a:noFill/>
        </p:spPr>
        <p:txBody>
          <a:bodyPr wrap="square" rtlCol="0">
            <a:spAutoFit/>
          </a:bodyPr>
          <a:lstStyle/>
          <a:p>
            <a:r>
              <a:rPr lang="en-US" sz="1400"/>
              <a:t>optional argument to initialize weights.</a:t>
            </a:r>
          </a:p>
        </p:txBody>
      </p:sp>
      <p:sp>
        <p:nvSpPr>
          <p:cNvPr id="16" name="TextBox 15">
            <a:extLst>
              <a:ext uri="{FF2B5EF4-FFF2-40B4-BE49-F238E27FC236}">
                <a16:creationId xmlns:a16="http://schemas.microsoft.com/office/drawing/2014/main" id="{1E8FC22E-2CB5-18EF-2D69-A6400603BA4D}"/>
              </a:ext>
            </a:extLst>
          </p:cNvPr>
          <p:cNvSpPr txBox="1"/>
          <p:nvPr/>
        </p:nvSpPr>
        <p:spPr>
          <a:xfrm>
            <a:off x="258170" y="2265911"/>
            <a:ext cx="2326301" cy="338554"/>
          </a:xfrm>
          <a:prstGeom prst="rect">
            <a:avLst/>
          </a:prstGeom>
          <a:noFill/>
        </p:spPr>
        <p:txBody>
          <a:bodyPr wrap="square">
            <a:spAutoFit/>
          </a:bodyPr>
          <a:lstStyle/>
          <a:p>
            <a:r>
              <a:rPr lang="en-US" sz="1600"/>
              <a:t>kernel_initializer = array</a:t>
            </a:r>
          </a:p>
        </p:txBody>
      </p:sp>
      <mc:AlternateContent xmlns:mc="http://schemas.openxmlformats.org/markup-compatibility/2006" xmlns:p14="http://schemas.microsoft.com/office/powerpoint/2010/main">
        <mc:Choice Requires="p14">
          <p:contentPart p14:bwMode="auto" r:id="rId7">
            <p14:nvContentPartPr>
              <p14:cNvPr id="10" name="Ink 9">
                <a:extLst>
                  <a:ext uri="{FF2B5EF4-FFF2-40B4-BE49-F238E27FC236}">
                    <a16:creationId xmlns:a16="http://schemas.microsoft.com/office/drawing/2014/main" id="{7E53FF35-3637-CFC0-8D01-3AC40C66F9A8}"/>
                  </a:ext>
                </a:extLst>
              </p14:cNvPr>
              <p14:cNvContentPartPr/>
              <p14:nvPr/>
            </p14:nvContentPartPr>
            <p14:xfrm>
              <a:off x="4346069" y="3011089"/>
              <a:ext cx="531000" cy="19080"/>
            </p14:xfrm>
          </p:contentPart>
        </mc:Choice>
        <mc:Fallback xmlns="">
          <p:pic>
            <p:nvPicPr>
              <p:cNvPr id="10" name="Ink 9">
                <a:extLst>
                  <a:ext uri="{FF2B5EF4-FFF2-40B4-BE49-F238E27FC236}">
                    <a16:creationId xmlns:a16="http://schemas.microsoft.com/office/drawing/2014/main" id="{7E53FF35-3637-CFC0-8D01-3AC40C66F9A8}"/>
                  </a:ext>
                </a:extLst>
              </p:cNvPr>
              <p:cNvPicPr/>
              <p:nvPr/>
            </p:nvPicPr>
            <p:blipFill>
              <a:blip r:embed="rId6"/>
              <a:stretch>
                <a:fillRect/>
              </a:stretch>
            </p:blipFill>
            <p:spPr>
              <a:xfrm>
                <a:off x="4337069" y="3002256"/>
                <a:ext cx="548640" cy="36393"/>
              </a:xfrm>
              <a:prstGeom prst="rect">
                <a:avLst/>
              </a:prstGeom>
            </p:spPr>
          </p:pic>
        </mc:Fallback>
      </mc:AlternateContent>
      <p:sp>
        <p:nvSpPr>
          <p:cNvPr id="11" name="TextBox 10">
            <a:extLst>
              <a:ext uri="{FF2B5EF4-FFF2-40B4-BE49-F238E27FC236}">
                <a16:creationId xmlns:a16="http://schemas.microsoft.com/office/drawing/2014/main" id="{56722C81-7625-2B4A-31E2-946C4C7388B3}"/>
              </a:ext>
            </a:extLst>
          </p:cNvPr>
          <p:cNvSpPr txBox="1"/>
          <p:nvPr/>
        </p:nvSpPr>
        <p:spPr>
          <a:xfrm>
            <a:off x="4950395" y="2841812"/>
            <a:ext cx="6144325" cy="738664"/>
          </a:xfrm>
          <a:prstGeom prst="rect">
            <a:avLst/>
          </a:prstGeom>
          <a:noFill/>
        </p:spPr>
        <p:txBody>
          <a:bodyPr wrap="square" rtlCol="0">
            <a:spAutoFit/>
          </a:bodyPr>
          <a:lstStyle/>
          <a:p>
            <a:r>
              <a:rPr lang="en-US" sz="1400"/>
              <a:t>optional argument to add an L2 regularization term to the loss.   (lambda = 1e-4 in this example).  w_i are all the weights in that layer.  The default value lambda is zero, but we can change this to try to prevent overfitting.   </a:t>
            </a:r>
          </a:p>
        </p:txBody>
      </p:sp>
      <p:sp>
        <p:nvSpPr>
          <p:cNvPr id="12" name="TextBox 11">
            <a:extLst>
              <a:ext uri="{FF2B5EF4-FFF2-40B4-BE49-F238E27FC236}">
                <a16:creationId xmlns:a16="http://schemas.microsoft.com/office/drawing/2014/main" id="{29D54189-399E-9BFD-F71E-E5031C795BC0}"/>
              </a:ext>
            </a:extLst>
          </p:cNvPr>
          <p:cNvSpPr txBox="1"/>
          <p:nvPr/>
        </p:nvSpPr>
        <p:spPr>
          <a:xfrm>
            <a:off x="243420" y="2841812"/>
            <a:ext cx="4029323" cy="338554"/>
          </a:xfrm>
          <a:prstGeom prst="rect">
            <a:avLst/>
          </a:prstGeom>
          <a:noFill/>
        </p:spPr>
        <p:txBody>
          <a:bodyPr wrap="square">
            <a:spAutoFit/>
          </a:bodyPr>
          <a:lstStyle/>
          <a:p>
            <a:r>
              <a:rPr lang="en-US" sz="1600"/>
              <a:t>kernel_reuglizer = kernel_regularizer=l2(1e-4)</a:t>
            </a:r>
          </a:p>
        </p:txBody>
      </p:sp>
      <p:pic>
        <p:nvPicPr>
          <p:cNvPr id="13" name="Picture 12">
            <a:extLst>
              <a:ext uri="{FF2B5EF4-FFF2-40B4-BE49-F238E27FC236}">
                <a16:creationId xmlns:a16="http://schemas.microsoft.com/office/drawing/2014/main" id="{296400BF-6DA8-3DF7-0A6C-E3FA39D212C6}"/>
              </a:ext>
            </a:extLst>
          </p:cNvPr>
          <p:cNvPicPr>
            <a:picLocks noChangeAspect="1"/>
          </p:cNvPicPr>
          <p:nvPr/>
        </p:nvPicPr>
        <p:blipFill>
          <a:blip r:embed="rId8"/>
          <a:stretch>
            <a:fillRect/>
          </a:stretch>
        </p:blipFill>
        <p:spPr>
          <a:xfrm>
            <a:off x="4877069" y="3655291"/>
            <a:ext cx="2333951" cy="743054"/>
          </a:xfrm>
          <a:prstGeom prst="rect">
            <a:avLst/>
          </a:prstGeom>
        </p:spPr>
      </p:pic>
      <mc:AlternateContent xmlns:mc="http://schemas.openxmlformats.org/markup-compatibility/2006" xmlns:p14="http://schemas.microsoft.com/office/powerpoint/2010/main">
        <mc:Choice Requires="p14">
          <p:contentPart p14:bwMode="auto" r:id="rId9">
            <p14:nvContentPartPr>
              <p14:cNvPr id="14" name="Ink 13">
                <a:extLst>
                  <a:ext uri="{FF2B5EF4-FFF2-40B4-BE49-F238E27FC236}">
                    <a16:creationId xmlns:a16="http://schemas.microsoft.com/office/drawing/2014/main" id="{750BD9F3-7021-D89F-F048-83EC9161F4D2}"/>
                  </a:ext>
                </a:extLst>
              </p14:cNvPr>
              <p14:cNvContentPartPr/>
              <p14:nvPr/>
            </p14:nvContentPartPr>
            <p14:xfrm>
              <a:off x="2246793" y="5369010"/>
              <a:ext cx="465480" cy="21240"/>
            </p14:xfrm>
          </p:contentPart>
        </mc:Choice>
        <mc:Fallback xmlns="">
          <p:pic>
            <p:nvPicPr>
              <p:cNvPr id="14" name="Ink 13">
                <a:extLst>
                  <a:ext uri="{FF2B5EF4-FFF2-40B4-BE49-F238E27FC236}">
                    <a16:creationId xmlns:a16="http://schemas.microsoft.com/office/drawing/2014/main" id="{750BD9F3-7021-D89F-F048-83EC9161F4D2}"/>
                  </a:ext>
                </a:extLst>
              </p:cNvPr>
              <p:cNvPicPr/>
              <p:nvPr/>
            </p:nvPicPr>
            <p:blipFill>
              <a:blip r:embed="rId4"/>
              <a:stretch>
                <a:fillRect/>
              </a:stretch>
            </p:blipFill>
            <p:spPr>
              <a:xfrm>
                <a:off x="2237793" y="5360010"/>
                <a:ext cx="483120" cy="38880"/>
              </a:xfrm>
              <a:prstGeom prst="rect">
                <a:avLst/>
              </a:prstGeom>
            </p:spPr>
          </p:pic>
        </mc:Fallback>
      </mc:AlternateContent>
      <p:sp>
        <p:nvSpPr>
          <p:cNvPr id="15" name="TextBox 14">
            <a:extLst>
              <a:ext uri="{FF2B5EF4-FFF2-40B4-BE49-F238E27FC236}">
                <a16:creationId xmlns:a16="http://schemas.microsoft.com/office/drawing/2014/main" id="{50D1B909-B49D-6893-64C4-6508E7204765}"/>
              </a:ext>
            </a:extLst>
          </p:cNvPr>
          <p:cNvSpPr txBox="1"/>
          <p:nvPr/>
        </p:nvSpPr>
        <p:spPr>
          <a:xfrm>
            <a:off x="2934762" y="5234201"/>
            <a:ext cx="8672547" cy="307777"/>
          </a:xfrm>
          <a:prstGeom prst="rect">
            <a:avLst/>
          </a:prstGeom>
          <a:noFill/>
        </p:spPr>
        <p:txBody>
          <a:bodyPr wrap="square" rtlCol="0">
            <a:spAutoFit/>
          </a:bodyPr>
          <a:lstStyle/>
          <a:p>
            <a:r>
              <a:rPr lang="en-US" sz="1400"/>
              <a:t>optional argument to initialize biases.  Could also set all to 0.3, say, via bias_initializer = Constant(0.3). </a:t>
            </a:r>
          </a:p>
        </p:txBody>
      </p:sp>
      <p:sp>
        <p:nvSpPr>
          <p:cNvPr id="17" name="TextBox 16">
            <a:extLst>
              <a:ext uri="{FF2B5EF4-FFF2-40B4-BE49-F238E27FC236}">
                <a16:creationId xmlns:a16="http://schemas.microsoft.com/office/drawing/2014/main" id="{A570BA37-25FA-7395-2038-78FB2ECA2A8D}"/>
              </a:ext>
            </a:extLst>
          </p:cNvPr>
          <p:cNvSpPr txBox="1"/>
          <p:nvPr/>
        </p:nvSpPr>
        <p:spPr>
          <a:xfrm>
            <a:off x="258170" y="5179116"/>
            <a:ext cx="1861699" cy="338554"/>
          </a:xfrm>
          <a:prstGeom prst="rect">
            <a:avLst/>
          </a:prstGeom>
          <a:noFill/>
        </p:spPr>
        <p:txBody>
          <a:bodyPr wrap="square">
            <a:spAutoFit/>
          </a:bodyPr>
          <a:lstStyle/>
          <a:p>
            <a:r>
              <a:rPr lang="en-US" sz="1600"/>
              <a:t>bias_initializer = list</a:t>
            </a:r>
          </a:p>
        </p:txBody>
      </p:sp>
    </p:spTree>
    <p:extLst>
      <p:ext uri="{BB962C8B-B14F-4D97-AF65-F5344CB8AC3E}">
        <p14:creationId xmlns:p14="http://schemas.microsoft.com/office/powerpoint/2010/main" val="3282809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74A8565-4D6E-8ACD-FE59-04425C106170}"/>
              </a:ext>
            </a:extLst>
          </p:cNvPr>
          <p:cNvSpPr txBox="1"/>
          <p:nvPr/>
        </p:nvSpPr>
        <p:spPr>
          <a:xfrm>
            <a:off x="238438" y="1039109"/>
            <a:ext cx="4068092" cy="830997"/>
          </a:xfrm>
          <a:prstGeom prst="rect">
            <a:avLst/>
          </a:prstGeom>
          <a:noFill/>
        </p:spPr>
        <p:txBody>
          <a:bodyPr wrap="square" rtlCol="0">
            <a:spAutoFit/>
          </a:bodyPr>
          <a:lstStyle/>
          <a:p>
            <a:r>
              <a:rPr lang="en-US" sz="1600"/>
              <a:t>Just to be clear about the hidden layers and weights and interceps and all, if want to code this regression network here,</a:t>
            </a:r>
          </a:p>
        </p:txBody>
      </p:sp>
      <p:sp>
        <p:nvSpPr>
          <p:cNvPr id="13" name="TextBox 12">
            <a:extLst>
              <a:ext uri="{FF2B5EF4-FFF2-40B4-BE49-F238E27FC236}">
                <a16:creationId xmlns:a16="http://schemas.microsoft.com/office/drawing/2014/main" id="{57112123-B761-2885-C428-DFAEA5A8224D}"/>
              </a:ext>
            </a:extLst>
          </p:cNvPr>
          <p:cNvSpPr txBox="1"/>
          <p:nvPr/>
        </p:nvSpPr>
        <p:spPr>
          <a:xfrm>
            <a:off x="5101613" y="1019445"/>
            <a:ext cx="1832489" cy="338554"/>
          </a:xfrm>
          <a:prstGeom prst="rect">
            <a:avLst/>
          </a:prstGeom>
          <a:noFill/>
        </p:spPr>
        <p:txBody>
          <a:bodyPr wrap="square" rtlCol="0">
            <a:spAutoFit/>
          </a:bodyPr>
          <a:lstStyle/>
          <a:p>
            <a:r>
              <a:rPr lang="en-US" sz="1600"/>
              <a:t>Then we’d say,</a:t>
            </a:r>
          </a:p>
        </p:txBody>
      </p:sp>
      <p:sp>
        <p:nvSpPr>
          <p:cNvPr id="14" name="TextBox 13">
            <a:extLst>
              <a:ext uri="{FF2B5EF4-FFF2-40B4-BE49-F238E27FC236}">
                <a16:creationId xmlns:a16="http://schemas.microsoft.com/office/drawing/2014/main" id="{B6E9F22F-EBA2-E7FA-4E5B-4EA4DAF056C9}"/>
              </a:ext>
            </a:extLst>
          </p:cNvPr>
          <p:cNvSpPr txBox="1"/>
          <p:nvPr/>
        </p:nvSpPr>
        <p:spPr>
          <a:xfrm>
            <a:off x="5112259" y="1482913"/>
            <a:ext cx="6971586" cy="923330"/>
          </a:xfrm>
          <a:prstGeom prst="rect">
            <a:avLst/>
          </a:prstGeom>
          <a:noFill/>
        </p:spPr>
        <p:txBody>
          <a:bodyPr wrap="square" rtlCol="0">
            <a:spAutoFit/>
          </a:bodyPr>
          <a:lstStyle/>
          <a:p>
            <a:r>
              <a:rPr lang="en-US"/>
              <a:t>nn.add(keras.layers.Dense(units = 4, input_shape = (3,), activation = A</a:t>
            </a:r>
            <a:r>
              <a:rPr lang="en-US" baseline="-25000"/>
              <a:t>1</a:t>
            </a:r>
            <a:r>
              <a:rPr lang="en-US"/>
              <a:t>)</a:t>
            </a:r>
          </a:p>
          <a:p>
            <a:r>
              <a:rPr lang="en-US"/>
              <a:t>nn.add(keras.layers.Dense(units = 2, input_shape = (4,), activation = A</a:t>
            </a:r>
            <a:r>
              <a:rPr lang="en-US" baseline="-25000"/>
              <a:t>2</a:t>
            </a:r>
            <a:r>
              <a:rPr lang="en-US"/>
              <a:t>)</a:t>
            </a:r>
          </a:p>
          <a:p>
            <a:r>
              <a:rPr lang="en-US"/>
              <a:t>nn.add(keras.layers.Dense(units = 1, input_shape = (2,), activation = A</a:t>
            </a:r>
            <a:r>
              <a:rPr lang="en-US" baseline="-25000"/>
              <a:t>3</a:t>
            </a:r>
            <a:r>
              <a:rPr lang="en-US"/>
              <a:t>)</a:t>
            </a:r>
          </a:p>
        </p:txBody>
      </p:sp>
      <p:sp>
        <p:nvSpPr>
          <p:cNvPr id="16" name="TextBox 15">
            <a:extLst>
              <a:ext uri="{FF2B5EF4-FFF2-40B4-BE49-F238E27FC236}">
                <a16:creationId xmlns:a16="http://schemas.microsoft.com/office/drawing/2014/main" id="{7DC1DF1E-3829-8987-FBD1-F4D3DA793CEE}"/>
              </a:ext>
            </a:extLst>
          </p:cNvPr>
          <p:cNvSpPr txBox="1"/>
          <p:nvPr/>
        </p:nvSpPr>
        <p:spPr>
          <a:xfrm>
            <a:off x="5121277" y="2507098"/>
            <a:ext cx="6667599" cy="584775"/>
          </a:xfrm>
          <a:prstGeom prst="rect">
            <a:avLst/>
          </a:prstGeom>
          <a:noFill/>
        </p:spPr>
        <p:txBody>
          <a:bodyPr wrap="square" rtlCol="0">
            <a:spAutoFit/>
          </a:bodyPr>
          <a:lstStyle/>
          <a:p>
            <a:r>
              <a:rPr lang="en-US" sz="1600"/>
              <a:t>If you want W</a:t>
            </a:r>
            <a:r>
              <a:rPr lang="en-US" sz="1600" baseline="30000"/>
              <a:t>(3)</a:t>
            </a:r>
            <a:r>
              <a:rPr lang="en-US" sz="1600"/>
              <a:t> and B</a:t>
            </a:r>
            <a:r>
              <a:rPr lang="en-US" sz="1600" baseline="30000"/>
              <a:t>(3)</a:t>
            </a:r>
            <a:r>
              <a:rPr lang="en-US" sz="1600"/>
              <a:t> to just feed right into f, you can effectuate this by making A</a:t>
            </a:r>
            <a:r>
              <a:rPr lang="en-US" sz="1600" baseline="-25000"/>
              <a:t>3</a:t>
            </a:r>
            <a:r>
              <a:rPr lang="en-US" sz="1600"/>
              <a:t> = “linear”.  And </a:t>
            </a:r>
            <a:r>
              <a:rPr lang="en-US" sz="1600">
                <a:solidFill>
                  <a:srgbClr val="0000FF"/>
                </a:solidFill>
              </a:rPr>
              <a:t>nn.get_weights()</a:t>
            </a:r>
            <a:r>
              <a:rPr lang="en-US" sz="1600"/>
              <a:t>  returns the following:</a:t>
            </a:r>
          </a:p>
        </p:txBody>
      </p:sp>
      <p:sp>
        <p:nvSpPr>
          <p:cNvPr id="17" name="TextBox 16">
            <a:extLst>
              <a:ext uri="{FF2B5EF4-FFF2-40B4-BE49-F238E27FC236}">
                <a16:creationId xmlns:a16="http://schemas.microsoft.com/office/drawing/2014/main" id="{B4C45780-1B3C-0612-972D-3F8916A07A02}"/>
              </a:ext>
            </a:extLst>
          </p:cNvPr>
          <p:cNvSpPr txBox="1"/>
          <p:nvPr/>
        </p:nvSpPr>
        <p:spPr>
          <a:xfrm>
            <a:off x="5121277" y="3163755"/>
            <a:ext cx="5726061" cy="369332"/>
          </a:xfrm>
          <a:prstGeom prst="rect">
            <a:avLst/>
          </a:prstGeom>
          <a:noFill/>
        </p:spPr>
        <p:txBody>
          <a:bodyPr wrap="square" rtlCol="0">
            <a:spAutoFit/>
          </a:bodyPr>
          <a:lstStyle/>
          <a:p>
            <a:r>
              <a:rPr lang="en-US"/>
              <a:t>nn.get_weights_ = ([W</a:t>
            </a:r>
            <a:r>
              <a:rPr lang="en-US" baseline="30000"/>
              <a:t>(1)</a:t>
            </a:r>
            <a:r>
              <a:rPr lang="en-US"/>
              <a:t>]</a:t>
            </a:r>
            <a:r>
              <a:rPr lang="en-US" baseline="30000"/>
              <a:t>T</a:t>
            </a:r>
            <a:r>
              <a:rPr lang="en-US"/>
              <a:t> , B</a:t>
            </a:r>
            <a:r>
              <a:rPr lang="en-US" baseline="30000"/>
              <a:t>(1)</a:t>
            </a:r>
            <a:r>
              <a:rPr lang="en-US"/>
              <a:t>, [W</a:t>
            </a:r>
            <a:r>
              <a:rPr lang="en-US" baseline="30000"/>
              <a:t>(2)</a:t>
            </a:r>
            <a:r>
              <a:rPr lang="en-US"/>
              <a:t>]</a:t>
            </a:r>
            <a:r>
              <a:rPr lang="en-US" baseline="30000"/>
              <a:t>T</a:t>
            </a:r>
            <a:r>
              <a:rPr lang="en-US"/>
              <a:t>, B</a:t>
            </a:r>
            <a:r>
              <a:rPr lang="en-US" baseline="30000"/>
              <a:t>(2)</a:t>
            </a:r>
            <a:r>
              <a:rPr lang="en-US"/>
              <a:t>, [W</a:t>
            </a:r>
            <a:r>
              <a:rPr lang="en-US" baseline="30000"/>
              <a:t>(3)</a:t>
            </a:r>
            <a:r>
              <a:rPr lang="en-US"/>
              <a:t>]</a:t>
            </a:r>
            <a:r>
              <a:rPr lang="en-US" baseline="30000"/>
              <a:t>T</a:t>
            </a:r>
            <a:r>
              <a:rPr lang="en-US"/>
              <a:t>, B</a:t>
            </a:r>
            <a:r>
              <a:rPr lang="en-US" baseline="30000"/>
              <a:t>(3</a:t>
            </a:r>
            <a:r>
              <a:rPr lang="en-US"/>
              <a:t>)</a:t>
            </a:r>
          </a:p>
        </p:txBody>
      </p:sp>
      <p:sp>
        <p:nvSpPr>
          <p:cNvPr id="18" name="TextBox 17">
            <a:extLst>
              <a:ext uri="{FF2B5EF4-FFF2-40B4-BE49-F238E27FC236}">
                <a16:creationId xmlns:a16="http://schemas.microsoft.com/office/drawing/2014/main" id="{8C640A3E-469C-7482-38B8-AE1647AE9E3E}"/>
              </a:ext>
            </a:extLst>
          </p:cNvPr>
          <p:cNvSpPr txBox="1"/>
          <p:nvPr/>
        </p:nvSpPr>
        <p:spPr>
          <a:xfrm>
            <a:off x="5160605" y="3604969"/>
            <a:ext cx="6028516" cy="338554"/>
          </a:xfrm>
          <a:prstGeom prst="rect">
            <a:avLst/>
          </a:prstGeom>
          <a:noFill/>
        </p:spPr>
        <p:txBody>
          <a:bodyPr wrap="square" rtlCol="0">
            <a:spAutoFit/>
          </a:bodyPr>
          <a:lstStyle/>
          <a:p>
            <a:r>
              <a:rPr lang="en-US" sz="1600"/>
              <a:t>where the W’s, B’s are as defined in Machine Learning notes.   </a:t>
            </a:r>
          </a:p>
        </p:txBody>
      </p:sp>
      <p:graphicFrame>
        <p:nvGraphicFramePr>
          <p:cNvPr id="19" name="Object 18">
            <a:extLst>
              <a:ext uri="{FF2B5EF4-FFF2-40B4-BE49-F238E27FC236}">
                <a16:creationId xmlns:a16="http://schemas.microsoft.com/office/drawing/2014/main" id="{171ABB4E-7184-3DD7-59D8-E01E4428E5D9}"/>
              </a:ext>
            </a:extLst>
          </p:cNvPr>
          <p:cNvGraphicFramePr>
            <a:graphicFrameLocks noChangeAspect="1"/>
          </p:cNvGraphicFramePr>
          <p:nvPr/>
        </p:nvGraphicFramePr>
        <p:xfrm>
          <a:off x="5250435" y="4071555"/>
          <a:ext cx="4575574" cy="2587824"/>
        </p:xfrm>
        <a:graphic>
          <a:graphicData uri="http://schemas.openxmlformats.org/presentationml/2006/ole">
            <mc:AlternateContent xmlns:mc="http://schemas.openxmlformats.org/markup-compatibility/2006">
              <mc:Choice xmlns:v="urn:schemas-microsoft-com:vml" Requires="v">
                <p:oleObj name="Equation" r:id="rId3" imgW="3098520" imgH="1752480" progId="Equation.DSMT4">
                  <p:embed/>
                </p:oleObj>
              </mc:Choice>
              <mc:Fallback>
                <p:oleObj name="Equation" r:id="rId3" imgW="3098520" imgH="1752480" progId="Equation.DSMT4">
                  <p:embed/>
                  <p:pic>
                    <p:nvPicPr>
                      <p:cNvPr id="19" name="Object 18">
                        <a:extLst>
                          <a:ext uri="{FF2B5EF4-FFF2-40B4-BE49-F238E27FC236}">
                            <a16:creationId xmlns:a16="http://schemas.microsoft.com/office/drawing/2014/main" id="{171ABB4E-7184-3DD7-59D8-E01E4428E5D9}"/>
                          </a:ext>
                        </a:extLst>
                      </p:cNvPr>
                      <p:cNvPicPr/>
                      <p:nvPr/>
                    </p:nvPicPr>
                    <p:blipFill>
                      <a:blip r:embed="rId4"/>
                      <a:stretch>
                        <a:fillRect/>
                      </a:stretch>
                    </p:blipFill>
                    <p:spPr>
                      <a:xfrm>
                        <a:off x="5250435" y="4071555"/>
                        <a:ext cx="4575574" cy="2587824"/>
                      </a:xfrm>
                      <a:prstGeom prst="rect">
                        <a:avLst/>
                      </a:prstGeom>
                    </p:spPr>
                  </p:pic>
                </p:oleObj>
              </mc:Fallback>
            </mc:AlternateContent>
          </a:graphicData>
        </a:graphic>
      </p:graphicFrame>
      <p:sp>
        <p:nvSpPr>
          <p:cNvPr id="20" name="TextBox 19">
            <a:extLst>
              <a:ext uri="{FF2B5EF4-FFF2-40B4-BE49-F238E27FC236}">
                <a16:creationId xmlns:a16="http://schemas.microsoft.com/office/drawing/2014/main" id="{12264A9C-D412-79C0-8C8D-321EA7E12499}"/>
              </a:ext>
            </a:extLst>
          </p:cNvPr>
          <p:cNvSpPr txBox="1"/>
          <p:nvPr/>
        </p:nvSpPr>
        <p:spPr>
          <a:xfrm>
            <a:off x="341786" y="5256305"/>
            <a:ext cx="4179552" cy="1384995"/>
          </a:xfrm>
          <a:prstGeom prst="rect">
            <a:avLst/>
          </a:prstGeom>
          <a:noFill/>
          <a:ln w="19050">
            <a:solidFill>
              <a:srgbClr val="0066FF"/>
            </a:solidFill>
          </a:ln>
        </p:spPr>
        <p:txBody>
          <a:bodyPr wrap="square" rtlCol="0">
            <a:spAutoFit/>
          </a:bodyPr>
          <a:lstStyle/>
          <a:p>
            <a:r>
              <a:rPr lang="en-US" sz="1400"/>
              <a:t>And the subscripts on the w’s are read backwards.  w</a:t>
            </a:r>
            <a:r>
              <a:rPr lang="en-US" sz="1400" baseline="-25000"/>
              <a:t>ab</a:t>
            </a:r>
            <a:r>
              <a:rPr lang="en-US" sz="1400"/>
              <a:t> is the weight connecting a</a:t>
            </a:r>
            <a:r>
              <a:rPr lang="en-US" sz="1400" baseline="30000"/>
              <a:t>th</a:t>
            </a:r>
            <a:r>
              <a:rPr lang="en-US" sz="1400"/>
              <a:t> node on the right to b</a:t>
            </a:r>
            <a:r>
              <a:rPr lang="en-US" sz="1400" baseline="30000"/>
              <a:t>th</a:t>
            </a:r>
            <a:r>
              <a:rPr lang="en-US" sz="1400"/>
              <a:t> node on the left.  Since model.coefs_ outputs the transposes of all the matrices, the elements are a little more natural to read, as (w</a:t>
            </a:r>
            <a:r>
              <a:rPr lang="en-US" sz="1400" baseline="30000"/>
              <a:t>T</a:t>
            </a:r>
            <a:r>
              <a:rPr lang="en-US" sz="1400"/>
              <a:t>)</a:t>
            </a:r>
            <a:r>
              <a:rPr lang="en-US" sz="1400" baseline="-25000"/>
              <a:t>ab</a:t>
            </a:r>
            <a:r>
              <a:rPr lang="en-US" sz="1400"/>
              <a:t> is the weight connecting the a</a:t>
            </a:r>
            <a:r>
              <a:rPr lang="en-US" sz="1400" baseline="30000"/>
              <a:t>th</a:t>
            </a:r>
            <a:r>
              <a:rPr lang="en-US" sz="1400"/>
              <a:t> node on the left to the b</a:t>
            </a:r>
            <a:r>
              <a:rPr lang="en-US" sz="1400" baseline="30000"/>
              <a:t>th</a:t>
            </a:r>
            <a:r>
              <a:rPr lang="en-US" sz="1400"/>
              <a:t> node on the right.</a:t>
            </a:r>
            <a:endParaRPr lang="en-US" sz="1600"/>
          </a:p>
        </p:txBody>
      </p:sp>
      <p:graphicFrame>
        <p:nvGraphicFramePr>
          <p:cNvPr id="6" name="Object 5">
            <a:extLst>
              <a:ext uri="{FF2B5EF4-FFF2-40B4-BE49-F238E27FC236}">
                <a16:creationId xmlns:a16="http://schemas.microsoft.com/office/drawing/2014/main" id="{ADA37F77-5AE2-581B-B1EA-5E0CFFECD638}"/>
              </a:ext>
            </a:extLst>
          </p:cNvPr>
          <p:cNvGraphicFramePr>
            <a:graphicFrameLocks noChangeAspect="1"/>
          </p:cNvGraphicFramePr>
          <p:nvPr/>
        </p:nvGraphicFramePr>
        <p:xfrm>
          <a:off x="349250" y="4645025"/>
          <a:ext cx="3846513" cy="400050"/>
        </p:xfrm>
        <a:graphic>
          <a:graphicData uri="http://schemas.openxmlformats.org/presentationml/2006/ole">
            <mc:AlternateContent xmlns:mc="http://schemas.openxmlformats.org/markup-compatibility/2006">
              <mc:Choice xmlns:v="urn:schemas-microsoft-com:vml" Requires="v">
                <p:oleObj name="Equation" r:id="rId5" imgW="3174840" imgH="330120" progId="Equation.DSMT4">
                  <p:embed/>
                </p:oleObj>
              </mc:Choice>
              <mc:Fallback>
                <p:oleObj name="Equation" r:id="rId5" imgW="3174840" imgH="330120" progId="Equation.DSMT4">
                  <p:embed/>
                  <p:pic>
                    <p:nvPicPr>
                      <p:cNvPr id="6" name="Object 5">
                        <a:extLst>
                          <a:ext uri="{FF2B5EF4-FFF2-40B4-BE49-F238E27FC236}">
                            <a16:creationId xmlns:a16="http://schemas.microsoft.com/office/drawing/2014/main" id="{ADA37F77-5AE2-581B-B1EA-5E0CFFECD638}"/>
                          </a:ext>
                        </a:extLst>
                      </p:cNvPr>
                      <p:cNvPicPr/>
                      <p:nvPr/>
                    </p:nvPicPr>
                    <p:blipFill>
                      <a:blip r:embed="rId6"/>
                      <a:stretch>
                        <a:fillRect/>
                      </a:stretch>
                    </p:blipFill>
                    <p:spPr>
                      <a:xfrm>
                        <a:off x="349250" y="4645025"/>
                        <a:ext cx="3846513" cy="400050"/>
                      </a:xfrm>
                      <a:prstGeom prst="rect">
                        <a:avLst/>
                      </a:prstGeom>
                    </p:spPr>
                  </p:pic>
                </p:oleObj>
              </mc:Fallback>
            </mc:AlternateContent>
          </a:graphicData>
        </a:graphic>
      </p:graphicFrame>
      <p:pic>
        <p:nvPicPr>
          <p:cNvPr id="5" name="Picture 4">
            <a:extLst>
              <a:ext uri="{FF2B5EF4-FFF2-40B4-BE49-F238E27FC236}">
                <a16:creationId xmlns:a16="http://schemas.microsoft.com/office/drawing/2014/main" id="{7B0DBBF6-F1F2-8332-C501-1C72583CEA41}"/>
              </a:ext>
            </a:extLst>
          </p:cNvPr>
          <p:cNvPicPr>
            <a:picLocks noChangeAspect="1"/>
          </p:cNvPicPr>
          <p:nvPr/>
        </p:nvPicPr>
        <p:blipFill>
          <a:blip r:embed="rId7"/>
          <a:stretch>
            <a:fillRect/>
          </a:stretch>
        </p:blipFill>
        <p:spPr>
          <a:xfrm>
            <a:off x="324774" y="2118897"/>
            <a:ext cx="3948793" cy="2070050"/>
          </a:xfrm>
          <a:prstGeom prst="rect">
            <a:avLst/>
          </a:prstGeom>
        </p:spPr>
      </p:pic>
      <p:sp>
        <p:nvSpPr>
          <p:cNvPr id="3" name="Rectangle 2">
            <a:extLst>
              <a:ext uri="{FF2B5EF4-FFF2-40B4-BE49-F238E27FC236}">
                <a16:creationId xmlns:a16="http://schemas.microsoft.com/office/drawing/2014/main" id="{90834129-7149-784F-9BF6-BB60055E7B13}"/>
              </a:ext>
            </a:extLst>
          </p:cNvPr>
          <p:cNvSpPr/>
          <p:nvPr/>
        </p:nvSpPr>
        <p:spPr>
          <a:xfrm>
            <a:off x="3829257" y="188789"/>
            <a:ext cx="5122428" cy="461665"/>
          </a:xfrm>
          <a:prstGeom prst="rect">
            <a:avLst/>
          </a:prstGeom>
        </p:spPr>
        <p:txBody>
          <a:bodyPr wrap="none">
            <a:spAutoFit/>
          </a:bodyPr>
          <a:lstStyle/>
          <a:p>
            <a:r>
              <a:rPr lang="en-US" sz="2400" b="1" u="sng">
                <a:solidFill>
                  <a:srgbClr val="FF0000"/>
                </a:solidFill>
              </a:rPr>
              <a:t>Tensor Flow: Basic Sequential Network</a:t>
            </a:r>
          </a:p>
        </p:txBody>
      </p:sp>
    </p:spTree>
    <p:extLst>
      <p:ext uri="{BB962C8B-B14F-4D97-AF65-F5344CB8AC3E}">
        <p14:creationId xmlns:p14="http://schemas.microsoft.com/office/powerpoint/2010/main" val="34354427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7112123-B761-2885-C428-DFAEA5A8224D}"/>
              </a:ext>
            </a:extLst>
          </p:cNvPr>
          <p:cNvSpPr txBox="1"/>
          <p:nvPr/>
        </p:nvSpPr>
        <p:spPr>
          <a:xfrm>
            <a:off x="5139425" y="1032268"/>
            <a:ext cx="1832489" cy="338554"/>
          </a:xfrm>
          <a:prstGeom prst="rect">
            <a:avLst/>
          </a:prstGeom>
          <a:noFill/>
        </p:spPr>
        <p:txBody>
          <a:bodyPr wrap="square" rtlCol="0">
            <a:spAutoFit/>
          </a:bodyPr>
          <a:lstStyle/>
          <a:p>
            <a:r>
              <a:rPr lang="en-US" sz="1600"/>
              <a:t>Then we’d say,</a:t>
            </a:r>
          </a:p>
        </p:txBody>
      </p:sp>
      <p:sp>
        <p:nvSpPr>
          <p:cNvPr id="16" name="TextBox 15">
            <a:extLst>
              <a:ext uri="{FF2B5EF4-FFF2-40B4-BE49-F238E27FC236}">
                <a16:creationId xmlns:a16="http://schemas.microsoft.com/office/drawing/2014/main" id="{7DC1DF1E-3829-8987-FBD1-F4D3DA793CEE}"/>
              </a:ext>
            </a:extLst>
          </p:cNvPr>
          <p:cNvSpPr txBox="1"/>
          <p:nvPr/>
        </p:nvSpPr>
        <p:spPr>
          <a:xfrm>
            <a:off x="307262" y="4328414"/>
            <a:ext cx="1836170" cy="338554"/>
          </a:xfrm>
          <a:prstGeom prst="rect">
            <a:avLst/>
          </a:prstGeom>
          <a:noFill/>
        </p:spPr>
        <p:txBody>
          <a:bodyPr wrap="square" rtlCol="0">
            <a:spAutoFit/>
          </a:bodyPr>
          <a:lstStyle/>
          <a:p>
            <a:r>
              <a:rPr lang="en-US" sz="1600"/>
              <a:t>Model ouput is: </a:t>
            </a:r>
          </a:p>
        </p:txBody>
      </p:sp>
      <p:sp>
        <p:nvSpPr>
          <p:cNvPr id="17" name="TextBox 16">
            <a:extLst>
              <a:ext uri="{FF2B5EF4-FFF2-40B4-BE49-F238E27FC236}">
                <a16:creationId xmlns:a16="http://schemas.microsoft.com/office/drawing/2014/main" id="{B4C45780-1B3C-0612-972D-3F8916A07A02}"/>
              </a:ext>
            </a:extLst>
          </p:cNvPr>
          <p:cNvSpPr txBox="1"/>
          <p:nvPr/>
        </p:nvSpPr>
        <p:spPr>
          <a:xfrm>
            <a:off x="5106654" y="3408927"/>
            <a:ext cx="5726061" cy="369332"/>
          </a:xfrm>
          <a:prstGeom prst="rect">
            <a:avLst/>
          </a:prstGeom>
          <a:noFill/>
        </p:spPr>
        <p:txBody>
          <a:bodyPr wrap="square" rtlCol="0">
            <a:spAutoFit/>
          </a:bodyPr>
          <a:lstStyle/>
          <a:p>
            <a:r>
              <a:rPr lang="en-US"/>
              <a:t>nn.get_weights_ = ([W</a:t>
            </a:r>
            <a:r>
              <a:rPr lang="en-US" baseline="30000"/>
              <a:t>(1)</a:t>
            </a:r>
            <a:r>
              <a:rPr lang="en-US"/>
              <a:t>]</a:t>
            </a:r>
            <a:r>
              <a:rPr lang="en-US" baseline="30000"/>
              <a:t>T</a:t>
            </a:r>
            <a:r>
              <a:rPr lang="en-US"/>
              <a:t> , B</a:t>
            </a:r>
            <a:r>
              <a:rPr lang="en-US" baseline="30000"/>
              <a:t>(1)</a:t>
            </a:r>
            <a:r>
              <a:rPr lang="en-US"/>
              <a:t>, [W</a:t>
            </a:r>
            <a:r>
              <a:rPr lang="en-US" baseline="30000"/>
              <a:t>(2)</a:t>
            </a:r>
            <a:r>
              <a:rPr lang="en-US"/>
              <a:t>]</a:t>
            </a:r>
            <a:r>
              <a:rPr lang="en-US" baseline="30000"/>
              <a:t>T</a:t>
            </a:r>
            <a:r>
              <a:rPr lang="en-US"/>
              <a:t>, B</a:t>
            </a:r>
            <a:r>
              <a:rPr lang="en-US" baseline="30000"/>
              <a:t>(2)</a:t>
            </a:r>
            <a:r>
              <a:rPr lang="en-US"/>
              <a:t>, [W</a:t>
            </a:r>
            <a:r>
              <a:rPr lang="en-US" baseline="30000"/>
              <a:t>(3)</a:t>
            </a:r>
            <a:r>
              <a:rPr lang="en-US"/>
              <a:t>]</a:t>
            </a:r>
            <a:r>
              <a:rPr lang="en-US" baseline="30000"/>
              <a:t>T</a:t>
            </a:r>
            <a:r>
              <a:rPr lang="en-US"/>
              <a:t>, B</a:t>
            </a:r>
            <a:r>
              <a:rPr lang="en-US" baseline="30000"/>
              <a:t>(3</a:t>
            </a:r>
            <a:r>
              <a:rPr lang="en-US"/>
              <a:t>)</a:t>
            </a:r>
          </a:p>
        </p:txBody>
      </p:sp>
      <p:sp>
        <p:nvSpPr>
          <p:cNvPr id="9" name="TextBox 8">
            <a:extLst>
              <a:ext uri="{FF2B5EF4-FFF2-40B4-BE49-F238E27FC236}">
                <a16:creationId xmlns:a16="http://schemas.microsoft.com/office/drawing/2014/main" id="{F0F41AC6-938C-4016-B524-C6D4F7DDF4E4}"/>
              </a:ext>
            </a:extLst>
          </p:cNvPr>
          <p:cNvSpPr txBox="1"/>
          <p:nvPr/>
        </p:nvSpPr>
        <p:spPr>
          <a:xfrm>
            <a:off x="307261" y="1029275"/>
            <a:ext cx="4533485" cy="584775"/>
          </a:xfrm>
          <a:prstGeom prst="rect">
            <a:avLst/>
          </a:prstGeom>
          <a:noFill/>
        </p:spPr>
        <p:txBody>
          <a:bodyPr wrap="square" rtlCol="0">
            <a:spAutoFit/>
          </a:bodyPr>
          <a:lstStyle/>
          <a:p>
            <a:r>
              <a:rPr lang="en-US" sz="1600"/>
              <a:t>So say we wanted to code this binary classification network,</a:t>
            </a:r>
          </a:p>
        </p:txBody>
      </p:sp>
      <p:sp>
        <p:nvSpPr>
          <p:cNvPr id="21" name="TextBox 20">
            <a:extLst>
              <a:ext uri="{FF2B5EF4-FFF2-40B4-BE49-F238E27FC236}">
                <a16:creationId xmlns:a16="http://schemas.microsoft.com/office/drawing/2014/main" id="{CC0143AB-C883-144E-3D83-DCB2D5CCF2C1}"/>
              </a:ext>
            </a:extLst>
          </p:cNvPr>
          <p:cNvSpPr txBox="1"/>
          <p:nvPr/>
        </p:nvSpPr>
        <p:spPr>
          <a:xfrm>
            <a:off x="5139425" y="1601156"/>
            <a:ext cx="6832616" cy="923330"/>
          </a:xfrm>
          <a:prstGeom prst="rect">
            <a:avLst/>
          </a:prstGeom>
          <a:noFill/>
        </p:spPr>
        <p:txBody>
          <a:bodyPr wrap="square" rtlCol="0">
            <a:spAutoFit/>
          </a:bodyPr>
          <a:lstStyle/>
          <a:p>
            <a:r>
              <a:rPr lang="en-US"/>
              <a:t>nn.add(keras.layers.Dense(units = 4, input_shape = (3,), activation = A</a:t>
            </a:r>
            <a:r>
              <a:rPr lang="en-US" baseline="-25000"/>
              <a:t>1</a:t>
            </a:r>
            <a:r>
              <a:rPr lang="en-US"/>
              <a:t>)</a:t>
            </a:r>
          </a:p>
          <a:p>
            <a:r>
              <a:rPr lang="en-US"/>
              <a:t>nn.add(keras.layers.Dense(units = 2, input_shape = (4,), activation = A</a:t>
            </a:r>
            <a:r>
              <a:rPr lang="en-US" baseline="-25000"/>
              <a:t>2</a:t>
            </a:r>
            <a:r>
              <a:rPr lang="en-US"/>
              <a:t>)</a:t>
            </a:r>
          </a:p>
          <a:p>
            <a:r>
              <a:rPr lang="en-US"/>
              <a:t>nn.add(keras.layers.Dense(units = 1, input_shape = (2,), activation  = </a:t>
            </a:r>
            <a:r>
              <a:rPr lang="el-GR">
                <a:latin typeface="Calibri" panose="020F0502020204030204" pitchFamily="34" charset="0"/>
                <a:ea typeface="Calibri" panose="020F0502020204030204" pitchFamily="34" charset="0"/>
                <a:cs typeface="Calibri" panose="020F0502020204030204" pitchFamily="34" charset="0"/>
              </a:rPr>
              <a:t>σ</a:t>
            </a:r>
            <a:r>
              <a:rPr lang="en-US"/>
              <a:t>)</a:t>
            </a:r>
          </a:p>
        </p:txBody>
      </p:sp>
      <p:sp>
        <p:nvSpPr>
          <p:cNvPr id="25" name="TextBox 24">
            <a:extLst>
              <a:ext uri="{FF2B5EF4-FFF2-40B4-BE49-F238E27FC236}">
                <a16:creationId xmlns:a16="http://schemas.microsoft.com/office/drawing/2014/main" id="{E1C3D3B4-840C-A7DF-151C-DC34A2D49C4C}"/>
              </a:ext>
            </a:extLst>
          </p:cNvPr>
          <p:cNvSpPr txBox="1"/>
          <p:nvPr/>
        </p:nvSpPr>
        <p:spPr>
          <a:xfrm>
            <a:off x="5139425" y="2756050"/>
            <a:ext cx="4282029" cy="338554"/>
          </a:xfrm>
          <a:prstGeom prst="rect">
            <a:avLst/>
          </a:prstGeom>
          <a:noFill/>
        </p:spPr>
        <p:txBody>
          <a:bodyPr wrap="square">
            <a:spAutoFit/>
          </a:bodyPr>
          <a:lstStyle/>
          <a:p>
            <a:r>
              <a:rPr lang="en-US" sz="1600"/>
              <a:t>And </a:t>
            </a:r>
            <a:r>
              <a:rPr lang="en-US" sz="1600">
                <a:solidFill>
                  <a:srgbClr val="0000FF"/>
                </a:solidFill>
              </a:rPr>
              <a:t>nn.get_weights() </a:t>
            </a:r>
            <a:r>
              <a:rPr lang="en-US" sz="1600"/>
              <a:t>returns the following:</a:t>
            </a:r>
          </a:p>
        </p:txBody>
      </p:sp>
      <p:pic>
        <p:nvPicPr>
          <p:cNvPr id="26" name="Picture 25">
            <a:extLst>
              <a:ext uri="{FF2B5EF4-FFF2-40B4-BE49-F238E27FC236}">
                <a16:creationId xmlns:a16="http://schemas.microsoft.com/office/drawing/2014/main" id="{366E2DA6-E316-1A2C-682B-EDFBA944BFE4}"/>
              </a:ext>
            </a:extLst>
          </p:cNvPr>
          <p:cNvPicPr>
            <a:picLocks noChangeAspect="1"/>
          </p:cNvPicPr>
          <p:nvPr/>
        </p:nvPicPr>
        <p:blipFill>
          <a:blip r:embed="rId3"/>
          <a:stretch>
            <a:fillRect/>
          </a:stretch>
        </p:blipFill>
        <p:spPr>
          <a:xfrm>
            <a:off x="385917" y="1774266"/>
            <a:ext cx="4454829" cy="2302123"/>
          </a:xfrm>
          <a:prstGeom prst="rect">
            <a:avLst/>
          </a:prstGeom>
        </p:spPr>
      </p:pic>
      <p:graphicFrame>
        <p:nvGraphicFramePr>
          <p:cNvPr id="28" name="Object 27">
            <a:extLst>
              <a:ext uri="{FF2B5EF4-FFF2-40B4-BE49-F238E27FC236}">
                <a16:creationId xmlns:a16="http://schemas.microsoft.com/office/drawing/2014/main" id="{BE03E7F7-C244-22CB-9183-30DD8AB302DE}"/>
              </a:ext>
            </a:extLst>
          </p:cNvPr>
          <p:cNvGraphicFramePr>
            <a:graphicFrameLocks noChangeAspect="1"/>
          </p:cNvGraphicFramePr>
          <p:nvPr/>
        </p:nvGraphicFramePr>
        <p:xfrm>
          <a:off x="288361" y="4832450"/>
          <a:ext cx="4252912" cy="431800"/>
        </p:xfrm>
        <a:graphic>
          <a:graphicData uri="http://schemas.openxmlformats.org/presentationml/2006/ole">
            <mc:AlternateContent xmlns:mc="http://schemas.openxmlformats.org/markup-compatibility/2006">
              <mc:Choice xmlns:v="urn:schemas-microsoft-com:vml" Requires="v">
                <p:oleObj name="Equation" r:id="rId4" imgW="3251160" imgH="330120" progId="Equation.DSMT4">
                  <p:embed/>
                </p:oleObj>
              </mc:Choice>
              <mc:Fallback>
                <p:oleObj name="Equation" r:id="rId4" imgW="3251160" imgH="330120" progId="Equation.DSMT4">
                  <p:embed/>
                  <p:pic>
                    <p:nvPicPr>
                      <p:cNvPr id="28" name="Object 27">
                        <a:extLst>
                          <a:ext uri="{FF2B5EF4-FFF2-40B4-BE49-F238E27FC236}">
                            <a16:creationId xmlns:a16="http://schemas.microsoft.com/office/drawing/2014/main" id="{BE03E7F7-C244-22CB-9183-30DD8AB302DE}"/>
                          </a:ext>
                        </a:extLst>
                      </p:cNvPr>
                      <p:cNvPicPr/>
                      <p:nvPr/>
                    </p:nvPicPr>
                    <p:blipFill>
                      <a:blip r:embed="rId5"/>
                      <a:stretch>
                        <a:fillRect/>
                      </a:stretch>
                    </p:blipFill>
                    <p:spPr>
                      <a:xfrm>
                        <a:off x="288361" y="4832450"/>
                        <a:ext cx="4252912" cy="431800"/>
                      </a:xfrm>
                      <a:prstGeom prst="rect">
                        <a:avLst/>
                      </a:prstGeom>
                    </p:spPr>
                  </p:pic>
                </p:oleObj>
              </mc:Fallback>
            </mc:AlternateContent>
          </a:graphicData>
        </a:graphic>
      </p:graphicFrame>
      <p:sp>
        <p:nvSpPr>
          <p:cNvPr id="29" name="TextBox 28">
            <a:extLst>
              <a:ext uri="{FF2B5EF4-FFF2-40B4-BE49-F238E27FC236}">
                <a16:creationId xmlns:a16="http://schemas.microsoft.com/office/drawing/2014/main" id="{FB42D87B-29C0-C67F-C67C-DA3D87905C27}"/>
              </a:ext>
            </a:extLst>
          </p:cNvPr>
          <p:cNvSpPr txBox="1"/>
          <p:nvPr/>
        </p:nvSpPr>
        <p:spPr>
          <a:xfrm>
            <a:off x="5139425" y="3989860"/>
            <a:ext cx="4369213" cy="338554"/>
          </a:xfrm>
          <a:prstGeom prst="rect">
            <a:avLst/>
          </a:prstGeom>
          <a:noFill/>
        </p:spPr>
        <p:txBody>
          <a:bodyPr wrap="square" rtlCol="0">
            <a:spAutoFit/>
          </a:bodyPr>
          <a:lstStyle/>
          <a:p>
            <a:r>
              <a:rPr lang="en-US" sz="1600"/>
              <a:t>which are just as described in the regressor slide.</a:t>
            </a:r>
          </a:p>
        </p:txBody>
      </p:sp>
      <p:graphicFrame>
        <p:nvGraphicFramePr>
          <p:cNvPr id="30" name="Object 29">
            <a:extLst>
              <a:ext uri="{FF2B5EF4-FFF2-40B4-BE49-F238E27FC236}">
                <a16:creationId xmlns:a16="http://schemas.microsoft.com/office/drawing/2014/main" id="{D57BABF5-CC8F-E754-E418-7AF7FBD24E9C}"/>
              </a:ext>
            </a:extLst>
          </p:cNvPr>
          <p:cNvGraphicFramePr>
            <a:graphicFrameLocks noChangeAspect="1"/>
          </p:cNvGraphicFramePr>
          <p:nvPr/>
        </p:nvGraphicFramePr>
        <p:xfrm>
          <a:off x="5231606" y="4533785"/>
          <a:ext cx="3771685" cy="2133166"/>
        </p:xfrm>
        <a:graphic>
          <a:graphicData uri="http://schemas.openxmlformats.org/presentationml/2006/ole">
            <mc:AlternateContent xmlns:mc="http://schemas.openxmlformats.org/markup-compatibility/2006">
              <mc:Choice xmlns:v="urn:schemas-microsoft-com:vml" Requires="v">
                <p:oleObj name="Equation" r:id="rId6" imgW="3098520" imgH="1752480" progId="Equation.DSMT4">
                  <p:embed/>
                </p:oleObj>
              </mc:Choice>
              <mc:Fallback>
                <p:oleObj name="Equation" r:id="rId6" imgW="3098520" imgH="1752480" progId="Equation.DSMT4">
                  <p:embed/>
                  <p:pic>
                    <p:nvPicPr>
                      <p:cNvPr id="30" name="Object 29">
                        <a:extLst>
                          <a:ext uri="{FF2B5EF4-FFF2-40B4-BE49-F238E27FC236}">
                            <a16:creationId xmlns:a16="http://schemas.microsoft.com/office/drawing/2014/main" id="{D57BABF5-CC8F-E754-E418-7AF7FBD24E9C}"/>
                          </a:ext>
                        </a:extLst>
                      </p:cNvPr>
                      <p:cNvPicPr/>
                      <p:nvPr/>
                    </p:nvPicPr>
                    <p:blipFill>
                      <a:blip r:embed="rId7"/>
                      <a:stretch>
                        <a:fillRect/>
                      </a:stretch>
                    </p:blipFill>
                    <p:spPr>
                      <a:xfrm>
                        <a:off x="5231606" y="4533785"/>
                        <a:ext cx="3771685" cy="2133166"/>
                      </a:xfrm>
                      <a:prstGeom prst="rect">
                        <a:avLst/>
                      </a:prstGeom>
                    </p:spPr>
                  </p:pic>
                </p:oleObj>
              </mc:Fallback>
            </mc:AlternateContent>
          </a:graphicData>
        </a:graphic>
      </p:graphicFrame>
      <p:sp>
        <p:nvSpPr>
          <p:cNvPr id="3" name="Rectangle 2">
            <a:extLst>
              <a:ext uri="{FF2B5EF4-FFF2-40B4-BE49-F238E27FC236}">
                <a16:creationId xmlns:a16="http://schemas.microsoft.com/office/drawing/2014/main" id="{BD2F6178-B4BC-2E60-9744-F07D537135D4}"/>
              </a:ext>
            </a:extLst>
          </p:cNvPr>
          <p:cNvSpPr/>
          <p:nvPr/>
        </p:nvSpPr>
        <p:spPr>
          <a:xfrm>
            <a:off x="3829257" y="188789"/>
            <a:ext cx="5122428" cy="461665"/>
          </a:xfrm>
          <a:prstGeom prst="rect">
            <a:avLst/>
          </a:prstGeom>
        </p:spPr>
        <p:txBody>
          <a:bodyPr wrap="none">
            <a:spAutoFit/>
          </a:bodyPr>
          <a:lstStyle/>
          <a:p>
            <a:r>
              <a:rPr lang="en-US" sz="2400" b="1" u="sng">
                <a:solidFill>
                  <a:srgbClr val="FF0000"/>
                </a:solidFill>
              </a:rPr>
              <a:t>Tensor Flow: Basic Sequential Network</a:t>
            </a:r>
          </a:p>
        </p:txBody>
      </p:sp>
    </p:spTree>
    <p:extLst>
      <p:ext uri="{BB962C8B-B14F-4D97-AF65-F5344CB8AC3E}">
        <p14:creationId xmlns:p14="http://schemas.microsoft.com/office/powerpoint/2010/main" val="1696138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3544368" cy="461665"/>
          </a:xfrm>
          <a:prstGeom prst="rect">
            <a:avLst/>
          </a:prstGeom>
        </p:spPr>
        <p:txBody>
          <a:bodyPr wrap="none">
            <a:spAutoFit/>
          </a:bodyPr>
          <a:lstStyle/>
          <a:p>
            <a:r>
              <a:rPr lang="en-US" sz="2400" b="1" u="sng">
                <a:solidFill>
                  <a:srgbClr val="0066FF"/>
                </a:solidFill>
              </a:rPr>
              <a:t>Tensor Flow: preliminaries</a:t>
            </a:r>
          </a:p>
        </p:txBody>
      </p:sp>
      <p:sp>
        <p:nvSpPr>
          <p:cNvPr id="5" name="TextBox 4">
            <a:extLst>
              <a:ext uri="{FF2B5EF4-FFF2-40B4-BE49-F238E27FC236}">
                <a16:creationId xmlns:a16="http://schemas.microsoft.com/office/drawing/2014/main" id="{4A01B602-7954-44F5-5436-8CEB17272E6B}"/>
              </a:ext>
            </a:extLst>
          </p:cNvPr>
          <p:cNvSpPr txBox="1"/>
          <p:nvPr/>
        </p:nvSpPr>
        <p:spPr>
          <a:xfrm>
            <a:off x="185760" y="976587"/>
            <a:ext cx="11691608" cy="830997"/>
          </a:xfrm>
          <a:prstGeom prst="rect">
            <a:avLst/>
          </a:prstGeom>
          <a:noFill/>
        </p:spPr>
        <p:txBody>
          <a:bodyPr wrap="square" rtlCol="0">
            <a:spAutoFit/>
          </a:bodyPr>
          <a:lstStyle/>
          <a:p>
            <a:r>
              <a:rPr lang="en-US" sz="1600"/>
              <a:t>Now that we have files stored in a certain folder, we need to extract them to create a generator, or list, of the path names of all the desired files in folder.  As discussed in the Python file, here’s a way to grab files of a certain type within a directory and put their paths in a generator or list.  Gotta import pathlib(rary?).</a:t>
            </a:r>
          </a:p>
        </p:txBody>
      </p:sp>
      <p:sp>
        <p:nvSpPr>
          <p:cNvPr id="6" name="TextBox 5">
            <a:extLst>
              <a:ext uri="{FF2B5EF4-FFF2-40B4-BE49-F238E27FC236}">
                <a16:creationId xmlns:a16="http://schemas.microsoft.com/office/drawing/2014/main" id="{AA0C9998-7E95-3317-B969-B2B057ADE3E1}"/>
              </a:ext>
            </a:extLst>
          </p:cNvPr>
          <p:cNvSpPr txBox="1"/>
          <p:nvPr/>
        </p:nvSpPr>
        <p:spPr>
          <a:xfrm>
            <a:off x="185761" y="2089653"/>
            <a:ext cx="1436559" cy="338554"/>
          </a:xfrm>
          <a:prstGeom prst="rect">
            <a:avLst/>
          </a:prstGeom>
          <a:noFill/>
        </p:spPr>
        <p:txBody>
          <a:bodyPr wrap="square" rtlCol="0">
            <a:spAutoFit/>
          </a:bodyPr>
          <a:lstStyle/>
          <a:p>
            <a:r>
              <a:rPr lang="en-US" sz="1600" b="1"/>
              <a:t>import pathlib</a:t>
            </a:r>
          </a:p>
        </p:txBody>
      </p:sp>
      <p:sp>
        <p:nvSpPr>
          <p:cNvPr id="9" name="TextBox 8">
            <a:extLst>
              <a:ext uri="{FF2B5EF4-FFF2-40B4-BE49-F238E27FC236}">
                <a16:creationId xmlns:a16="http://schemas.microsoft.com/office/drawing/2014/main" id="{2321A875-6B83-DF5D-87E7-DB90AC053A72}"/>
              </a:ext>
            </a:extLst>
          </p:cNvPr>
          <p:cNvSpPr txBox="1"/>
          <p:nvPr/>
        </p:nvSpPr>
        <p:spPr>
          <a:xfrm>
            <a:off x="185761" y="2504291"/>
            <a:ext cx="3825800" cy="338554"/>
          </a:xfrm>
          <a:prstGeom prst="rect">
            <a:avLst/>
          </a:prstGeom>
          <a:noFill/>
        </p:spPr>
        <p:txBody>
          <a:bodyPr wrap="square" rtlCol="0">
            <a:spAutoFit/>
          </a:bodyPr>
          <a:lstStyle/>
          <a:p>
            <a:r>
              <a:rPr lang="en-US" sz="1600"/>
              <a:t>folder_path = pathlib.Path(“path to folder”)</a:t>
            </a:r>
          </a:p>
        </p:txBody>
      </p:sp>
      <mc:AlternateContent xmlns:mc="http://schemas.openxmlformats.org/markup-compatibility/2006" xmlns:p14="http://schemas.microsoft.com/office/powerpoint/2010/main">
        <mc:Choice Requires="p14">
          <p:contentPart p14:bwMode="auto" r:id="rId3">
            <p14:nvContentPartPr>
              <p14:cNvPr id="11" name="Ink 10">
                <a:extLst>
                  <a:ext uri="{FF2B5EF4-FFF2-40B4-BE49-F238E27FC236}">
                    <a16:creationId xmlns:a16="http://schemas.microsoft.com/office/drawing/2014/main" id="{E8DBC188-F6EC-9895-0EC0-5F9D3DA9383E}"/>
                  </a:ext>
                </a:extLst>
              </p14:cNvPr>
              <p14:cNvContentPartPr/>
              <p14:nvPr/>
            </p14:nvContentPartPr>
            <p14:xfrm>
              <a:off x="4144407" y="2673568"/>
              <a:ext cx="1193400" cy="55800"/>
            </p14:xfrm>
          </p:contentPart>
        </mc:Choice>
        <mc:Fallback xmlns="">
          <p:pic>
            <p:nvPicPr>
              <p:cNvPr id="11" name="Ink 10">
                <a:extLst>
                  <a:ext uri="{FF2B5EF4-FFF2-40B4-BE49-F238E27FC236}">
                    <a16:creationId xmlns:a16="http://schemas.microsoft.com/office/drawing/2014/main" id="{E8DBC188-F6EC-9895-0EC0-5F9D3DA9383E}"/>
                  </a:ext>
                </a:extLst>
              </p:cNvPr>
              <p:cNvPicPr/>
              <p:nvPr/>
            </p:nvPicPr>
            <p:blipFill>
              <a:blip r:embed="rId4"/>
              <a:stretch>
                <a:fillRect/>
              </a:stretch>
            </p:blipFill>
            <p:spPr>
              <a:xfrm>
                <a:off x="4135407" y="2664568"/>
                <a:ext cx="1211040" cy="73440"/>
              </a:xfrm>
              <a:prstGeom prst="rect">
                <a:avLst/>
              </a:prstGeom>
            </p:spPr>
          </p:pic>
        </mc:Fallback>
      </mc:AlternateContent>
      <p:sp>
        <p:nvSpPr>
          <p:cNvPr id="12" name="TextBox 11">
            <a:extLst>
              <a:ext uri="{FF2B5EF4-FFF2-40B4-BE49-F238E27FC236}">
                <a16:creationId xmlns:a16="http://schemas.microsoft.com/office/drawing/2014/main" id="{B6F4EE98-F644-0FA9-8F4B-E64798BCF233}"/>
              </a:ext>
            </a:extLst>
          </p:cNvPr>
          <p:cNvSpPr txBox="1"/>
          <p:nvPr/>
        </p:nvSpPr>
        <p:spPr>
          <a:xfrm>
            <a:off x="5553499" y="2487625"/>
            <a:ext cx="6165876" cy="307777"/>
          </a:xfrm>
          <a:prstGeom prst="rect">
            <a:avLst/>
          </a:prstGeom>
          <a:noFill/>
        </p:spPr>
        <p:txBody>
          <a:bodyPr wrap="square" rtlCol="0">
            <a:spAutoFit/>
          </a:bodyPr>
          <a:lstStyle/>
          <a:p>
            <a:r>
              <a:rPr lang="en-US" sz="1400"/>
              <a:t>creates a Windows object out of the directory path. and stores it in folder_path.</a:t>
            </a:r>
          </a:p>
        </p:txBody>
      </p:sp>
      <p:sp>
        <p:nvSpPr>
          <p:cNvPr id="13" name="TextBox 12">
            <a:extLst>
              <a:ext uri="{FF2B5EF4-FFF2-40B4-BE49-F238E27FC236}">
                <a16:creationId xmlns:a16="http://schemas.microsoft.com/office/drawing/2014/main" id="{C47C7FFA-70C2-125B-1088-F5A9B48FB73F}"/>
              </a:ext>
            </a:extLst>
          </p:cNvPr>
          <p:cNvSpPr txBox="1"/>
          <p:nvPr/>
        </p:nvSpPr>
        <p:spPr>
          <a:xfrm>
            <a:off x="185760" y="3055735"/>
            <a:ext cx="2744251" cy="338554"/>
          </a:xfrm>
          <a:prstGeom prst="rect">
            <a:avLst/>
          </a:prstGeom>
          <a:noFill/>
        </p:spPr>
        <p:txBody>
          <a:bodyPr wrap="square" rtlCol="0">
            <a:spAutoFit/>
          </a:bodyPr>
          <a:lstStyle/>
          <a:p>
            <a:r>
              <a:rPr lang="en-US" sz="1600"/>
              <a:t>files = folder_path.glob(string)</a:t>
            </a:r>
          </a:p>
        </p:txBody>
      </p:sp>
      <mc:AlternateContent xmlns:mc="http://schemas.openxmlformats.org/markup-compatibility/2006" xmlns:p14="http://schemas.microsoft.com/office/powerpoint/2010/main">
        <mc:Choice Requires="p14">
          <p:contentPart p14:bwMode="auto" r:id="rId5">
            <p14:nvContentPartPr>
              <p14:cNvPr id="15" name="Ink 14">
                <a:extLst>
                  <a:ext uri="{FF2B5EF4-FFF2-40B4-BE49-F238E27FC236}">
                    <a16:creationId xmlns:a16="http://schemas.microsoft.com/office/drawing/2014/main" id="{A00CF96C-014E-1797-9B19-42A9C2120B5F}"/>
                  </a:ext>
                </a:extLst>
              </p14:cNvPr>
              <p14:cNvContentPartPr/>
              <p14:nvPr/>
            </p14:nvContentPartPr>
            <p14:xfrm flipV="1">
              <a:off x="2930011" y="3228231"/>
              <a:ext cx="977797" cy="45719"/>
            </p14:xfrm>
          </p:contentPart>
        </mc:Choice>
        <mc:Fallback xmlns="">
          <p:pic>
            <p:nvPicPr>
              <p:cNvPr id="15" name="Ink 14">
                <a:extLst>
                  <a:ext uri="{FF2B5EF4-FFF2-40B4-BE49-F238E27FC236}">
                    <a16:creationId xmlns:a16="http://schemas.microsoft.com/office/drawing/2014/main" id="{A00CF96C-014E-1797-9B19-42A9C2120B5F}"/>
                  </a:ext>
                </a:extLst>
              </p:cNvPr>
              <p:cNvPicPr/>
              <p:nvPr/>
            </p:nvPicPr>
            <p:blipFill>
              <a:blip r:embed="rId6"/>
              <a:stretch>
                <a:fillRect/>
              </a:stretch>
            </p:blipFill>
            <p:spPr>
              <a:xfrm flipV="1">
                <a:off x="2921011" y="3219231"/>
                <a:ext cx="995438" cy="63359"/>
              </a:xfrm>
              <a:prstGeom prst="rect">
                <a:avLst/>
              </a:prstGeom>
            </p:spPr>
          </p:pic>
        </mc:Fallback>
      </mc:AlternateContent>
      <p:sp>
        <p:nvSpPr>
          <p:cNvPr id="16" name="TextBox 15">
            <a:extLst>
              <a:ext uri="{FF2B5EF4-FFF2-40B4-BE49-F238E27FC236}">
                <a16:creationId xmlns:a16="http://schemas.microsoft.com/office/drawing/2014/main" id="{399146F1-C234-7894-6B8A-555FD9CE6404}"/>
              </a:ext>
            </a:extLst>
          </p:cNvPr>
          <p:cNvSpPr txBox="1"/>
          <p:nvPr/>
        </p:nvSpPr>
        <p:spPr>
          <a:xfrm>
            <a:off x="4261637" y="3055735"/>
            <a:ext cx="7841872" cy="1169551"/>
          </a:xfrm>
          <a:prstGeom prst="rect">
            <a:avLst/>
          </a:prstGeom>
          <a:noFill/>
        </p:spPr>
        <p:txBody>
          <a:bodyPr wrap="square" rtlCol="0">
            <a:spAutoFit/>
          </a:bodyPr>
          <a:lstStyle/>
          <a:p>
            <a:r>
              <a:rPr lang="en-US" sz="1400"/>
              <a:t>returns an iterable of all the files within folder_path with string in their name.  So for instance could have: </a:t>
            </a:r>
          </a:p>
          <a:p>
            <a:r>
              <a:rPr lang="en-US" sz="1400">
                <a:solidFill>
                  <a:srgbClr val="0000FF"/>
                </a:solidFill>
              </a:rPr>
              <a:t>string = “*.txt” = ‘any_file_name.txt’</a:t>
            </a:r>
          </a:p>
          <a:p>
            <a:r>
              <a:rPr lang="en-US" sz="1400"/>
              <a:t>If you want it to search through a subfolder, then use /.  So </a:t>
            </a:r>
          </a:p>
          <a:p>
            <a:r>
              <a:rPr lang="en-US" sz="1400">
                <a:solidFill>
                  <a:srgbClr val="0000FF"/>
                </a:solidFill>
              </a:rPr>
              <a:t>string = ‘*/*.txt’ = ‘any_subfolder_name/any_file_name.txt’ </a:t>
            </a:r>
          </a:p>
          <a:p>
            <a:r>
              <a:rPr lang="en-US" sz="1400" b="1"/>
              <a:t>Also noticed that sometimes it likes / and sometimes it likes \ for separating folders.  </a:t>
            </a:r>
          </a:p>
        </p:txBody>
      </p:sp>
      <p:sp>
        <p:nvSpPr>
          <p:cNvPr id="26" name="TextBox 25">
            <a:extLst>
              <a:ext uri="{FF2B5EF4-FFF2-40B4-BE49-F238E27FC236}">
                <a16:creationId xmlns:a16="http://schemas.microsoft.com/office/drawing/2014/main" id="{DFEA3E31-0D7A-4E7D-680F-57235FBB26C2}"/>
              </a:ext>
            </a:extLst>
          </p:cNvPr>
          <p:cNvSpPr txBox="1"/>
          <p:nvPr/>
        </p:nvSpPr>
        <p:spPr>
          <a:xfrm>
            <a:off x="4261637" y="4290043"/>
            <a:ext cx="5845924" cy="523220"/>
          </a:xfrm>
          <a:prstGeom prst="rect">
            <a:avLst/>
          </a:prstGeom>
          <a:noFill/>
        </p:spPr>
        <p:txBody>
          <a:bodyPr wrap="square" rtlCol="0">
            <a:spAutoFit/>
          </a:bodyPr>
          <a:lstStyle/>
          <a:p>
            <a:r>
              <a:rPr lang="en-US" sz="1400"/>
              <a:t>Can cast generator/iterable as a list, say, via: list(files).  </a:t>
            </a:r>
          </a:p>
          <a:p>
            <a:r>
              <a:rPr lang="en-US" sz="1400"/>
              <a:t>And FWIW, str(list(files)[m]) will return the path of the m</a:t>
            </a:r>
            <a:r>
              <a:rPr lang="en-US" sz="1400" baseline="30000"/>
              <a:t>th</a:t>
            </a:r>
            <a:r>
              <a:rPr lang="en-US" sz="1400"/>
              <a:t> file in the list.</a:t>
            </a:r>
          </a:p>
        </p:txBody>
      </p:sp>
    </p:spTree>
    <p:extLst>
      <p:ext uri="{BB962C8B-B14F-4D97-AF65-F5344CB8AC3E}">
        <p14:creationId xmlns:p14="http://schemas.microsoft.com/office/powerpoint/2010/main" val="27576283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7112123-B761-2885-C428-DFAEA5A8224D}"/>
              </a:ext>
            </a:extLst>
          </p:cNvPr>
          <p:cNvSpPr txBox="1"/>
          <p:nvPr/>
        </p:nvSpPr>
        <p:spPr>
          <a:xfrm>
            <a:off x="5139423" y="1029275"/>
            <a:ext cx="1832489" cy="338554"/>
          </a:xfrm>
          <a:prstGeom prst="rect">
            <a:avLst/>
          </a:prstGeom>
          <a:noFill/>
        </p:spPr>
        <p:txBody>
          <a:bodyPr wrap="square" rtlCol="0">
            <a:spAutoFit/>
          </a:bodyPr>
          <a:lstStyle/>
          <a:p>
            <a:r>
              <a:rPr lang="en-US" sz="1600"/>
              <a:t>Then we’d say,</a:t>
            </a:r>
          </a:p>
        </p:txBody>
      </p:sp>
      <p:sp>
        <p:nvSpPr>
          <p:cNvPr id="14" name="TextBox 13">
            <a:extLst>
              <a:ext uri="{FF2B5EF4-FFF2-40B4-BE49-F238E27FC236}">
                <a16:creationId xmlns:a16="http://schemas.microsoft.com/office/drawing/2014/main" id="{B6E9F22F-EBA2-E7FA-4E5B-4EA4DAF056C9}"/>
              </a:ext>
            </a:extLst>
          </p:cNvPr>
          <p:cNvSpPr txBox="1"/>
          <p:nvPr/>
        </p:nvSpPr>
        <p:spPr>
          <a:xfrm>
            <a:off x="5139424" y="1624557"/>
            <a:ext cx="6971586" cy="923330"/>
          </a:xfrm>
          <a:prstGeom prst="rect">
            <a:avLst/>
          </a:prstGeom>
          <a:noFill/>
        </p:spPr>
        <p:txBody>
          <a:bodyPr wrap="square" rtlCol="0">
            <a:spAutoFit/>
          </a:bodyPr>
          <a:lstStyle/>
          <a:p>
            <a:r>
              <a:rPr lang="en-US"/>
              <a:t>nn.add(keras.layers.Dense(units = 4, input_shape = (3,), activation = A</a:t>
            </a:r>
            <a:r>
              <a:rPr lang="en-US" baseline="-25000"/>
              <a:t>1</a:t>
            </a:r>
            <a:r>
              <a:rPr lang="en-US"/>
              <a:t>)</a:t>
            </a:r>
          </a:p>
          <a:p>
            <a:r>
              <a:rPr lang="en-US"/>
              <a:t>nn.add(keras.layers.Dense(units = 2, input_shape = (4,), activation = A</a:t>
            </a:r>
            <a:r>
              <a:rPr lang="en-US" baseline="-25000"/>
              <a:t>2</a:t>
            </a:r>
            <a:r>
              <a:rPr lang="en-US"/>
              <a:t>)</a:t>
            </a:r>
          </a:p>
          <a:p>
            <a:r>
              <a:rPr lang="en-US"/>
              <a:t>nn.add(keras.layers.Dense(</a:t>
            </a:r>
            <a:r>
              <a:rPr lang="en-US">
                <a:solidFill>
                  <a:srgbClr val="FF0000"/>
                </a:solidFill>
              </a:rPr>
              <a:t>units = 3</a:t>
            </a:r>
            <a:r>
              <a:rPr lang="en-US"/>
              <a:t>, input_shape = (2,), activation  = </a:t>
            </a:r>
            <a:r>
              <a:rPr lang="el-GR">
                <a:latin typeface="Calibri" panose="020F0502020204030204" pitchFamily="34" charset="0"/>
                <a:ea typeface="Calibri" panose="020F0502020204030204" pitchFamily="34" charset="0"/>
                <a:cs typeface="Calibri" panose="020F0502020204030204" pitchFamily="34" charset="0"/>
              </a:rPr>
              <a:t>σ</a:t>
            </a:r>
            <a:r>
              <a:rPr lang="en-US"/>
              <a:t>)</a:t>
            </a:r>
          </a:p>
        </p:txBody>
      </p:sp>
      <p:sp>
        <p:nvSpPr>
          <p:cNvPr id="16" name="TextBox 15">
            <a:extLst>
              <a:ext uri="{FF2B5EF4-FFF2-40B4-BE49-F238E27FC236}">
                <a16:creationId xmlns:a16="http://schemas.microsoft.com/office/drawing/2014/main" id="{7DC1DF1E-3829-8987-FBD1-F4D3DA793CEE}"/>
              </a:ext>
            </a:extLst>
          </p:cNvPr>
          <p:cNvSpPr txBox="1"/>
          <p:nvPr/>
        </p:nvSpPr>
        <p:spPr>
          <a:xfrm>
            <a:off x="307261" y="4367812"/>
            <a:ext cx="1605504" cy="338554"/>
          </a:xfrm>
          <a:prstGeom prst="rect">
            <a:avLst/>
          </a:prstGeom>
          <a:noFill/>
        </p:spPr>
        <p:txBody>
          <a:bodyPr wrap="square" rtlCol="0">
            <a:spAutoFit/>
          </a:bodyPr>
          <a:lstStyle/>
          <a:p>
            <a:r>
              <a:rPr lang="en-US" sz="1600"/>
              <a:t>Model ouput is: </a:t>
            </a:r>
          </a:p>
        </p:txBody>
      </p:sp>
      <p:sp>
        <p:nvSpPr>
          <p:cNvPr id="17" name="TextBox 16">
            <a:extLst>
              <a:ext uri="{FF2B5EF4-FFF2-40B4-BE49-F238E27FC236}">
                <a16:creationId xmlns:a16="http://schemas.microsoft.com/office/drawing/2014/main" id="{B4C45780-1B3C-0612-972D-3F8916A07A02}"/>
              </a:ext>
            </a:extLst>
          </p:cNvPr>
          <p:cNvSpPr txBox="1"/>
          <p:nvPr/>
        </p:nvSpPr>
        <p:spPr>
          <a:xfrm>
            <a:off x="5121908" y="3302440"/>
            <a:ext cx="5726061" cy="369332"/>
          </a:xfrm>
          <a:prstGeom prst="rect">
            <a:avLst/>
          </a:prstGeom>
          <a:noFill/>
        </p:spPr>
        <p:txBody>
          <a:bodyPr wrap="square" rtlCol="0">
            <a:spAutoFit/>
          </a:bodyPr>
          <a:lstStyle/>
          <a:p>
            <a:r>
              <a:rPr lang="en-US"/>
              <a:t>nn.get_weights_ = ([W</a:t>
            </a:r>
            <a:r>
              <a:rPr lang="en-US" baseline="30000"/>
              <a:t>(1)</a:t>
            </a:r>
            <a:r>
              <a:rPr lang="en-US"/>
              <a:t>]</a:t>
            </a:r>
            <a:r>
              <a:rPr lang="en-US" baseline="30000"/>
              <a:t>T</a:t>
            </a:r>
            <a:r>
              <a:rPr lang="en-US"/>
              <a:t> , B</a:t>
            </a:r>
            <a:r>
              <a:rPr lang="en-US" baseline="30000"/>
              <a:t>(1)</a:t>
            </a:r>
            <a:r>
              <a:rPr lang="en-US"/>
              <a:t>, [W</a:t>
            </a:r>
            <a:r>
              <a:rPr lang="en-US" baseline="30000"/>
              <a:t>(2)</a:t>
            </a:r>
            <a:r>
              <a:rPr lang="en-US"/>
              <a:t>]</a:t>
            </a:r>
            <a:r>
              <a:rPr lang="en-US" baseline="30000"/>
              <a:t>T</a:t>
            </a:r>
            <a:r>
              <a:rPr lang="en-US"/>
              <a:t>, B</a:t>
            </a:r>
            <a:r>
              <a:rPr lang="en-US" baseline="30000"/>
              <a:t>(2)</a:t>
            </a:r>
            <a:r>
              <a:rPr lang="en-US"/>
              <a:t>, [W</a:t>
            </a:r>
            <a:r>
              <a:rPr lang="en-US" baseline="30000"/>
              <a:t>(3)</a:t>
            </a:r>
            <a:r>
              <a:rPr lang="en-US"/>
              <a:t>]</a:t>
            </a:r>
            <a:r>
              <a:rPr lang="en-US" baseline="30000"/>
              <a:t>T</a:t>
            </a:r>
            <a:r>
              <a:rPr lang="en-US"/>
              <a:t>, B</a:t>
            </a:r>
            <a:r>
              <a:rPr lang="en-US" baseline="30000"/>
              <a:t>(3</a:t>
            </a:r>
            <a:r>
              <a:rPr lang="en-US"/>
              <a:t>)</a:t>
            </a:r>
          </a:p>
        </p:txBody>
      </p:sp>
      <p:sp>
        <p:nvSpPr>
          <p:cNvPr id="9" name="TextBox 8">
            <a:extLst>
              <a:ext uri="{FF2B5EF4-FFF2-40B4-BE49-F238E27FC236}">
                <a16:creationId xmlns:a16="http://schemas.microsoft.com/office/drawing/2014/main" id="{F0F41AC6-938C-4016-B524-C6D4F7DDF4E4}"/>
              </a:ext>
            </a:extLst>
          </p:cNvPr>
          <p:cNvSpPr txBox="1"/>
          <p:nvPr/>
        </p:nvSpPr>
        <p:spPr>
          <a:xfrm>
            <a:off x="307261" y="1029275"/>
            <a:ext cx="4533485" cy="584775"/>
          </a:xfrm>
          <a:prstGeom prst="rect">
            <a:avLst/>
          </a:prstGeom>
          <a:noFill/>
        </p:spPr>
        <p:txBody>
          <a:bodyPr wrap="square" rtlCol="0">
            <a:spAutoFit/>
          </a:bodyPr>
          <a:lstStyle/>
          <a:p>
            <a:r>
              <a:rPr lang="en-US" sz="1600"/>
              <a:t>So say we wanted to code this ternary classification network,</a:t>
            </a:r>
          </a:p>
        </p:txBody>
      </p:sp>
      <p:graphicFrame>
        <p:nvGraphicFramePr>
          <p:cNvPr id="23" name="Object 22">
            <a:extLst>
              <a:ext uri="{FF2B5EF4-FFF2-40B4-BE49-F238E27FC236}">
                <a16:creationId xmlns:a16="http://schemas.microsoft.com/office/drawing/2014/main" id="{E3724ED6-54B7-F77E-039F-6050C54EAB76}"/>
              </a:ext>
            </a:extLst>
          </p:cNvPr>
          <p:cNvGraphicFramePr>
            <a:graphicFrameLocks noChangeAspect="1"/>
          </p:cNvGraphicFramePr>
          <p:nvPr/>
        </p:nvGraphicFramePr>
        <p:xfrm>
          <a:off x="354271" y="4892009"/>
          <a:ext cx="4286250" cy="431800"/>
        </p:xfrm>
        <a:graphic>
          <a:graphicData uri="http://schemas.openxmlformats.org/presentationml/2006/ole">
            <mc:AlternateContent xmlns:mc="http://schemas.openxmlformats.org/markup-compatibility/2006">
              <mc:Choice xmlns:v="urn:schemas-microsoft-com:vml" Requires="v">
                <p:oleObj name="Equation" r:id="rId3" imgW="3276360" imgH="330120" progId="Equation.DSMT4">
                  <p:embed/>
                </p:oleObj>
              </mc:Choice>
              <mc:Fallback>
                <p:oleObj name="Equation" r:id="rId3" imgW="3276360" imgH="330120" progId="Equation.DSMT4">
                  <p:embed/>
                  <p:pic>
                    <p:nvPicPr>
                      <p:cNvPr id="23" name="Object 22">
                        <a:extLst>
                          <a:ext uri="{FF2B5EF4-FFF2-40B4-BE49-F238E27FC236}">
                            <a16:creationId xmlns:a16="http://schemas.microsoft.com/office/drawing/2014/main" id="{E3724ED6-54B7-F77E-039F-6050C54EAB76}"/>
                          </a:ext>
                        </a:extLst>
                      </p:cNvPr>
                      <p:cNvPicPr/>
                      <p:nvPr/>
                    </p:nvPicPr>
                    <p:blipFill>
                      <a:blip r:embed="rId4"/>
                      <a:stretch>
                        <a:fillRect/>
                      </a:stretch>
                    </p:blipFill>
                    <p:spPr>
                      <a:xfrm>
                        <a:off x="354271" y="4892009"/>
                        <a:ext cx="4286250" cy="431800"/>
                      </a:xfrm>
                      <a:prstGeom prst="rect">
                        <a:avLst/>
                      </a:prstGeom>
                    </p:spPr>
                  </p:pic>
                </p:oleObj>
              </mc:Fallback>
            </mc:AlternateContent>
          </a:graphicData>
        </a:graphic>
      </p:graphicFrame>
      <p:sp>
        <p:nvSpPr>
          <p:cNvPr id="25" name="TextBox 24">
            <a:extLst>
              <a:ext uri="{FF2B5EF4-FFF2-40B4-BE49-F238E27FC236}">
                <a16:creationId xmlns:a16="http://schemas.microsoft.com/office/drawing/2014/main" id="{E1C3D3B4-840C-A7DF-151C-DC34A2D49C4C}"/>
              </a:ext>
            </a:extLst>
          </p:cNvPr>
          <p:cNvSpPr txBox="1"/>
          <p:nvPr/>
        </p:nvSpPr>
        <p:spPr>
          <a:xfrm>
            <a:off x="5139423" y="2802482"/>
            <a:ext cx="4282029" cy="338554"/>
          </a:xfrm>
          <a:prstGeom prst="rect">
            <a:avLst/>
          </a:prstGeom>
          <a:noFill/>
        </p:spPr>
        <p:txBody>
          <a:bodyPr wrap="square">
            <a:spAutoFit/>
          </a:bodyPr>
          <a:lstStyle/>
          <a:p>
            <a:r>
              <a:rPr lang="en-US" sz="1600"/>
              <a:t>And </a:t>
            </a:r>
            <a:r>
              <a:rPr lang="en-US" sz="1600">
                <a:solidFill>
                  <a:srgbClr val="0000FF"/>
                </a:solidFill>
              </a:rPr>
              <a:t>nn.get_weights() </a:t>
            </a:r>
            <a:r>
              <a:rPr lang="en-US" sz="1600"/>
              <a:t>returns the following:</a:t>
            </a:r>
          </a:p>
        </p:txBody>
      </p:sp>
      <p:sp>
        <p:nvSpPr>
          <p:cNvPr id="3" name="TextBox 2">
            <a:extLst>
              <a:ext uri="{FF2B5EF4-FFF2-40B4-BE49-F238E27FC236}">
                <a16:creationId xmlns:a16="http://schemas.microsoft.com/office/drawing/2014/main" id="{CEE25706-F781-B654-6558-3C112464D003}"/>
              </a:ext>
            </a:extLst>
          </p:cNvPr>
          <p:cNvSpPr txBox="1"/>
          <p:nvPr/>
        </p:nvSpPr>
        <p:spPr>
          <a:xfrm>
            <a:off x="5139423" y="3832937"/>
            <a:ext cx="1163896" cy="338554"/>
          </a:xfrm>
          <a:prstGeom prst="rect">
            <a:avLst/>
          </a:prstGeom>
          <a:noFill/>
        </p:spPr>
        <p:txBody>
          <a:bodyPr wrap="square" rtlCol="0">
            <a:spAutoFit/>
          </a:bodyPr>
          <a:lstStyle/>
          <a:p>
            <a:r>
              <a:rPr lang="en-US" sz="1600"/>
              <a:t>which are:</a:t>
            </a:r>
          </a:p>
        </p:txBody>
      </p:sp>
      <p:graphicFrame>
        <p:nvGraphicFramePr>
          <p:cNvPr id="4" name="Object 3">
            <a:extLst>
              <a:ext uri="{FF2B5EF4-FFF2-40B4-BE49-F238E27FC236}">
                <a16:creationId xmlns:a16="http://schemas.microsoft.com/office/drawing/2014/main" id="{950B7AE4-CE44-98D2-0043-6FF115EE28D8}"/>
              </a:ext>
            </a:extLst>
          </p:cNvPr>
          <p:cNvGraphicFramePr>
            <a:graphicFrameLocks noChangeAspect="1"/>
          </p:cNvGraphicFramePr>
          <p:nvPr/>
        </p:nvGraphicFramePr>
        <p:xfrm>
          <a:off x="5256104" y="4308775"/>
          <a:ext cx="3919537" cy="2444750"/>
        </p:xfrm>
        <a:graphic>
          <a:graphicData uri="http://schemas.openxmlformats.org/presentationml/2006/ole">
            <mc:AlternateContent xmlns:mc="http://schemas.openxmlformats.org/markup-compatibility/2006">
              <mc:Choice xmlns:v="urn:schemas-microsoft-com:vml" Requires="v">
                <p:oleObj name="Equation" r:id="rId5" imgW="3920024" imgH="2444660" progId="Equation.DSMT4">
                  <p:embed/>
                </p:oleObj>
              </mc:Choice>
              <mc:Fallback>
                <p:oleObj name="Equation" r:id="rId5" imgW="3920024" imgH="2444660" progId="Equation.DSMT4">
                  <p:embed/>
                  <p:pic>
                    <p:nvPicPr>
                      <p:cNvPr id="4" name="Object 3">
                        <a:extLst>
                          <a:ext uri="{FF2B5EF4-FFF2-40B4-BE49-F238E27FC236}">
                            <a16:creationId xmlns:a16="http://schemas.microsoft.com/office/drawing/2014/main" id="{950B7AE4-CE44-98D2-0043-6FF115EE28D8}"/>
                          </a:ext>
                        </a:extLst>
                      </p:cNvPr>
                      <p:cNvPicPr/>
                      <p:nvPr/>
                    </p:nvPicPr>
                    <p:blipFill>
                      <a:blip r:embed="rId6"/>
                      <a:stretch>
                        <a:fillRect/>
                      </a:stretch>
                    </p:blipFill>
                    <p:spPr>
                      <a:xfrm>
                        <a:off x="5256104" y="4308775"/>
                        <a:ext cx="3919537" cy="2444750"/>
                      </a:xfrm>
                      <a:prstGeom prst="rect">
                        <a:avLst/>
                      </a:prstGeom>
                    </p:spPr>
                  </p:pic>
                </p:oleObj>
              </mc:Fallback>
            </mc:AlternateContent>
          </a:graphicData>
        </a:graphic>
      </p:graphicFrame>
      <p:pic>
        <p:nvPicPr>
          <p:cNvPr id="5" name="Picture 4">
            <a:extLst>
              <a:ext uri="{FF2B5EF4-FFF2-40B4-BE49-F238E27FC236}">
                <a16:creationId xmlns:a16="http://schemas.microsoft.com/office/drawing/2014/main" id="{2B977D41-CF28-E05E-3040-FB2B3B702300}"/>
              </a:ext>
            </a:extLst>
          </p:cNvPr>
          <p:cNvPicPr>
            <a:picLocks noChangeAspect="1"/>
          </p:cNvPicPr>
          <p:nvPr/>
        </p:nvPicPr>
        <p:blipFill>
          <a:blip r:embed="rId7"/>
          <a:stretch>
            <a:fillRect/>
          </a:stretch>
        </p:blipFill>
        <p:spPr>
          <a:xfrm>
            <a:off x="354271" y="1886908"/>
            <a:ext cx="4317973" cy="2169701"/>
          </a:xfrm>
          <a:prstGeom prst="rect">
            <a:avLst/>
          </a:prstGeom>
        </p:spPr>
      </p:pic>
      <p:sp>
        <p:nvSpPr>
          <p:cNvPr id="6" name="Rectangle 5">
            <a:extLst>
              <a:ext uri="{FF2B5EF4-FFF2-40B4-BE49-F238E27FC236}">
                <a16:creationId xmlns:a16="http://schemas.microsoft.com/office/drawing/2014/main" id="{1BDEF622-CB95-3538-55E8-9AF180DFAFC0}"/>
              </a:ext>
            </a:extLst>
          </p:cNvPr>
          <p:cNvSpPr/>
          <p:nvPr/>
        </p:nvSpPr>
        <p:spPr>
          <a:xfrm>
            <a:off x="3829257" y="188789"/>
            <a:ext cx="5122428" cy="461665"/>
          </a:xfrm>
          <a:prstGeom prst="rect">
            <a:avLst/>
          </a:prstGeom>
        </p:spPr>
        <p:txBody>
          <a:bodyPr wrap="none">
            <a:spAutoFit/>
          </a:bodyPr>
          <a:lstStyle/>
          <a:p>
            <a:r>
              <a:rPr lang="en-US" sz="2400" b="1" u="sng">
                <a:solidFill>
                  <a:srgbClr val="FF0000"/>
                </a:solidFill>
              </a:rPr>
              <a:t>Tensor Flow: Basic Sequential Network</a:t>
            </a:r>
          </a:p>
        </p:txBody>
      </p:sp>
    </p:spTree>
    <p:extLst>
      <p:ext uri="{BB962C8B-B14F-4D97-AF65-F5344CB8AC3E}">
        <p14:creationId xmlns:p14="http://schemas.microsoft.com/office/powerpoint/2010/main" val="25629643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420188" y="1186780"/>
            <a:ext cx="11203263" cy="338554"/>
          </a:xfrm>
          <a:prstGeom prst="rect">
            <a:avLst/>
          </a:prstGeom>
          <a:noFill/>
        </p:spPr>
        <p:txBody>
          <a:bodyPr wrap="square" rtlCol="0">
            <a:spAutoFit/>
          </a:bodyPr>
          <a:lstStyle/>
          <a:p>
            <a:r>
              <a:rPr lang="en-US" sz="1600"/>
              <a:t>It seems that can’t employ activation functions like </a:t>
            </a:r>
            <a:r>
              <a:rPr lang="en-US" sz="1600">
                <a:solidFill>
                  <a:srgbClr val="0000FF"/>
                </a:solidFill>
              </a:rPr>
              <a:t>LeakyReLU</a:t>
            </a:r>
            <a:r>
              <a:rPr lang="en-US" sz="1600"/>
              <a:t> directly within a Dense layer.  We have to add them as a separate layer.</a:t>
            </a:r>
          </a:p>
        </p:txBody>
      </p:sp>
      <p:sp>
        <p:nvSpPr>
          <p:cNvPr id="13" name="TextBox 12">
            <a:extLst>
              <a:ext uri="{FF2B5EF4-FFF2-40B4-BE49-F238E27FC236}">
                <a16:creationId xmlns:a16="http://schemas.microsoft.com/office/drawing/2014/main" id="{A06CBC6C-3395-51FB-63DC-4E721337B329}"/>
              </a:ext>
            </a:extLst>
          </p:cNvPr>
          <p:cNvSpPr txBox="1"/>
          <p:nvPr/>
        </p:nvSpPr>
        <p:spPr>
          <a:xfrm>
            <a:off x="420187" y="1822859"/>
            <a:ext cx="4283788" cy="369332"/>
          </a:xfrm>
          <a:prstGeom prst="rect">
            <a:avLst/>
          </a:prstGeom>
          <a:noFill/>
        </p:spPr>
        <p:txBody>
          <a:bodyPr wrap="square" rtlCol="0">
            <a:spAutoFit/>
          </a:bodyPr>
          <a:lstStyle/>
          <a:p>
            <a:r>
              <a:rPr lang="en-US"/>
              <a:t>nn.add(keras.layers.LeakyReLU(alpha = #))</a:t>
            </a:r>
          </a:p>
        </p:txBody>
      </p:sp>
      <p:pic>
        <p:nvPicPr>
          <p:cNvPr id="15" name="Picture 14">
            <a:extLst>
              <a:ext uri="{FF2B5EF4-FFF2-40B4-BE49-F238E27FC236}">
                <a16:creationId xmlns:a16="http://schemas.microsoft.com/office/drawing/2014/main" id="{96BB419D-C02F-BFEE-A54E-5E179E3331B1}"/>
              </a:ext>
            </a:extLst>
          </p:cNvPr>
          <p:cNvPicPr>
            <a:picLocks noChangeAspect="1"/>
          </p:cNvPicPr>
          <p:nvPr/>
        </p:nvPicPr>
        <p:blipFill>
          <a:blip r:embed="rId3"/>
          <a:stretch>
            <a:fillRect/>
          </a:stretch>
        </p:blipFill>
        <p:spPr>
          <a:xfrm>
            <a:off x="420188" y="2627492"/>
            <a:ext cx="4042181" cy="2083392"/>
          </a:xfrm>
          <a:prstGeom prst="rect">
            <a:avLst/>
          </a:prstGeom>
        </p:spPr>
      </p:pic>
      <p:sp>
        <p:nvSpPr>
          <p:cNvPr id="16" name="TextBox 15">
            <a:extLst>
              <a:ext uri="{FF2B5EF4-FFF2-40B4-BE49-F238E27FC236}">
                <a16:creationId xmlns:a16="http://schemas.microsoft.com/office/drawing/2014/main" id="{27DBD635-BEFE-C78A-F591-2B0342628453}"/>
              </a:ext>
            </a:extLst>
          </p:cNvPr>
          <p:cNvSpPr txBox="1"/>
          <p:nvPr/>
        </p:nvSpPr>
        <p:spPr>
          <a:xfrm>
            <a:off x="316493" y="4998724"/>
            <a:ext cx="11203264" cy="338554"/>
          </a:xfrm>
          <a:prstGeom prst="rect">
            <a:avLst/>
          </a:prstGeom>
          <a:noFill/>
        </p:spPr>
        <p:txBody>
          <a:bodyPr wrap="square" rtlCol="0">
            <a:spAutoFit/>
          </a:bodyPr>
          <a:lstStyle/>
          <a:p>
            <a:r>
              <a:rPr lang="en-US" sz="1600"/>
              <a:t>Then you’d have to code it like above right, as a combination of linear and LeakyReLU activation functions.  Specifically, you’d say,</a:t>
            </a:r>
          </a:p>
        </p:txBody>
      </p:sp>
      <p:pic>
        <p:nvPicPr>
          <p:cNvPr id="17" name="Picture 16">
            <a:extLst>
              <a:ext uri="{FF2B5EF4-FFF2-40B4-BE49-F238E27FC236}">
                <a16:creationId xmlns:a16="http://schemas.microsoft.com/office/drawing/2014/main" id="{A1B1F52A-261D-6064-9E38-0ED25D7D380F}"/>
              </a:ext>
            </a:extLst>
          </p:cNvPr>
          <p:cNvPicPr>
            <a:picLocks noChangeAspect="1"/>
          </p:cNvPicPr>
          <p:nvPr/>
        </p:nvPicPr>
        <p:blipFill>
          <a:blip r:embed="rId4"/>
          <a:stretch>
            <a:fillRect/>
          </a:stretch>
        </p:blipFill>
        <p:spPr>
          <a:xfrm>
            <a:off x="5640470" y="2682752"/>
            <a:ext cx="4341402" cy="1933604"/>
          </a:xfrm>
          <a:prstGeom prst="rect">
            <a:avLst/>
          </a:prstGeom>
        </p:spPr>
      </p:pic>
      <p:sp>
        <p:nvSpPr>
          <p:cNvPr id="22" name="TextBox 21">
            <a:extLst>
              <a:ext uri="{FF2B5EF4-FFF2-40B4-BE49-F238E27FC236}">
                <a16:creationId xmlns:a16="http://schemas.microsoft.com/office/drawing/2014/main" id="{090F7FDC-503F-F72D-A399-0B894D6F9580}"/>
              </a:ext>
            </a:extLst>
          </p:cNvPr>
          <p:cNvSpPr txBox="1"/>
          <p:nvPr/>
        </p:nvSpPr>
        <p:spPr>
          <a:xfrm>
            <a:off x="316493" y="5475091"/>
            <a:ext cx="7909457" cy="1200329"/>
          </a:xfrm>
          <a:prstGeom prst="rect">
            <a:avLst/>
          </a:prstGeom>
          <a:noFill/>
        </p:spPr>
        <p:txBody>
          <a:bodyPr wrap="square" rtlCol="0">
            <a:spAutoFit/>
          </a:bodyPr>
          <a:lstStyle/>
          <a:p>
            <a:r>
              <a:rPr lang="en-US"/>
              <a:t>nn.add(keras.layers.Dense(input_shape = (3,), units = 4, activation = “linear”)</a:t>
            </a:r>
          </a:p>
          <a:p>
            <a:r>
              <a:rPr lang="en-US"/>
              <a:t>nn.add(</a:t>
            </a:r>
            <a:r>
              <a:rPr lang="en-US">
                <a:solidFill>
                  <a:srgbClr val="0000FF"/>
                </a:solidFill>
              </a:rPr>
              <a:t>LeakyReLU</a:t>
            </a:r>
            <a:r>
              <a:rPr lang="en-US"/>
              <a:t>(alpha = #))</a:t>
            </a:r>
          </a:p>
          <a:p>
            <a:r>
              <a:rPr lang="en-US"/>
              <a:t>nn.add(keras.layers.Dense(input_shape = (4,), units = 2, activation = “A</a:t>
            </a:r>
            <a:r>
              <a:rPr lang="en-US" baseline="-25000"/>
              <a:t>2</a:t>
            </a:r>
            <a:r>
              <a:rPr lang="en-US"/>
              <a:t>”) nn.add(keras.layers.Dense(input_shape = (2,), units = 1, activation = “A</a:t>
            </a:r>
            <a:r>
              <a:rPr lang="en-US" baseline="-25000"/>
              <a:t>3</a:t>
            </a:r>
            <a:r>
              <a:rPr lang="en-US"/>
              <a:t>”)</a:t>
            </a:r>
          </a:p>
        </p:txBody>
      </p:sp>
      <p:sp>
        <p:nvSpPr>
          <p:cNvPr id="2" name="Rectangle 1">
            <a:extLst>
              <a:ext uri="{FF2B5EF4-FFF2-40B4-BE49-F238E27FC236}">
                <a16:creationId xmlns:a16="http://schemas.microsoft.com/office/drawing/2014/main" id="{300372AA-F8D8-44D4-0669-1B47E056EC90}"/>
              </a:ext>
            </a:extLst>
          </p:cNvPr>
          <p:cNvSpPr/>
          <p:nvPr/>
        </p:nvSpPr>
        <p:spPr>
          <a:xfrm>
            <a:off x="3829257" y="188789"/>
            <a:ext cx="5122428" cy="461665"/>
          </a:xfrm>
          <a:prstGeom prst="rect">
            <a:avLst/>
          </a:prstGeom>
        </p:spPr>
        <p:txBody>
          <a:bodyPr wrap="none">
            <a:spAutoFit/>
          </a:bodyPr>
          <a:lstStyle/>
          <a:p>
            <a:r>
              <a:rPr lang="en-US" sz="2400" b="1" u="sng">
                <a:solidFill>
                  <a:srgbClr val="FF0000"/>
                </a:solidFill>
              </a:rPr>
              <a:t>Tensor Flow: Basic Sequential Network</a:t>
            </a:r>
          </a:p>
        </p:txBody>
      </p:sp>
      <mc:AlternateContent xmlns:mc="http://schemas.openxmlformats.org/markup-compatibility/2006" xmlns:p14="http://schemas.microsoft.com/office/powerpoint/2010/main">
        <mc:Choice Requires="p14">
          <p:contentPart p14:bwMode="auto" r:id="rId5">
            <p14:nvContentPartPr>
              <p14:cNvPr id="3" name="Ink 2">
                <a:extLst>
                  <a:ext uri="{FF2B5EF4-FFF2-40B4-BE49-F238E27FC236}">
                    <a16:creationId xmlns:a16="http://schemas.microsoft.com/office/drawing/2014/main" id="{930CC31B-EFEE-D97A-E16F-AFE37DFA57EC}"/>
                  </a:ext>
                </a:extLst>
              </p14:cNvPr>
              <p14:cNvContentPartPr/>
              <p14:nvPr/>
            </p14:nvContentPartPr>
            <p14:xfrm>
              <a:off x="4590590" y="2006131"/>
              <a:ext cx="704160" cy="59040"/>
            </p14:xfrm>
          </p:contentPart>
        </mc:Choice>
        <mc:Fallback xmlns="">
          <p:pic>
            <p:nvPicPr>
              <p:cNvPr id="3" name="Ink 2">
                <a:extLst>
                  <a:ext uri="{FF2B5EF4-FFF2-40B4-BE49-F238E27FC236}">
                    <a16:creationId xmlns:a16="http://schemas.microsoft.com/office/drawing/2014/main" id="{930CC31B-EFEE-D97A-E16F-AFE37DFA57EC}"/>
                  </a:ext>
                </a:extLst>
              </p:cNvPr>
              <p:cNvPicPr/>
              <p:nvPr/>
            </p:nvPicPr>
            <p:blipFill>
              <a:blip r:embed="rId6"/>
              <a:stretch>
                <a:fillRect/>
              </a:stretch>
            </p:blipFill>
            <p:spPr>
              <a:xfrm>
                <a:off x="4581950" y="1997491"/>
                <a:ext cx="721800" cy="76680"/>
              </a:xfrm>
              <a:prstGeom prst="rect">
                <a:avLst/>
              </a:prstGeom>
            </p:spPr>
          </p:pic>
        </mc:Fallback>
      </mc:AlternateContent>
      <p:sp>
        <p:nvSpPr>
          <p:cNvPr id="5" name="TextBox 4">
            <a:extLst>
              <a:ext uri="{FF2B5EF4-FFF2-40B4-BE49-F238E27FC236}">
                <a16:creationId xmlns:a16="http://schemas.microsoft.com/office/drawing/2014/main" id="{512B4D2D-D9B4-F793-B1BD-DF7FFF00240A}"/>
              </a:ext>
            </a:extLst>
          </p:cNvPr>
          <p:cNvSpPr txBox="1"/>
          <p:nvPr/>
        </p:nvSpPr>
        <p:spPr>
          <a:xfrm>
            <a:off x="5471034" y="1818000"/>
            <a:ext cx="4860743" cy="307777"/>
          </a:xfrm>
          <a:prstGeom prst="rect">
            <a:avLst/>
          </a:prstGeom>
          <a:noFill/>
        </p:spPr>
        <p:txBody>
          <a:bodyPr wrap="square" rtlCol="0">
            <a:spAutoFit/>
          </a:bodyPr>
          <a:lstStyle/>
          <a:p>
            <a:r>
              <a:rPr lang="en-US" sz="1400"/>
              <a:t>a leaky RELU layer.  alpha is the slope of the leaky part?</a:t>
            </a:r>
          </a:p>
        </p:txBody>
      </p:sp>
    </p:spTree>
    <p:extLst>
      <p:ext uri="{BB962C8B-B14F-4D97-AF65-F5344CB8AC3E}">
        <p14:creationId xmlns:p14="http://schemas.microsoft.com/office/powerpoint/2010/main" val="17970544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199484" y="1303642"/>
            <a:ext cx="10350529" cy="584775"/>
          </a:xfrm>
          <a:prstGeom prst="rect">
            <a:avLst/>
          </a:prstGeom>
          <a:noFill/>
        </p:spPr>
        <p:txBody>
          <a:bodyPr wrap="square" rtlCol="0">
            <a:spAutoFit/>
          </a:bodyPr>
          <a:lstStyle/>
          <a:p>
            <a:r>
              <a:rPr lang="en-US" sz="1600"/>
              <a:t>Can add </a:t>
            </a:r>
            <a:r>
              <a:rPr lang="en-US" sz="1600" b="1"/>
              <a:t>drop out layers </a:t>
            </a:r>
            <a:r>
              <a:rPr lang="en-US" sz="1600"/>
              <a:t>via the same commands as dense layers.  Really it’s not a layer itself, but a modification of the previous layer.  Can also use it right after the input, to drop out inputs.  </a:t>
            </a:r>
          </a:p>
        </p:txBody>
      </p:sp>
      <p:sp>
        <p:nvSpPr>
          <p:cNvPr id="5" name="TextBox 4">
            <a:extLst>
              <a:ext uri="{FF2B5EF4-FFF2-40B4-BE49-F238E27FC236}">
                <a16:creationId xmlns:a16="http://schemas.microsoft.com/office/drawing/2014/main" id="{1D4FF21B-16E4-43B8-1AD9-21D56A7BE661}"/>
              </a:ext>
            </a:extLst>
          </p:cNvPr>
          <p:cNvSpPr txBox="1"/>
          <p:nvPr/>
        </p:nvSpPr>
        <p:spPr>
          <a:xfrm>
            <a:off x="4639956" y="2315454"/>
            <a:ext cx="6284427" cy="2031325"/>
          </a:xfrm>
          <a:prstGeom prst="rect">
            <a:avLst/>
          </a:prstGeom>
          <a:noFill/>
        </p:spPr>
        <p:txBody>
          <a:bodyPr wrap="square" rtlCol="0">
            <a:spAutoFit/>
          </a:bodyPr>
          <a:lstStyle/>
          <a:p>
            <a:r>
              <a:rPr lang="en-US" sz="1400"/>
              <a:t>This means that during training, it will randomly, and temporarily, take out p*N of the previous layer’s N output neurons.  Or rather, replace their activation functions with A(x) = 0.  It will also bolster the output of the previous layer’s leftover output neurons A(x) </a:t>
            </a:r>
            <a:r>
              <a:rPr lang="en-US" sz="1400">
                <a:sym typeface="Wingdings" panose="05000000000000000000" pitchFamily="2" charset="2"/>
              </a:rPr>
              <a:t> [1/(1-p)]A(x), so that the total cumulative output from the previous layer is still N*A(x).  Every time the weights are updated, new random output neurons will be frozen out for the next run/batch.  The neurons which are frozen out during a batch training run will therefore not have their weights updated during that run.  During testing, no previous layer output neurons are frozen out – they’re all used, with whatever weights they have ended up with during the training process.</a:t>
            </a:r>
            <a:endParaRPr lang="en-US" sz="1400"/>
          </a:p>
        </p:txBody>
      </p:sp>
      <mc:AlternateContent xmlns:mc="http://schemas.openxmlformats.org/markup-compatibility/2006" xmlns:p14="http://schemas.microsoft.com/office/powerpoint/2010/main">
        <mc:Choice Requires="p14">
          <p:contentPart p14:bwMode="auto" r:id="rId3">
            <p14:nvContentPartPr>
              <p14:cNvPr id="38" name="Ink 37">
                <a:extLst>
                  <a:ext uri="{FF2B5EF4-FFF2-40B4-BE49-F238E27FC236}">
                    <a16:creationId xmlns:a16="http://schemas.microsoft.com/office/drawing/2014/main" id="{6430CBAE-9CB3-7589-9A24-9BC71AFCBA22}"/>
                  </a:ext>
                </a:extLst>
              </p14:cNvPr>
              <p14:cNvContentPartPr/>
              <p14:nvPr/>
            </p14:nvContentPartPr>
            <p14:xfrm>
              <a:off x="3823106" y="2459262"/>
              <a:ext cx="429840" cy="20160"/>
            </p14:xfrm>
          </p:contentPart>
        </mc:Choice>
        <mc:Fallback xmlns="">
          <p:pic>
            <p:nvPicPr>
              <p:cNvPr id="38" name="Ink 37">
                <a:extLst>
                  <a:ext uri="{FF2B5EF4-FFF2-40B4-BE49-F238E27FC236}">
                    <a16:creationId xmlns:a16="http://schemas.microsoft.com/office/drawing/2014/main" id="{6430CBAE-9CB3-7589-9A24-9BC71AFCBA22}"/>
                  </a:ext>
                </a:extLst>
              </p:cNvPr>
              <p:cNvPicPr/>
              <p:nvPr/>
            </p:nvPicPr>
            <p:blipFill>
              <a:blip r:embed="rId4"/>
              <a:stretch>
                <a:fillRect/>
              </a:stretch>
            </p:blipFill>
            <p:spPr>
              <a:xfrm>
                <a:off x="3814106" y="2450098"/>
                <a:ext cx="447480" cy="38121"/>
              </a:xfrm>
              <a:prstGeom prst="rect">
                <a:avLst/>
              </a:prstGeom>
            </p:spPr>
          </p:pic>
        </mc:Fallback>
      </mc:AlternateContent>
      <p:sp>
        <p:nvSpPr>
          <p:cNvPr id="2" name="TextBox 1">
            <a:extLst>
              <a:ext uri="{FF2B5EF4-FFF2-40B4-BE49-F238E27FC236}">
                <a16:creationId xmlns:a16="http://schemas.microsoft.com/office/drawing/2014/main" id="{A69DCFA3-B675-8E29-1584-5EF18A46E749}"/>
              </a:ext>
            </a:extLst>
          </p:cNvPr>
          <p:cNvSpPr txBox="1"/>
          <p:nvPr/>
        </p:nvSpPr>
        <p:spPr>
          <a:xfrm>
            <a:off x="278139" y="2253899"/>
            <a:ext cx="3260245" cy="369332"/>
          </a:xfrm>
          <a:prstGeom prst="rect">
            <a:avLst/>
          </a:prstGeom>
          <a:noFill/>
        </p:spPr>
        <p:txBody>
          <a:bodyPr wrap="square" rtlCol="0">
            <a:spAutoFit/>
          </a:bodyPr>
          <a:lstStyle/>
          <a:p>
            <a:r>
              <a:rPr lang="en-US"/>
              <a:t>nn.add(</a:t>
            </a:r>
            <a:r>
              <a:rPr lang="en-US" sz="1800"/>
              <a:t>keras.layers.Dropout(p)</a:t>
            </a:r>
            <a:r>
              <a:rPr lang="en-US"/>
              <a:t>)</a:t>
            </a:r>
          </a:p>
        </p:txBody>
      </p:sp>
      <p:sp>
        <p:nvSpPr>
          <p:cNvPr id="6" name="Rectangle 5">
            <a:extLst>
              <a:ext uri="{FF2B5EF4-FFF2-40B4-BE49-F238E27FC236}">
                <a16:creationId xmlns:a16="http://schemas.microsoft.com/office/drawing/2014/main" id="{1F9F9E2E-876F-44BE-9D17-A9ED11C8EAF6}"/>
              </a:ext>
            </a:extLst>
          </p:cNvPr>
          <p:cNvSpPr/>
          <p:nvPr/>
        </p:nvSpPr>
        <p:spPr>
          <a:xfrm>
            <a:off x="3829257" y="188789"/>
            <a:ext cx="5122428" cy="461665"/>
          </a:xfrm>
          <a:prstGeom prst="rect">
            <a:avLst/>
          </a:prstGeom>
        </p:spPr>
        <p:txBody>
          <a:bodyPr wrap="none">
            <a:spAutoFit/>
          </a:bodyPr>
          <a:lstStyle/>
          <a:p>
            <a:r>
              <a:rPr lang="en-US" sz="2400" b="1" u="sng">
                <a:solidFill>
                  <a:srgbClr val="FF0000"/>
                </a:solidFill>
              </a:rPr>
              <a:t>Tensor Flow: Basic Sequential Network</a:t>
            </a:r>
          </a:p>
        </p:txBody>
      </p:sp>
      <p:sp>
        <p:nvSpPr>
          <p:cNvPr id="8" name="TextBox 7">
            <a:extLst>
              <a:ext uri="{FF2B5EF4-FFF2-40B4-BE49-F238E27FC236}">
                <a16:creationId xmlns:a16="http://schemas.microsoft.com/office/drawing/2014/main" id="{5BABD650-38EB-2A47-B388-67D04FCE048E}"/>
              </a:ext>
            </a:extLst>
          </p:cNvPr>
          <p:cNvSpPr txBox="1"/>
          <p:nvPr/>
        </p:nvSpPr>
        <p:spPr>
          <a:xfrm>
            <a:off x="273226" y="4999967"/>
            <a:ext cx="6039084" cy="1077218"/>
          </a:xfrm>
          <a:prstGeom prst="rect">
            <a:avLst/>
          </a:prstGeom>
          <a:solidFill>
            <a:srgbClr val="FFCCCC"/>
          </a:solidFill>
        </p:spPr>
        <p:txBody>
          <a:bodyPr wrap="square" rtlCol="0">
            <a:spAutoFit/>
          </a:bodyPr>
          <a:lstStyle/>
          <a:p>
            <a:r>
              <a:rPr lang="en-US" sz="1600"/>
              <a:t>Important to realize that adding a dropout layer doesn’t change archictecture of the neural network; it only changes how the weights are updated.  And it’s generally recommended to set p ~ 0.25 or so.  And to consider setting dropout layers after every layer.  </a:t>
            </a:r>
          </a:p>
        </p:txBody>
      </p:sp>
    </p:spTree>
    <p:extLst>
      <p:ext uri="{BB962C8B-B14F-4D97-AF65-F5344CB8AC3E}">
        <p14:creationId xmlns:p14="http://schemas.microsoft.com/office/powerpoint/2010/main" val="17018561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B917E5-B630-FC61-0244-35FD33A2498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64311F7-8C20-19EA-FDAF-94C60BC1A54B}"/>
              </a:ext>
            </a:extLst>
          </p:cNvPr>
          <p:cNvSpPr txBox="1"/>
          <p:nvPr/>
        </p:nvSpPr>
        <p:spPr>
          <a:xfrm>
            <a:off x="199484" y="1303642"/>
            <a:ext cx="10350529" cy="338554"/>
          </a:xfrm>
          <a:prstGeom prst="rect">
            <a:avLst/>
          </a:prstGeom>
          <a:noFill/>
        </p:spPr>
        <p:txBody>
          <a:bodyPr wrap="square" rtlCol="0">
            <a:spAutoFit/>
          </a:bodyPr>
          <a:lstStyle/>
          <a:p>
            <a:r>
              <a:rPr lang="en-US" sz="1600"/>
              <a:t>Can add </a:t>
            </a:r>
            <a:r>
              <a:rPr lang="en-US" sz="1600" b="1"/>
              <a:t>batch normalization layers </a:t>
            </a:r>
            <a:r>
              <a:rPr lang="en-US" sz="1600"/>
              <a:t>via the same commands as dense layers. It should go  </a:t>
            </a:r>
          </a:p>
        </p:txBody>
      </p:sp>
      <p:sp>
        <p:nvSpPr>
          <p:cNvPr id="5" name="TextBox 4">
            <a:extLst>
              <a:ext uri="{FF2B5EF4-FFF2-40B4-BE49-F238E27FC236}">
                <a16:creationId xmlns:a16="http://schemas.microsoft.com/office/drawing/2014/main" id="{46B85625-5A3C-174D-4282-4463160916BE}"/>
              </a:ext>
            </a:extLst>
          </p:cNvPr>
          <p:cNvSpPr txBox="1"/>
          <p:nvPr/>
        </p:nvSpPr>
        <p:spPr>
          <a:xfrm>
            <a:off x="5285598" y="2295378"/>
            <a:ext cx="6032642" cy="523220"/>
          </a:xfrm>
          <a:prstGeom prst="rect">
            <a:avLst/>
          </a:prstGeom>
          <a:noFill/>
        </p:spPr>
        <p:txBody>
          <a:bodyPr wrap="square" rtlCol="0">
            <a:spAutoFit/>
          </a:bodyPr>
          <a:lstStyle/>
          <a:p>
            <a:r>
              <a:rPr lang="en-US" sz="1400"/>
              <a:t>Adds a batch normalization layer.  This should go in between the Dense layer and the activation function.   So I guess it would work like this:</a:t>
            </a:r>
          </a:p>
        </p:txBody>
      </p:sp>
      <mc:AlternateContent xmlns:mc="http://schemas.openxmlformats.org/markup-compatibility/2006" xmlns:p14="http://schemas.microsoft.com/office/powerpoint/2010/main">
        <mc:Choice Requires="p14">
          <p:contentPart p14:bwMode="auto" r:id="rId3">
            <p14:nvContentPartPr>
              <p14:cNvPr id="38" name="Ink 37">
                <a:extLst>
                  <a:ext uri="{FF2B5EF4-FFF2-40B4-BE49-F238E27FC236}">
                    <a16:creationId xmlns:a16="http://schemas.microsoft.com/office/drawing/2014/main" id="{4BA7D639-9346-ABB6-EA0A-9556F2BEF9EC}"/>
                  </a:ext>
                </a:extLst>
              </p14:cNvPr>
              <p14:cNvContentPartPr/>
              <p14:nvPr/>
            </p14:nvContentPartPr>
            <p14:xfrm>
              <a:off x="4621240" y="2449267"/>
              <a:ext cx="429840" cy="20160"/>
            </p14:xfrm>
          </p:contentPart>
        </mc:Choice>
        <mc:Fallback xmlns="">
          <p:pic>
            <p:nvPicPr>
              <p:cNvPr id="38" name="Ink 37">
                <a:extLst>
                  <a:ext uri="{FF2B5EF4-FFF2-40B4-BE49-F238E27FC236}">
                    <a16:creationId xmlns:a16="http://schemas.microsoft.com/office/drawing/2014/main" id="{4BA7D639-9346-ABB6-EA0A-9556F2BEF9EC}"/>
                  </a:ext>
                </a:extLst>
              </p:cNvPr>
              <p:cNvPicPr/>
              <p:nvPr/>
            </p:nvPicPr>
            <p:blipFill>
              <a:blip r:embed="rId4"/>
              <a:stretch>
                <a:fillRect/>
              </a:stretch>
            </p:blipFill>
            <p:spPr>
              <a:xfrm>
                <a:off x="4612240" y="2440103"/>
                <a:ext cx="447480" cy="38121"/>
              </a:xfrm>
              <a:prstGeom prst="rect">
                <a:avLst/>
              </a:prstGeom>
            </p:spPr>
          </p:pic>
        </mc:Fallback>
      </mc:AlternateContent>
      <p:sp>
        <p:nvSpPr>
          <p:cNvPr id="2" name="TextBox 1">
            <a:extLst>
              <a:ext uri="{FF2B5EF4-FFF2-40B4-BE49-F238E27FC236}">
                <a16:creationId xmlns:a16="http://schemas.microsoft.com/office/drawing/2014/main" id="{6F861B83-E9F8-93AA-1B72-C020EB23F471}"/>
              </a:ext>
            </a:extLst>
          </p:cNvPr>
          <p:cNvSpPr txBox="1"/>
          <p:nvPr/>
        </p:nvSpPr>
        <p:spPr>
          <a:xfrm>
            <a:off x="278139" y="2253899"/>
            <a:ext cx="4558021" cy="369332"/>
          </a:xfrm>
          <a:prstGeom prst="rect">
            <a:avLst/>
          </a:prstGeom>
          <a:noFill/>
        </p:spPr>
        <p:txBody>
          <a:bodyPr wrap="square" rtlCol="0">
            <a:spAutoFit/>
          </a:bodyPr>
          <a:lstStyle/>
          <a:p>
            <a:r>
              <a:rPr lang="en-US"/>
              <a:t>nn.add(</a:t>
            </a:r>
            <a:r>
              <a:rPr lang="en-US" sz="1800"/>
              <a:t>keras.layers.BatchNormalization()</a:t>
            </a:r>
            <a:r>
              <a:rPr lang="en-US"/>
              <a:t>)</a:t>
            </a:r>
          </a:p>
        </p:txBody>
      </p:sp>
      <p:sp>
        <p:nvSpPr>
          <p:cNvPr id="6" name="Rectangle 5">
            <a:extLst>
              <a:ext uri="{FF2B5EF4-FFF2-40B4-BE49-F238E27FC236}">
                <a16:creationId xmlns:a16="http://schemas.microsoft.com/office/drawing/2014/main" id="{960867DC-AA9E-5FA1-5AD9-4B2A8B4B8C55}"/>
              </a:ext>
            </a:extLst>
          </p:cNvPr>
          <p:cNvSpPr/>
          <p:nvPr/>
        </p:nvSpPr>
        <p:spPr>
          <a:xfrm>
            <a:off x="3829257" y="188789"/>
            <a:ext cx="5122428" cy="461665"/>
          </a:xfrm>
          <a:prstGeom prst="rect">
            <a:avLst/>
          </a:prstGeom>
        </p:spPr>
        <p:txBody>
          <a:bodyPr wrap="none">
            <a:spAutoFit/>
          </a:bodyPr>
          <a:lstStyle/>
          <a:p>
            <a:r>
              <a:rPr lang="en-US" sz="2400" b="1" u="sng">
                <a:solidFill>
                  <a:srgbClr val="FF0000"/>
                </a:solidFill>
              </a:rPr>
              <a:t>Tensor Flow: Basic Sequential Network</a:t>
            </a:r>
          </a:p>
        </p:txBody>
      </p:sp>
      <p:sp>
        <p:nvSpPr>
          <p:cNvPr id="7" name="TextBox 6">
            <a:extLst>
              <a:ext uri="{FF2B5EF4-FFF2-40B4-BE49-F238E27FC236}">
                <a16:creationId xmlns:a16="http://schemas.microsoft.com/office/drawing/2014/main" id="{EE149AC4-DC64-8BB1-FDD0-417D4F99E243}"/>
              </a:ext>
            </a:extLst>
          </p:cNvPr>
          <p:cNvSpPr txBox="1"/>
          <p:nvPr/>
        </p:nvSpPr>
        <p:spPr>
          <a:xfrm>
            <a:off x="5285598" y="2967335"/>
            <a:ext cx="3340242" cy="923330"/>
          </a:xfrm>
          <a:prstGeom prst="rect">
            <a:avLst/>
          </a:prstGeom>
          <a:noFill/>
        </p:spPr>
        <p:txBody>
          <a:bodyPr wrap="square">
            <a:spAutoFit/>
          </a:bodyPr>
          <a:lstStyle/>
          <a:p>
            <a:r>
              <a:rPr lang="en-US"/>
              <a:t>Dense(64, input_shape=(100,)),</a:t>
            </a:r>
          </a:p>
          <a:p>
            <a:r>
              <a:rPr lang="en-US"/>
              <a:t>BatchNormalization(),</a:t>
            </a:r>
          </a:p>
          <a:p>
            <a:r>
              <a:rPr lang="en-US"/>
              <a:t>Activation('relu'),</a:t>
            </a:r>
          </a:p>
        </p:txBody>
      </p:sp>
      <p:sp>
        <p:nvSpPr>
          <p:cNvPr id="9" name="TextBox 8">
            <a:extLst>
              <a:ext uri="{FF2B5EF4-FFF2-40B4-BE49-F238E27FC236}">
                <a16:creationId xmlns:a16="http://schemas.microsoft.com/office/drawing/2014/main" id="{AD81F9ED-8139-3EB3-4501-838920918870}"/>
              </a:ext>
            </a:extLst>
          </p:cNvPr>
          <p:cNvSpPr txBox="1"/>
          <p:nvPr/>
        </p:nvSpPr>
        <p:spPr>
          <a:xfrm>
            <a:off x="5285598" y="4039402"/>
            <a:ext cx="6032642" cy="738664"/>
          </a:xfrm>
          <a:prstGeom prst="rect">
            <a:avLst/>
          </a:prstGeom>
          <a:noFill/>
        </p:spPr>
        <p:txBody>
          <a:bodyPr wrap="square" rtlCol="0">
            <a:spAutoFit/>
          </a:bodyPr>
          <a:lstStyle/>
          <a:p>
            <a:r>
              <a:rPr lang="en-US" sz="1400">
                <a:solidFill>
                  <a:srgbClr val="0000FF"/>
                </a:solidFill>
              </a:rPr>
              <a:t>So this is a little different than what we’ve seen before; now we’re splitting up the layer and its activation function, so we can put the batch normalization guy in between.  </a:t>
            </a:r>
          </a:p>
        </p:txBody>
      </p:sp>
    </p:spTree>
    <p:extLst>
      <p:ext uri="{BB962C8B-B14F-4D97-AF65-F5344CB8AC3E}">
        <p14:creationId xmlns:p14="http://schemas.microsoft.com/office/powerpoint/2010/main" val="35394928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356801" y="956204"/>
            <a:ext cx="3595768" cy="338554"/>
          </a:xfrm>
          <a:prstGeom prst="rect">
            <a:avLst/>
          </a:prstGeom>
          <a:noFill/>
        </p:spPr>
        <p:txBody>
          <a:bodyPr wrap="square" rtlCol="0">
            <a:spAutoFit/>
          </a:bodyPr>
          <a:lstStyle/>
          <a:p>
            <a:r>
              <a:rPr lang="en-US" sz="1600"/>
              <a:t>So for instance, if we started with this,</a:t>
            </a:r>
          </a:p>
        </p:txBody>
      </p:sp>
      <p:sp>
        <p:nvSpPr>
          <p:cNvPr id="16" name="TextBox 15">
            <a:extLst>
              <a:ext uri="{FF2B5EF4-FFF2-40B4-BE49-F238E27FC236}">
                <a16:creationId xmlns:a16="http://schemas.microsoft.com/office/drawing/2014/main" id="{5AED7A08-C5AE-4D1B-9B8D-201380746E06}"/>
              </a:ext>
            </a:extLst>
          </p:cNvPr>
          <p:cNvSpPr txBox="1"/>
          <p:nvPr/>
        </p:nvSpPr>
        <p:spPr>
          <a:xfrm>
            <a:off x="5050871" y="4947267"/>
            <a:ext cx="6971586" cy="1200329"/>
          </a:xfrm>
          <a:prstGeom prst="rect">
            <a:avLst/>
          </a:prstGeom>
          <a:noFill/>
        </p:spPr>
        <p:txBody>
          <a:bodyPr wrap="square" rtlCol="0">
            <a:spAutoFit/>
          </a:bodyPr>
          <a:lstStyle/>
          <a:p>
            <a:r>
              <a:rPr lang="en-US"/>
              <a:t>nn.add(keras.layers.Dense(units = 4, input_shape = (3,), activation = A</a:t>
            </a:r>
            <a:r>
              <a:rPr lang="en-US" baseline="-25000"/>
              <a:t>1</a:t>
            </a:r>
            <a:r>
              <a:rPr lang="en-US"/>
              <a:t>)</a:t>
            </a:r>
          </a:p>
          <a:p>
            <a:r>
              <a:rPr lang="en-US"/>
              <a:t>nn.add(keras.layers.Dropout(0.5)</a:t>
            </a:r>
          </a:p>
          <a:p>
            <a:r>
              <a:rPr lang="en-US"/>
              <a:t>nn.add(keras.layers.Dense(units = 2, input_shape = (4,), activation = A</a:t>
            </a:r>
            <a:r>
              <a:rPr lang="en-US" baseline="-25000"/>
              <a:t>2</a:t>
            </a:r>
            <a:r>
              <a:rPr lang="en-US"/>
              <a:t>)</a:t>
            </a:r>
          </a:p>
          <a:p>
            <a:r>
              <a:rPr lang="en-US"/>
              <a:t>nn.add(keras.layers.Dense(units = 3, input_shape = (2,), activation  = </a:t>
            </a:r>
            <a:r>
              <a:rPr lang="el-GR">
                <a:latin typeface="Calibri" panose="020F0502020204030204" pitchFamily="34" charset="0"/>
                <a:ea typeface="Calibri" panose="020F0502020204030204" pitchFamily="34" charset="0"/>
                <a:cs typeface="Calibri" panose="020F0502020204030204" pitchFamily="34" charset="0"/>
              </a:rPr>
              <a:t>σ</a:t>
            </a:r>
            <a:r>
              <a:rPr lang="en-US"/>
              <a:t>)</a:t>
            </a:r>
          </a:p>
        </p:txBody>
      </p:sp>
      <p:pic>
        <p:nvPicPr>
          <p:cNvPr id="7" name="Picture 6">
            <a:extLst>
              <a:ext uri="{FF2B5EF4-FFF2-40B4-BE49-F238E27FC236}">
                <a16:creationId xmlns:a16="http://schemas.microsoft.com/office/drawing/2014/main" id="{FBF25827-E95F-3425-80E2-C449591F994A}"/>
              </a:ext>
            </a:extLst>
          </p:cNvPr>
          <p:cNvPicPr>
            <a:picLocks noChangeAspect="1"/>
          </p:cNvPicPr>
          <p:nvPr/>
        </p:nvPicPr>
        <p:blipFill>
          <a:blip r:embed="rId3"/>
          <a:stretch>
            <a:fillRect/>
          </a:stretch>
        </p:blipFill>
        <p:spPr>
          <a:xfrm>
            <a:off x="356800" y="1553720"/>
            <a:ext cx="3830767" cy="1924889"/>
          </a:xfrm>
          <a:prstGeom prst="rect">
            <a:avLst/>
          </a:prstGeom>
        </p:spPr>
      </p:pic>
      <p:sp>
        <p:nvSpPr>
          <p:cNvPr id="8" name="TextBox 7">
            <a:extLst>
              <a:ext uri="{FF2B5EF4-FFF2-40B4-BE49-F238E27FC236}">
                <a16:creationId xmlns:a16="http://schemas.microsoft.com/office/drawing/2014/main" id="{E14BA35E-676D-D835-3BC9-7B231154BB0E}"/>
              </a:ext>
            </a:extLst>
          </p:cNvPr>
          <p:cNvSpPr txBox="1"/>
          <p:nvPr/>
        </p:nvSpPr>
        <p:spPr>
          <a:xfrm>
            <a:off x="5050871" y="1834606"/>
            <a:ext cx="6971586" cy="923330"/>
          </a:xfrm>
          <a:prstGeom prst="rect">
            <a:avLst/>
          </a:prstGeom>
          <a:noFill/>
        </p:spPr>
        <p:txBody>
          <a:bodyPr wrap="square" rtlCol="0">
            <a:spAutoFit/>
          </a:bodyPr>
          <a:lstStyle/>
          <a:p>
            <a:r>
              <a:rPr lang="en-US"/>
              <a:t>nn.add(keras.layers.Dense(units = 4, input_shape = (3,), activation = A</a:t>
            </a:r>
            <a:r>
              <a:rPr lang="en-US" baseline="-25000"/>
              <a:t>1</a:t>
            </a:r>
            <a:r>
              <a:rPr lang="en-US"/>
              <a:t>)</a:t>
            </a:r>
          </a:p>
          <a:p>
            <a:r>
              <a:rPr lang="en-US"/>
              <a:t>nn.add(keras.layers.Dense(units = 2, input_shape = (4,), activation = A</a:t>
            </a:r>
            <a:r>
              <a:rPr lang="en-US" baseline="-25000"/>
              <a:t>2</a:t>
            </a:r>
            <a:r>
              <a:rPr lang="en-US"/>
              <a:t>)</a:t>
            </a:r>
          </a:p>
          <a:p>
            <a:r>
              <a:rPr lang="en-US"/>
              <a:t>nn.add(keras.layers.Dense(units = 3, input_shape = (2,), activation  = </a:t>
            </a:r>
            <a:r>
              <a:rPr lang="el-GR">
                <a:latin typeface="Calibri" panose="020F0502020204030204" pitchFamily="34" charset="0"/>
                <a:ea typeface="Calibri" panose="020F0502020204030204" pitchFamily="34" charset="0"/>
                <a:cs typeface="Calibri" panose="020F0502020204030204" pitchFamily="34" charset="0"/>
              </a:rPr>
              <a:t>σ</a:t>
            </a:r>
            <a:r>
              <a:rPr lang="en-US"/>
              <a:t>)</a:t>
            </a:r>
          </a:p>
        </p:txBody>
      </p:sp>
      <p:sp>
        <p:nvSpPr>
          <p:cNvPr id="10" name="TextBox 9">
            <a:extLst>
              <a:ext uri="{FF2B5EF4-FFF2-40B4-BE49-F238E27FC236}">
                <a16:creationId xmlns:a16="http://schemas.microsoft.com/office/drawing/2014/main" id="{914A1837-0929-6936-400B-D091A428067A}"/>
              </a:ext>
            </a:extLst>
          </p:cNvPr>
          <p:cNvSpPr txBox="1"/>
          <p:nvPr/>
        </p:nvSpPr>
        <p:spPr>
          <a:xfrm>
            <a:off x="253561" y="3647671"/>
            <a:ext cx="11495987" cy="830997"/>
          </a:xfrm>
          <a:prstGeom prst="rect">
            <a:avLst/>
          </a:prstGeom>
          <a:noFill/>
        </p:spPr>
        <p:txBody>
          <a:bodyPr wrap="square" rtlCol="0">
            <a:spAutoFit/>
          </a:bodyPr>
          <a:lstStyle/>
          <a:p>
            <a:r>
              <a:rPr lang="en-US" sz="1600"/>
              <a:t>adding a dropout layer might temporarily eliminate the 1</a:t>
            </a:r>
            <a:r>
              <a:rPr lang="en-US" sz="1600" baseline="30000"/>
              <a:t>st</a:t>
            </a:r>
            <a:r>
              <a:rPr lang="en-US" sz="1600"/>
              <a:t> and 3</a:t>
            </a:r>
            <a:r>
              <a:rPr lang="en-US" sz="1600" baseline="30000"/>
              <a:t>rd</a:t>
            </a:r>
            <a:r>
              <a:rPr lang="en-US" sz="1600"/>
              <a:t> nodes, leaving it looking like this.  But again, during a different training run batch, other nodes might be temporarily eliminated instead.  And during testing, the original network above will be used, with whatever weights the lines have acquired.</a:t>
            </a:r>
          </a:p>
        </p:txBody>
      </p:sp>
      <p:pic>
        <p:nvPicPr>
          <p:cNvPr id="11" name="Picture 10">
            <a:extLst>
              <a:ext uri="{FF2B5EF4-FFF2-40B4-BE49-F238E27FC236}">
                <a16:creationId xmlns:a16="http://schemas.microsoft.com/office/drawing/2014/main" id="{CFB5B359-4986-437D-D7C5-ECFB7D170485}"/>
              </a:ext>
            </a:extLst>
          </p:cNvPr>
          <p:cNvPicPr>
            <a:picLocks noChangeAspect="1"/>
          </p:cNvPicPr>
          <p:nvPr/>
        </p:nvPicPr>
        <p:blipFill>
          <a:blip r:embed="rId4"/>
          <a:stretch>
            <a:fillRect/>
          </a:stretch>
        </p:blipFill>
        <p:spPr>
          <a:xfrm>
            <a:off x="356800" y="4730271"/>
            <a:ext cx="3830767" cy="1849336"/>
          </a:xfrm>
          <a:prstGeom prst="rect">
            <a:avLst/>
          </a:prstGeom>
        </p:spPr>
      </p:pic>
      <p:sp>
        <p:nvSpPr>
          <p:cNvPr id="2" name="Rectangle 1">
            <a:extLst>
              <a:ext uri="{FF2B5EF4-FFF2-40B4-BE49-F238E27FC236}">
                <a16:creationId xmlns:a16="http://schemas.microsoft.com/office/drawing/2014/main" id="{17381EAF-F1BA-9BED-3B43-5A9F594DDD5A}"/>
              </a:ext>
            </a:extLst>
          </p:cNvPr>
          <p:cNvSpPr/>
          <p:nvPr/>
        </p:nvSpPr>
        <p:spPr>
          <a:xfrm>
            <a:off x="3829257" y="188789"/>
            <a:ext cx="5122428" cy="461665"/>
          </a:xfrm>
          <a:prstGeom prst="rect">
            <a:avLst/>
          </a:prstGeom>
        </p:spPr>
        <p:txBody>
          <a:bodyPr wrap="none">
            <a:spAutoFit/>
          </a:bodyPr>
          <a:lstStyle/>
          <a:p>
            <a:r>
              <a:rPr lang="en-US" sz="2400" b="1" u="sng">
                <a:solidFill>
                  <a:srgbClr val="FF0000"/>
                </a:solidFill>
              </a:rPr>
              <a:t>Tensor Flow: Basic Sequential Network</a:t>
            </a:r>
          </a:p>
        </p:txBody>
      </p:sp>
    </p:spTree>
    <p:extLst>
      <p:ext uri="{BB962C8B-B14F-4D97-AF65-F5344CB8AC3E}">
        <p14:creationId xmlns:p14="http://schemas.microsoft.com/office/powerpoint/2010/main" val="25759941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213922" y="1137273"/>
            <a:ext cx="8229037" cy="584775"/>
          </a:xfrm>
          <a:prstGeom prst="rect">
            <a:avLst/>
          </a:prstGeom>
          <a:noFill/>
        </p:spPr>
        <p:txBody>
          <a:bodyPr wrap="square" rtlCol="0">
            <a:spAutoFit/>
          </a:bodyPr>
          <a:lstStyle/>
          <a:p>
            <a:r>
              <a:rPr lang="en-US" sz="1600"/>
              <a:t>There’s a ‘functional’ format way to write a network.  It’s a little closer in spirit to the way PyTorch works.  It would look like this, for instance:</a:t>
            </a:r>
          </a:p>
        </p:txBody>
      </p:sp>
      <p:sp>
        <p:nvSpPr>
          <p:cNvPr id="7" name="TextBox 6">
            <a:extLst>
              <a:ext uri="{FF2B5EF4-FFF2-40B4-BE49-F238E27FC236}">
                <a16:creationId xmlns:a16="http://schemas.microsoft.com/office/drawing/2014/main" id="{373F4096-1A04-5480-A489-BF8DBCE3C75B}"/>
              </a:ext>
            </a:extLst>
          </p:cNvPr>
          <p:cNvSpPr txBox="1"/>
          <p:nvPr/>
        </p:nvSpPr>
        <p:spPr>
          <a:xfrm>
            <a:off x="213924" y="2347555"/>
            <a:ext cx="6049737" cy="369332"/>
          </a:xfrm>
          <a:prstGeom prst="rect">
            <a:avLst/>
          </a:prstGeom>
          <a:noFill/>
        </p:spPr>
        <p:txBody>
          <a:bodyPr wrap="square" rtlCol="0">
            <a:spAutoFit/>
          </a:bodyPr>
          <a:lstStyle/>
          <a:p>
            <a:r>
              <a:rPr lang="en-US"/>
              <a:t>input_layer = keras.layers.Input(shape = (n_in,), dtype = type)</a:t>
            </a:r>
          </a:p>
        </p:txBody>
      </p:sp>
      <p:sp>
        <p:nvSpPr>
          <p:cNvPr id="21" name="TextBox 20">
            <a:extLst>
              <a:ext uri="{FF2B5EF4-FFF2-40B4-BE49-F238E27FC236}">
                <a16:creationId xmlns:a16="http://schemas.microsoft.com/office/drawing/2014/main" id="{79627C53-837C-76D1-4EE6-7173EB9DB184}"/>
              </a:ext>
            </a:extLst>
          </p:cNvPr>
          <p:cNvSpPr txBox="1"/>
          <p:nvPr/>
        </p:nvSpPr>
        <p:spPr>
          <a:xfrm rot="10800000" flipV="1">
            <a:off x="9174622" y="1137273"/>
            <a:ext cx="2508484" cy="1077218"/>
          </a:xfrm>
          <a:prstGeom prst="rect">
            <a:avLst/>
          </a:prstGeom>
          <a:noFill/>
          <a:ln>
            <a:solidFill>
              <a:srgbClr val="FF0000"/>
            </a:solidFill>
          </a:ln>
        </p:spPr>
        <p:txBody>
          <a:bodyPr wrap="square" rtlCol="0">
            <a:spAutoFit/>
          </a:bodyPr>
          <a:lstStyle/>
          <a:p>
            <a:r>
              <a:rPr lang="en-US" sz="1600"/>
              <a:t>don’t </a:t>
            </a:r>
            <a:r>
              <a:rPr lang="en-US" sz="1600" i="1"/>
              <a:t>need</a:t>
            </a:r>
            <a:r>
              <a:rPr lang="en-US" sz="1600"/>
              <a:t> to have input_shape argument in layer_1, layer_2, output_layer, but…</a:t>
            </a:r>
          </a:p>
        </p:txBody>
      </p:sp>
      <p:sp>
        <p:nvSpPr>
          <p:cNvPr id="5" name="TextBox 4">
            <a:extLst>
              <a:ext uri="{FF2B5EF4-FFF2-40B4-BE49-F238E27FC236}">
                <a16:creationId xmlns:a16="http://schemas.microsoft.com/office/drawing/2014/main" id="{DD2378A4-A9B0-B92D-B0E4-AD77EE756399}"/>
              </a:ext>
            </a:extLst>
          </p:cNvPr>
          <p:cNvSpPr txBox="1"/>
          <p:nvPr/>
        </p:nvSpPr>
        <p:spPr>
          <a:xfrm>
            <a:off x="213925" y="1818612"/>
            <a:ext cx="3923304" cy="369332"/>
          </a:xfrm>
          <a:prstGeom prst="rect">
            <a:avLst/>
          </a:prstGeom>
          <a:noFill/>
        </p:spPr>
        <p:txBody>
          <a:bodyPr wrap="square">
            <a:spAutoFit/>
          </a:bodyPr>
          <a:lstStyle/>
          <a:p>
            <a:r>
              <a:rPr lang="en-US" sz="1800" b="1"/>
              <a:t>from keras.models import Model</a:t>
            </a:r>
          </a:p>
        </p:txBody>
      </p:sp>
      <p:sp>
        <p:nvSpPr>
          <p:cNvPr id="2" name="TextBox 1">
            <a:extLst>
              <a:ext uri="{FF2B5EF4-FFF2-40B4-BE49-F238E27FC236}">
                <a16:creationId xmlns:a16="http://schemas.microsoft.com/office/drawing/2014/main" id="{01E5D000-1A51-33C3-BAB0-561011972111}"/>
              </a:ext>
            </a:extLst>
          </p:cNvPr>
          <p:cNvSpPr txBox="1"/>
          <p:nvPr/>
        </p:nvSpPr>
        <p:spPr>
          <a:xfrm>
            <a:off x="3952568" y="1818105"/>
            <a:ext cx="1936954" cy="338554"/>
          </a:xfrm>
          <a:prstGeom prst="rect">
            <a:avLst/>
          </a:prstGeom>
          <a:noFill/>
          <a:ln>
            <a:solidFill>
              <a:schemeClr val="tx1"/>
            </a:solidFill>
          </a:ln>
        </p:spPr>
        <p:txBody>
          <a:bodyPr wrap="square" rtlCol="0">
            <a:spAutoFit/>
          </a:bodyPr>
          <a:lstStyle/>
          <a:p>
            <a:r>
              <a:rPr lang="en-US" sz="1600"/>
              <a:t>instead of Sequential</a:t>
            </a:r>
          </a:p>
        </p:txBody>
      </p:sp>
      <p:sp>
        <p:nvSpPr>
          <p:cNvPr id="10" name="TextBox 9">
            <a:extLst>
              <a:ext uri="{FF2B5EF4-FFF2-40B4-BE49-F238E27FC236}">
                <a16:creationId xmlns:a16="http://schemas.microsoft.com/office/drawing/2014/main" id="{8B3578DD-E70E-0456-DDAF-10C925EE3B38}"/>
              </a:ext>
            </a:extLst>
          </p:cNvPr>
          <p:cNvSpPr txBox="1"/>
          <p:nvPr/>
        </p:nvSpPr>
        <p:spPr>
          <a:xfrm>
            <a:off x="213922" y="3749203"/>
            <a:ext cx="9854308" cy="369332"/>
          </a:xfrm>
          <a:prstGeom prst="rect">
            <a:avLst/>
          </a:prstGeom>
          <a:noFill/>
        </p:spPr>
        <p:txBody>
          <a:bodyPr wrap="square" rtlCol="0">
            <a:spAutoFit/>
          </a:bodyPr>
          <a:lstStyle/>
          <a:p>
            <a:r>
              <a:rPr lang="en-US"/>
              <a:t>layer_1 = keras.layers.Dense(units = n_1, input_shape = (n_in,), activation = “relu”)(input)</a:t>
            </a:r>
          </a:p>
        </p:txBody>
      </p:sp>
      <p:sp>
        <p:nvSpPr>
          <p:cNvPr id="11" name="TextBox 10">
            <a:extLst>
              <a:ext uri="{FF2B5EF4-FFF2-40B4-BE49-F238E27FC236}">
                <a16:creationId xmlns:a16="http://schemas.microsoft.com/office/drawing/2014/main" id="{1558B64E-D552-9D1D-747D-063C4EC5221F}"/>
              </a:ext>
            </a:extLst>
          </p:cNvPr>
          <p:cNvSpPr txBox="1"/>
          <p:nvPr/>
        </p:nvSpPr>
        <p:spPr>
          <a:xfrm>
            <a:off x="203762" y="4179792"/>
            <a:ext cx="8880915" cy="369332"/>
          </a:xfrm>
          <a:prstGeom prst="rect">
            <a:avLst/>
          </a:prstGeom>
          <a:noFill/>
        </p:spPr>
        <p:txBody>
          <a:bodyPr wrap="square" rtlCol="0">
            <a:spAutoFit/>
          </a:bodyPr>
          <a:lstStyle/>
          <a:p>
            <a:r>
              <a:rPr lang="en-US"/>
              <a:t>layer_2 = keras.layers.Dense(units = n_2, input_shape = (n_1,), activation = “relu”)(layer_1)</a:t>
            </a:r>
          </a:p>
        </p:txBody>
      </p:sp>
      <p:sp>
        <p:nvSpPr>
          <p:cNvPr id="8" name="Rectangle 7">
            <a:extLst>
              <a:ext uri="{FF2B5EF4-FFF2-40B4-BE49-F238E27FC236}">
                <a16:creationId xmlns:a16="http://schemas.microsoft.com/office/drawing/2014/main" id="{3B7DB8F5-4E3A-3928-F2F0-FF1C380B630C}"/>
              </a:ext>
            </a:extLst>
          </p:cNvPr>
          <p:cNvSpPr/>
          <p:nvPr/>
        </p:nvSpPr>
        <p:spPr>
          <a:xfrm>
            <a:off x="3340087" y="211599"/>
            <a:ext cx="5102872" cy="461665"/>
          </a:xfrm>
          <a:prstGeom prst="rect">
            <a:avLst/>
          </a:prstGeom>
        </p:spPr>
        <p:txBody>
          <a:bodyPr wrap="none">
            <a:spAutoFit/>
          </a:bodyPr>
          <a:lstStyle/>
          <a:p>
            <a:r>
              <a:rPr lang="en-US" sz="2400" b="1" u="sng">
                <a:solidFill>
                  <a:srgbClr val="FF0000"/>
                </a:solidFill>
              </a:rPr>
              <a:t>Tensor Flow: Basic Functional Network</a:t>
            </a:r>
          </a:p>
        </p:txBody>
      </p:sp>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E7608F67-8D04-8BEF-2B2C-5950B14EE0FB}"/>
                  </a:ext>
                </a:extLst>
              </p14:cNvPr>
              <p14:cNvContentPartPr/>
              <p14:nvPr/>
            </p14:nvContentPartPr>
            <p14:xfrm rot="19095742">
              <a:off x="3136092" y="2971826"/>
              <a:ext cx="718705" cy="122908"/>
            </p14:xfrm>
          </p:contentPart>
        </mc:Choice>
        <mc:Fallback xmlns="">
          <p:pic>
            <p:nvPicPr>
              <p:cNvPr id="3" name="Ink 2">
                <a:extLst>
                  <a:ext uri="{FF2B5EF4-FFF2-40B4-BE49-F238E27FC236}">
                    <a16:creationId xmlns:a16="http://schemas.microsoft.com/office/drawing/2014/main" id="{E7608F67-8D04-8BEF-2B2C-5950B14EE0FB}"/>
                  </a:ext>
                </a:extLst>
              </p:cNvPr>
              <p:cNvPicPr/>
              <p:nvPr/>
            </p:nvPicPr>
            <p:blipFill>
              <a:blip r:embed="rId4"/>
              <a:stretch>
                <a:fillRect/>
              </a:stretch>
            </p:blipFill>
            <p:spPr>
              <a:xfrm rot="19095742">
                <a:off x="3127095" y="2962841"/>
                <a:ext cx="736340" cy="140518"/>
              </a:xfrm>
              <a:prstGeom prst="rect">
                <a:avLst/>
              </a:prstGeom>
            </p:spPr>
          </p:pic>
        </mc:Fallback>
      </mc:AlternateContent>
      <p:sp>
        <p:nvSpPr>
          <p:cNvPr id="6" name="TextBox 5">
            <a:extLst>
              <a:ext uri="{FF2B5EF4-FFF2-40B4-BE49-F238E27FC236}">
                <a16:creationId xmlns:a16="http://schemas.microsoft.com/office/drawing/2014/main" id="{0BE589C5-5E93-97AA-538E-FD6CFC961DDC}"/>
              </a:ext>
            </a:extLst>
          </p:cNvPr>
          <p:cNvSpPr txBox="1"/>
          <p:nvPr/>
        </p:nvSpPr>
        <p:spPr>
          <a:xfrm>
            <a:off x="1373829" y="2988584"/>
            <a:ext cx="1936954" cy="523220"/>
          </a:xfrm>
          <a:prstGeom prst="rect">
            <a:avLst/>
          </a:prstGeom>
          <a:noFill/>
        </p:spPr>
        <p:txBody>
          <a:bodyPr wrap="square" rtlCol="0">
            <a:spAutoFit/>
          </a:bodyPr>
          <a:lstStyle/>
          <a:p>
            <a:r>
              <a:rPr lang="en-US" sz="1400"/>
              <a:t>can say shape = () if want to leave variable.</a:t>
            </a:r>
          </a:p>
        </p:txBody>
      </p:sp>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3387970F-AF42-C7C2-563C-1806E45ED1A2}"/>
                  </a:ext>
                </a:extLst>
              </p14:cNvPr>
              <p14:cNvContentPartPr/>
              <p14:nvPr/>
            </p14:nvContentPartPr>
            <p14:xfrm rot="2681803">
              <a:off x="5097106" y="2930564"/>
              <a:ext cx="718705" cy="122908"/>
            </p14:xfrm>
          </p:contentPart>
        </mc:Choice>
        <mc:Fallback xmlns="">
          <p:pic>
            <p:nvPicPr>
              <p:cNvPr id="9" name="Ink 8">
                <a:extLst>
                  <a:ext uri="{FF2B5EF4-FFF2-40B4-BE49-F238E27FC236}">
                    <a16:creationId xmlns:a16="http://schemas.microsoft.com/office/drawing/2014/main" id="{3387970F-AF42-C7C2-563C-1806E45ED1A2}"/>
                  </a:ext>
                </a:extLst>
              </p:cNvPr>
              <p:cNvPicPr/>
              <p:nvPr/>
            </p:nvPicPr>
            <p:blipFill>
              <a:blip r:embed="rId4"/>
              <a:stretch>
                <a:fillRect/>
              </a:stretch>
            </p:blipFill>
            <p:spPr>
              <a:xfrm rot="2681803">
                <a:off x="5088109" y="2921579"/>
                <a:ext cx="736340" cy="140518"/>
              </a:xfrm>
              <a:prstGeom prst="rect">
                <a:avLst/>
              </a:prstGeom>
            </p:spPr>
          </p:pic>
        </mc:Fallback>
      </mc:AlternateContent>
      <p:sp>
        <p:nvSpPr>
          <p:cNvPr id="13" name="TextBox 12">
            <a:extLst>
              <a:ext uri="{FF2B5EF4-FFF2-40B4-BE49-F238E27FC236}">
                <a16:creationId xmlns:a16="http://schemas.microsoft.com/office/drawing/2014/main" id="{B9C7E465-B172-3852-967B-116D6EDEB204}"/>
              </a:ext>
            </a:extLst>
          </p:cNvPr>
          <p:cNvSpPr txBox="1"/>
          <p:nvPr/>
        </p:nvSpPr>
        <p:spPr>
          <a:xfrm>
            <a:off x="4935733" y="3202353"/>
            <a:ext cx="1828368" cy="307777"/>
          </a:xfrm>
          <a:prstGeom prst="rect">
            <a:avLst/>
          </a:prstGeom>
          <a:noFill/>
        </p:spPr>
        <p:txBody>
          <a:bodyPr wrap="square" rtlCol="0">
            <a:spAutoFit/>
          </a:bodyPr>
          <a:lstStyle/>
          <a:p>
            <a:r>
              <a:rPr lang="en-US" sz="1400"/>
              <a:t>optional argument?</a:t>
            </a:r>
          </a:p>
        </p:txBody>
      </p:sp>
      <mc:AlternateContent xmlns:mc="http://schemas.openxmlformats.org/markup-compatibility/2006" xmlns:p14="http://schemas.microsoft.com/office/powerpoint/2010/main">
        <mc:Choice Requires="p14">
          <p:contentPart p14:bwMode="auto" r:id="rId6">
            <p14:nvContentPartPr>
              <p14:cNvPr id="14" name="Ink 13">
                <a:extLst>
                  <a:ext uri="{FF2B5EF4-FFF2-40B4-BE49-F238E27FC236}">
                    <a16:creationId xmlns:a16="http://schemas.microsoft.com/office/drawing/2014/main" id="{FAC4F1BB-3EA4-6F2B-F46E-6E78EE108A39}"/>
                  </a:ext>
                </a:extLst>
              </p14:cNvPr>
              <p14:cNvContentPartPr/>
              <p14:nvPr/>
            </p14:nvContentPartPr>
            <p14:xfrm>
              <a:off x="6118621" y="2578028"/>
              <a:ext cx="1290960" cy="522000"/>
            </p14:xfrm>
          </p:contentPart>
        </mc:Choice>
        <mc:Fallback xmlns="">
          <p:pic>
            <p:nvPicPr>
              <p:cNvPr id="14" name="Ink 13">
                <a:extLst>
                  <a:ext uri="{FF2B5EF4-FFF2-40B4-BE49-F238E27FC236}">
                    <a16:creationId xmlns:a16="http://schemas.microsoft.com/office/drawing/2014/main" id="{FAC4F1BB-3EA4-6F2B-F46E-6E78EE108A39}"/>
                  </a:ext>
                </a:extLst>
              </p:cNvPr>
              <p:cNvPicPr/>
              <p:nvPr/>
            </p:nvPicPr>
            <p:blipFill>
              <a:blip r:embed="rId7"/>
              <a:stretch>
                <a:fillRect/>
              </a:stretch>
            </p:blipFill>
            <p:spPr>
              <a:xfrm>
                <a:off x="6109621" y="2569022"/>
                <a:ext cx="1308600" cy="539652"/>
              </a:xfrm>
              <a:prstGeom prst="rect">
                <a:avLst/>
              </a:prstGeom>
            </p:spPr>
          </p:pic>
        </mc:Fallback>
      </mc:AlternateContent>
      <p:sp>
        <p:nvSpPr>
          <p:cNvPr id="17" name="TextBox 16">
            <a:extLst>
              <a:ext uri="{FF2B5EF4-FFF2-40B4-BE49-F238E27FC236}">
                <a16:creationId xmlns:a16="http://schemas.microsoft.com/office/drawing/2014/main" id="{3100901F-BB8B-BCC5-180D-1CFEAED1B2BF}"/>
              </a:ext>
            </a:extLst>
          </p:cNvPr>
          <p:cNvSpPr txBox="1"/>
          <p:nvPr/>
        </p:nvSpPr>
        <p:spPr>
          <a:xfrm>
            <a:off x="7510154" y="2583583"/>
            <a:ext cx="4180778" cy="954107"/>
          </a:xfrm>
          <a:prstGeom prst="rect">
            <a:avLst/>
          </a:prstGeom>
          <a:noFill/>
        </p:spPr>
        <p:txBody>
          <a:bodyPr wrap="square" rtlCol="0">
            <a:spAutoFit/>
          </a:bodyPr>
          <a:lstStyle/>
          <a:p>
            <a:r>
              <a:rPr lang="en-US" sz="1400"/>
              <a:t>so </a:t>
            </a:r>
            <a:r>
              <a:rPr lang="en-US" sz="1400" i="1"/>
              <a:t>input</a:t>
            </a:r>
            <a:r>
              <a:rPr lang="en-US" sz="1400"/>
              <a:t> just defines the shape of the input nodes.  There is no ‘output’ for the input.  So this is unlike the Sequential stuff where we’re accustomed to defining an input and output archicture for a layer.</a:t>
            </a:r>
          </a:p>
        </p:txBody>
      </p:sp>
      <p:sp>
        <p:nvSpPr>
          <p:cNvPr id="12" name="TextBox 11">
            <a:extLst>
              <a:ext uri="{FF2B5EF4-FFF2-40B4-BE49-F238E27FC236}">
                <a16:creationId xmlns:a16="http://schemas.microsoft.com/office/drawing/2014/main" id="{D6F75A4F-A4DD-99C0-7427-99B8AB9A2F74}"/>
              </a:ext>
            </a:extLst>
          </p:cNvPr>
          <p:cNvSpPr txBox="1"/>
          <p:nvPr/>
        </p:nvSpPr>
        <p:spPr>
          <a:xfrm>
            <a:off x="203762" y="5057061"/>
            <a:ext cx="9746154" cy="369332"/>
          </a:xfrm>
          <a:prstGeom prst="rect">
            <a:avLst/>
          </a:prstGeom>
          <a:noFill/>
        </p:spPr>
        <p:txBody>
          <a:bodyPr wrap="square" rtlCol="0">
            <a:spAutoFit/>
          </a:bodyPr>
          <a:lstStyle/>
          <a:p>
            <a:r>
              <a:rPr lang="en-US"/>
              <a:t>output_layer = keras.layers.Dense(units = 1, input_shape = (n_2,), activation = “relu”)(layer_3)</a:t>
            </a:r>
          </a:p>
        </p:txBody>
      </p:sp>
      <p:sp>
        <p:nvSpPr>
          <p:cNvPr id="15" name="TextBox 14">
            <a:extLst>
              <a:ext uri="{FF2B5EF4-FFF2-40B4-BE49-F238E27FC236}">
                <a16:creationId xmlns:a16="http://schemas.microsoft.com/office/drawing/2014/main" id="{AFBB0C72-0D90-E732-1ABF-EED2A6DB03A7}"/>
              </a:ext>
            </a:extLst>
          </p:cNvPr>
          <p:cNvSpPr txBox="1"/>
          <p:nvPr/>
        </p:nvSpPr>
        <p:spPr>
          <a:xfrm>
            <a:off x="213922" y="5495128"/>
            <a:ext cx="6400800" cy="369332"/>
          </a:xfrm>
          <a:prstGeom prst="rect">
            <a:avLst/>
          </a:prstGeom>
          <a:noFill/>
        </p:spPr>
        <p:txBody>
          <a:bodyPr wrap="square" rtlCol="0">
            <a:spAutoFit/>
          </a:bodyPr>
          <a:lstStyle/>
          <a:p>
            <a:r>
              <a:rPr lang="en-US"/>
              <a:t>nn = Model(inputs = input_layer, outputs = output_layer)</a:t>
            </a:r>
          </a:p>
        </p:txBody>
      </p:sp>
      <p:sp>
        <p:nvSpPr>
          <p:cNvPr id="16" name="TextBox 15">
            <a:extLst>
              <a:ext uri="{FF2B5EF4-FFF2-40B4-BE49-F238E27FC236}">
                <a16:creationId xmlns:a16="http://schemas.microsoft.com/office/drawing/2014/main" id="{2C15BAB8-110C-FC0E-73C8-74078E1D5409}"/>
              </a:ext>
            </a:extLst>
          </p:cNvPr>
          <p:cNvSpPr txBox="1"/>
          <p:nvPr/>
        </p:nvSpPr>
        <p:spPr>
          <a:xfrm>
            <a:off x="7409581" y="5720727"/>
            <a:ext cx="4493342" cy="954107"/>
          </a:xfrm>
          <a:prstGeom prst="rect">
            <a:avLst/>
          </a:prstGeom>
          <a:noFill/>
          <a:ln w="19050">
            <a:solidFill>
              <a:srgbClr val="0000FF"/>
            </a:solidFill>
          </a:ln>
        </p:spPr>
        <p:txBody>
          <a:bodyPr wrap="square" rtlCol="0">
            <a:spAutoFit/>
          </a:bodyPr>
          <a:lstStyle/>
          <a:p>
            <a:r>
              <a:rPr lang="en-US" sz="1400"/>
              <a:t>I think we have this term because from our input, we could’ve defined multiple output_layers.  But we may not be interested in compiling all input </a:t>
            </a:r>
            <a:r>
              <a:rPr lang="en-US" sz="1400">
                <a:sym typeface="Wingdings" panose="05000000000000000000" pitchFamily="2" charset="2"/>
              </a:rPr>
              <a:t> output paths.  We just want to compile a specific output path.</a:t>
            </a:r>
            <a:endParaRPr lang="en-US" sz="1400"/>
          </a:p>
        </p:txBody>
      </p:sp>
      <p:sp>
        <p:nvSpPr>
          <p:cNvPr id="18" name="TextBox 17">
            <a:extLst>
              <a:ext uri="{FF2B5EF4-FFF2-40B4-BE49-F238E27FC236}">
                <a16:creationId xmlns:a16="http://schemas.microsoft.com/office/drawing/2014/main" id="{DB22A071-1A07-AE88-4E2B-8FF17166BF64}"/>
              </a:ext>
            </a:extLst>
          </p:cNvPr>
          <p:cNvSpPr txBox="1"/>
          <p:nvPr/>
        </p:nvSpPr>
        <p:spPr>
          <a:xfrm>
            <a:off x="203762" y="4635755"/>
            <a:ext cx="4731972" cy="369332"/>
          </a:xfrm>
          <a:prstGeom prst="rect">
            <a:avLst/>
          </a:prstGeom>
          <a:noFill/>
        </p:spPr>
        <p:txBody>
          <a:bodyPr wrap="square" rtlCol="0">
            <a:spAutoFit/>
          </a:bodyPr>
          <a:lstStyle/>
          <a:p>
            <a:r>
              <a:rPr lang="en-US"/>
              <a:t>layer_3 = keras.layers.Dropout(0.2)(layer_2)</a:t>
            </a:r>
          </a:p>
        </p:txBody>
      </p:sp>
    </p:spTree>
    <p:extLst>
      <p:ext uri="{BB962C8B-B14F-4D97-AF65-F5344CB8AC3E}">
        <p14:creationId xmlns:p14="http://schemas.microsoft.com/office/powerpoint/2010/main" val="13280102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323845" y="1503033"/>
            <a:ext cx="2244142" cy="338554"/>
          </a:xfrm>
          <a:prstGeom prst="rect">
            <a:avLst/>
          </a:prstGeom>
          <a:noFill/>
        </p:spPr>
        <p:txBody>
          <a:bodyPr wrap="square" rtlCol="0">
            <a:spAutoFit/>
          </a:bodyPr>
          <a:lstStyle/>
          <a:p>
            <a:r>
              <a:rPr lang="en-US" sz="1600"/>
              <a:t>for example,</a:t>
            </a:r>
          </a:p>
        </p:txBody>
      </p:sp>
      <p:pic>
        <p:nvPicPr>
          <p:cNvPr id="16" name="Picture 15">
            <a:extLst>
              <a:ext uri="{FF2B5EF4-FFF2-40B4-BE49-F238E27FC236}">
                <a16:creationId xmlns:a16="http://schemas.microsoft.com/office/drawing/2014/main" id="{290B0DE7-D28F-BD30-933D-0463A4B61E99}"/>
              </a:ext>
            </a:extLst>
          </p:cNvPr>
          <p:cNvPicPr>
            <a:picLocks noChangeAspect="1"/>
          </p:cNvPicPr>
          <p:nvPr/>
        </p:nvPicPr>
        <p:blipFill>
          <a:blip r:embed="rId3"/>
          <a:stretch>
            <a:fillRect/>
          </a:stretch>
        </p:blipFill>
        <p:spPr>
          <a:xfrm>
            <a:off x="405125" y="1992207"/>
            <a:ext cx="8598432" cy="1309306"/>
          </a:xfrm>
          <a:prstGeom prst="rect">
            <a:avLst/>
          </a:prstGeom>
        </p:spPr>
      </p:pic>
      <p:sp>
        <p:nvSpPr>
          <p:cNvPr id="8" name="Rectangle 7">
            <a:extLst>
              <a:ext uri="{FF2B5EF4-FFF2-40B4-BE49-F238E27FC236}">
                <a16:creationId xmlns:a16="http://schemas.microsoft.com/office/drawing/2014/main" id="{3B7DB8F5-4E3A-3928-F2F0-FF1C380B630C}"/>
              </a:ext>
            </a:extLst>
          </p:cNvPr>
          <p:cNvSpPr/>
          <p:nvPr/>
        </p:nvSpPr>
        <p:spPr>
          <a:xfrm>
            <a:off x="3394003" y="262592"/>
            <a:ext cx="5102872" cy="461665"/>
          </a:xfrm>
          <a:prstGeom prst="rect">
            <a:avLst/>
          </a:prstGeom>
        </p:spPr>
        <p:txBody>
          <a:bodyPr wrap="none">
            <a:spAutoFit/>
          </a:bodyPr>
          <a:lstStyle/>
          <a:p>
            <a:r>
              <a:rPr lang="en-US" sz="2400" b="1" u="sng">
                <a:solidFill>
                  <a:srgbClr val="FF0000"/>
                </a:solidFill>
              </a:rPr>
              <a:t>Tensor Flow: Basic Functional Network</a:t>
            </a:r>
          </a:p>
        </p:txBody>
      </p:sp>
    </p:spTree>
    <p:extLst>
      <p:ext uri="{BB962C8B-B14F-4D97-AF65-F5344CB8AC3E}">
        <p14:creationId xmlns:p14="http://schemas.microsoft.com/office/powerpoint/2010/main" val="33779716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1AF3FD-F4CA-565A-78A8-E93DAC1A4D62}"/>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A42BA04A-0CBE-4831-A325-973D3B1E2515}"/>
              </a:ext>
            </a:extLst>
          </p:cNvPr>
          <p:cNvSpPr/>
          <p:nvPr/>
        </p:nvSpPr>
        <p:spPr>
          <a:xfrm>
            <a:off x="2389600" y="203450"/>
            <a:ext cx="7169912" cy="461665"/>
          </a:xfrm>
          <a:prstGeom prst="rect">
            <a:avLst/>
          </a:prstGeom>
        </p:spPr>
        <p:txBody>
          <a:bodyPr wrap="none">
            <a:spAutoFit/>
          </a:bodyPr>
          <a:lstStyle/>
          <a:p>
            <a:r>
              <a:rPr lang="en-US" sz="2400" b="1" u="sng">
                <a:solidFill>
                  <a:srgbClr val="FF0000"/>
                </a:solidFill>
              </a:rPr>
              <a:t>Tensor Flow: Sequential Convolutional Neural Network</a:t>
            </a:r>
          </a:p>
        </p:txBody>
      </p:sp>
      <p:sp>
        <p:nvSpPr>
          <p:cNvPr id="2" name="TextBox 1">
            <a:extLst>
              <a:ext uri="{FF2B5EF4-FFF2-40B4-BE49-F238E27FC236}">
                <a16:creationId xmlns:a16="http://schemas.microsoft.com/office/drawing/2014/main" id="{EA3A27EE-A22C-F860-9499-89891E3D6487}"/>
              </a:ext>
            </a:extLst>
          </p:cNvPr>
          <p:cNvSpPr txBox="1"/>
          <p:nvPr/>
        </p:nvSpPr>
        <p:spPr>
          <a:xfrm>
            <a:off x="209563" y="4091025"/>
            <a:ext cx="5116582" cy="338554"/>
          </a:xfrm>
          <a:prstGeom prst="rect">
            <a:avLst/>
          </a:prstGeom>
          <a:noFill/>
        </p:spPr>
        <p:txBody>
          <a:bodyPr wrap="square">
            <a:spAutoFit/>
          </a:bodyPr>
          <a:lstStyle/>
          <a:p>
            <a:r>
              <a:rPr lang="en-US" sz="1600" b="1"/>
              <a:t>from tensorflow.keras.layers import Rescaling, Resizing</a:t>
            </a:r>
          </a:p>
        </p:txBody>
      </p:sp>
      <p:sp>
        <p:nvSpPr>
          <p:cNvPr id="11" name="TextBox 10">
            <a:extLst>
              <a:ext uri="{FF2B5EF4-FFF2-40B4-BE49-F238E27FC236}">
                <a16:creationId xmlns:a16="http://schemas.microsoft.com/office/drawing/2014/main" id="{4314BE3D-B379-8428-64CC-B207975AED7E}"/>
              </a:ext>
            </a:extLst>
          </p:cNvPr>
          <p:cNvSpPr txBox="1"/>
          <p:nvPr/>
        </p:nvSpPr>
        <p:spPr>
          <a:xfrm>
            <a:off x="209561" y="4711909"/>
            <a:ext cx="3268930" cy="369332"/>
          </a:xfrm>
          <a:prstGeom prst="rect">
            <a:avLst/>
          </a:prstGeom>
          <a:noFill/>
        </p:spPr>
        <p:txBody>
          <a:bodyPr wrap="square">
            <a:spAutoFit/>
          </a:bodyPr>
          <a:lstStyle/>
          <a:p>
            <a:r>
              <a:rPr lang="en-US"/>
              <a:t>nn.add(keras.layers.Rescaling(p))</a:t>
            </a:r>
          </a:p>
        </p:txBody>
      </p:sp>
      <mc:AlternateContent xmlns:mc="http://schemas.openxmlformats.org/markup-compatibility/2006" xmlns:p14="http://schemas.microsoft.com/office/powerpoint/2010/main">
        <mc:Choice Requires="p14">
          <p:contentPart p14:bwMode="auto" r:id="rId3">
            <p14:nvContentPartPr>
              <p14:cNvPr id="12" name="Ink 11">
                <a:extLst>
                  <a:ext uri="{FF2B5EF4-FFF2-40B4-BE49-F238E27FC236}">
                    <a16:creationId xmlns:a16="http://schemas.microsoft.com/office/drawing/2014/main" id="{DF65B8EC-D8E7-3BC5-8E2C-40EDA4082A6C}"/>
                  </a:ext>
                </a:extLst>
              </p14:cNvPr>
              <p14:cNvContentPartPr/>
              <p14:nvPr/>
            </p14:nvContentPartPr>
            <p14:xfrm rot="19386030">
              <a:off x="3811372" y="4587566"/>
              <a:ext cx="803439" cy="685760"/>
            </p14:xfrm>
          </p:contentPart>
        </mc:Choice>
        <mc:Fallback xmlns="">
          <p:pic>
            <p:nvPicPr>
              <p:cNvPr id="12" name="Ink 11">
                <a:extLst>
                  <a:ext uri="{FF2B5EF4-FFF2-40B4-BE49-F238E27FC236}">
                    <a16:creationId xmlns:a16="http://schemas.microsoft.com/office/drawing/2014/main" id="{DF65B8EC-D8E7-3BC5-8E2C-40EDA4082A6C}"/>
                  </a:ext>
                </a:extLst>
              </p:cNvPr>
              <p:cNvPicPr/>
              <p:nvPr/>
            </p:nvPicPr>
            <p:blipFill>
              <a:blip r:embed="rId4"/>
              <a:stretch>
                <a:fillRect/>
              </a:stretch>
            </p:blipFill>
            <p:spPr>
              <a:xfrm rot="19386030">
                <a:off x="3802373" y="4578571"/>
                <a:ext cx="821077" cy="703390"/>
              </a:xfrm>
              <a:prstGeom prst="rect">
                <a:avLst/>
              </a:prstGeom>
            </p:spPr>
          </p:pic>
        </mc:Fallback>
      </mc:AlternateContent>
      <p:sp>
        <p:nvSpPr>
          <p:cNvPr id="16" name="TextBox 15">
            <a:extLst>
              <a:ext uri="{FF2B5EF4-FFF2-40B4-BE49-F238E27FC236}">
                <a16:creationId xmlns:a16="http://schemas.microsoft.com/office/drawing/2014/main" id="{D161B53E-C6F0-BFF1-8409-8ECE2E9327A2}"/>
              </a:ext>
            </a:extLst>
          </p:cNvPr>
          <p:cNvSpPr txBox="1"/>
          <p:nvPr/>
        </p:nvSpPr>
        <p:spPr>
          <a:xfrm>
            <a:off x="5109328" y="4750823"/>
            <a:ext cx="6195722" cy="738664"/>
          </a:xfrm>
          <a:prstGeom prst="rect">
            <a:avLst/>
          </a:prstGeom>
          <a:noFill/>
        </p:spPr>
        <p:txBody>
          <a:bodyPr wrap="square" rtlCol="0">
            <a:spAutoFit/>
          </a:bodyPr>
          <a:lstStyle/>
          <a:p>
            <a:r>
              <a:rPr lang="en-US" sz="1400"/>
              <a:t>will rescale the incoming image arrays by fraction p, i.e. multiply all values by p.  Often one wants to rescale all values to range between 0 and 1.  It seems color pixel values range between 0 and 255?</a:t>
            </a:r>
          </a:p>
        </p:txBody>
      </p:sp>
      <p:sp>
        <p:nvSpPr>
          <p:cNvPr id="18" name="TextBox 17">
            <a:extLst>
              <a:ext uri="{FF2B5EF4-FFF2-40B4-BE49-F238E27FC236}">
                <a16:creationId xmlns:a16="http://schemas.microsoft.com/office/drawing/2014/main" id="{E47A7C77-DA95-D7D9-9843-F0B12E2A54D8}"/>
              </a:ext>
            </a:extLst>
          </p:cNvPr>
          <p:cNvSpPr txBox="1"/>
          <p:nvPr/>
        </p:nvSpPr>
        <p:spPr>
          <a:xfrm>
            <a:off x="209561" y="1027917"/>
            <a:ext cx="8757095" cy="338554"/>
          </a:xfrm>
          <a:prstGeom prst="rect">
            <a:avLst/>
          </a:prstGeom>
          <a:noFill/>
        </p:spPr>
        <p:txBody>
          <a:bodyPr wrap="square" rtlCol="0">
            <a:spAutoFit/>
          </a:bodyPr>
          <a:lstStyle/>
          <a:p>
            <a:r>
              <a:rPr lang="en-US" sz="1600"/>
              <a:t>For CNN’s we start with creating a sequential neural network, like before,</a:t>
            </a:r>
          </a:p>
        </p:txBody>
      </p:sp>
      <p:sp>
        <p:nvSpPr>
          <p:cNvPr id="19" name="TextBox 18">
            <a:extLst>
              <a:ext uri="{FF2B5EF4-FFF2-40B4-BE49-F238E27FC236}">
                <a16:creationId xmlns:a16="http://schemas.microsoft.com/office/drawing/2014/main" id="{2E7AB79B-4BCA-B930-E866-DC9DC373DEEC}"/>
              </a:ext>
            </a:extLst>
          </p:cNvPr>
          <p:cNvSpPr txBox="1"/>
          <p:nvPr/>
        </p:nvSpPr>
        <p:spPr>
          <a:xfrm>
            <a:off x="229949" y="5629052"/>
            <a:ext cx="3402871" cy="369332"/>
          </a:xfrm>
          <a:prstGeom prst="rect">
            <a:avLst/>
          </a:prstGeom>
          <a:noFill/>
        </p:spPr>
        <p:txBody>
          <a:bodyPr wrap="square">
            <a:spAutoFit/>
          </a:bodyPr>
          <a:lstStyle/>
          <a:p>
            <a:r>
              <a:rPr lang="en-US"/>
              <a:t>nn.add(keras.layers.Resizing(m,n))</a:t>
            </a:r>
          </a:p>
        </p:txBody>
      </p:sp>
      <p:sp>
        <p:nvSpPr>
          <p:cNvPr id="20" name="TextBox 19">
            <a:extLst>
              <a:ext uri="{FF2B5EF4-FFF2-40B4-BE49-F238E27FC236}">
                <a16:creationId xmlns:a16="http://schemas.microsoft.com/office/drawing/2014/main" id="{61E46409-48CE-1833-8014-90416AEEBDB2}"/>
              </a:ext>
            </a:extLst>
          </p:cNvPr>
          <p:cNvSpPr txBox="1"/>
          <p:nvPr/>
        </p:nvSpPr>
        <p:spPr>
          <a:xfrm>
            <a:off x="4947692" y="5708137"/>
            <a:ext cx="6620513" cy="954107"/>
          </a:xfrm>
          <a:prstGeom prst="rect">
            <a:avLst/>
          </a:prstGeom>
          <a:noFill/>
        </p:spPr>
        <p:txBody>
          <a:bodyPr wrap="square" rtlCol="0">
            <a:spAutoFit/>
          </a:bodyPr>
          <a:lstStyle/>
          <a:p>
            <a:r>
              <a:rPr lang="en-US" sz="1400"/>
              <a:t>will resize the image array to m*n, via linear interpolation or extrapolation I guess.  Usually images come in different sizes, and ones resizes them to, say,  256*256 (no relation to the 255 above).  An optional additional argument governing how the interpolation is made is </a:t>
            </a:r>
            <a:r>
              <a:rPr lang="en-US" sz="1400" b="1"/>
              <a:t>interpolation = “bilinear”, “nearest”, “bicubic”  </a:t>
            </a:r>
          </a:p>
        </p:txBody>
      </p:sp>
      <mc:AlternateContent xmlns:mc="http://schemas.openxmlformats.org/markup-compatibility/2006" xmlns:p14="http://schemas.microsoft.com/office/powerpoint/2010/main">
        <mc:Choice Requires="p14">
          <p:contentPart p14:bwMode="auto" r:id="rId5">
            <p14:nvContentPartPr>
              <p14:cNvPr id="25" name="Ink 24">
                <a:extLst>
                  <a:ext uri="{FF2B5EF4-FFF2-40B4-BE49-F238E27FC236}">
                    <a16:creationId xmlns:a16="http://schemas.microsoft.com/office/drawing/2014/main" id="{FC177D27-D38C-E59F-2E34-6711E36030E9}"/>
                  </a:ext>
                </a:extLst>
              </p14:cNvPr>
              <p14:cNvContentPartPr/>
              <p14:nvPr/>
            </p14:nvContentPartPr>
            <p14:xfrm rot="19386030">
              <a:off x="3851178" y="5593933"/>
              <a:ext cx="708485" cy="604714"/>
            </p14:xfrm>
          </p:contentPart>
        </mc:Choice>
        <mc:Fallback xmlns="">
          <p:pic>
            <p:nvPicPr>
              <p:cNvPr id="25" name="Ink 24">
                <a:extLst>
                  <a:ext uri="{FF2B5EF4-FFF2-40B4-BE49-F238E27FC236}">
                    <a16:creationId xmlns:a16="http://schemas.microsoft.com/office/drawing/2014/main" id="{FC177D27-D38C-E59F-2E34-6711E36030E9}"/>
                  </a:ext>
                </a:extLst>
              </p:cNvPr>
              <p:cNvPicPr/>
              <p:nvPr/>
            </p:nvPicPr>
            <p:blipFill>
              <a:blip r:embed="rId6"/>
              <a:stretch>
                <a:fillRect/>
              </a:stretch>
            </p:blipFill>
            <p:spPr>
              <a:xfrm rot="19386030">
                <a:off x="3842178" y="5584940"/>
                <a:ext cx="726125" cy="622341"/>
              </a:xfrm>
              <a:prstGeom prst="rect">
                <a:avLst/>
              </a:prstGeom>
            </p:spPr>
          </p:pic>
        </mc:Fallback>
      </mc:AlternateContent>
      <p:sp>
        <p:nvSpPr>
          <p:cNvPr id="5" name="TextBox 4">
            <a:extLst>
              <a:ext uri="{FF2B5EF4-FFF2-40B4-BE49-F238E27FC236}">
                <a16:creationId xmlns:a16="http://schemas.microsoft.com/office/drawing/2014/main" id="{B00DF34C-6BC8-4C13-1445-92BC9A99F989}"/>
              </a:ext>
            </a:extLst>
          </p:cNvPr>
          <p:cNvSpPr txBox="1"/>
          <p:nvPr/>
        </p:nvSpPr>
        <p:spPr>
          <a:xfrm>
            <a:off x="229949" y="1940554"/>
            <a:ext cx="2116320" cy="369332"/>
          </a:xfrm>
          <a:prstGeom prst="rect">
            <a:avLst/>
          </a:prstGeom>
          <a:noFill/>
        </p:spPr>
        <p:txBody>
          <a:bodyPr wrap="square" rtlCol="0">
            <a:spAutoFit/>
          </a:bodyPr>
          <a:lstStyle/>
          <a:p>
            <a:r>
              <a:rPr lang="en-US"/>
              <a:t>nn = Sequential()</a:t>
            </a:r>
          </a:p>
        </p:txBody>
      </p:sp>
      <p:sp>
        <p:nvSpPr>
          <p:cNvPr id="6" name="TextBox 5">
            <a:extLst>
              <a:ext uri="{FF2B5EF4-FFF2-40B4-BE49-F238E27FC236}">
                <a16:creationId xmlns:a16="http://schemas.microsoft.com/office/drawing/2014/main" id="{9BD63CEF-2AC2-1DA4-0230-D1D478D9B3B3}"/>
              </a:ext>
            </a:extLst>
          </p:cNvPr>
          <p:cNvSpPr txBox="1"/>
          <p:nvPr/>
        </p:nvSpPr>
        <p:spPr>
          <a:xfrm>
            <a:off x="3041845" y="1984163"/>
            <a:ext cx="7062076" cy="307777"/>
          </a:xfrm>
          <a:prstGeom prst="rect">
            <a:avLst/>
          </a:prstGeom>
          <a:noFill/>
        </p:spPr>
        <p:txBody>
          <a:bodyPr wrap="square" rtlCol="0">
            <a:spAutoFit/>
          </a:bodyPr>
          <a:lstStyle/>
          <a:p>
            <a:r>
              <a:rPr lang="en-US" sz="1400"/>
              <a:t>returns a nn object that is set up to receive sequential neural network layers.</a:t>
            </a:r>
          </a:p>
        </p:txBody>
      </p:sp>
      <p:sp>
        <p:nvSpPr>
          <p:cNvPr id="7" name="TextBox 6">
            <a:extLst>
              <a:ext uri="{FF2B5EF4-FFF2-40B4-BE49-F238E27FC236}">
                <a16:creationId xmlns:a16="http://schemas.microsoft.com/office/drawing/2014/main" id="{3CFA17FF-B011-0C08-4574-EB8B90096171}"/>
              </a:ext>
            </a:extLst>
          </p:cNvPr>
          <p:cNvSpPr txBox="1"/>
          <p:nvPr/>
        </p:nvSpPr>
        <p:spPr>
          <a:xfrm>
            <a:off x="229949" y="1560062"/>
            <a:ext cx="3923304" cy="369332"/>
          </a:xfrm>
          <a:prstGeom prst="rect">
            <a:avLst/>
          </a:prstGeom>
          <a:noFill/>
        </p:spPr>
        <p:txBody>
          <a:bodyPr wrap="square">
            <a:spAutoFit/>
          </a:bodyPr>
          <a:lstStyle/>
          <a:p>
            <a:r>
              <a:rPr lang="en-US" sz="1800" b="1"/>
              <a:t>from keras.models import Sequential</a:t>
            </a:r>
          </a:p>
        </p:txBody>
      </p:sp>
      <mc:AlternateContent xmlns:mc="http://schemas.openxmlformats.org/markup-compatibility/2006" xmlns:p14="http://schemas.microsoft.com/office/powerpoint/2010/main">
        <mc:Choice Requires="p14">
          <p:contentPart p14:bwMode="auto" r:id="rId7">
            <p14:nvContentPartPr>
              <p14:cNvPr id="10" name="Ink 9">
                <a:extLst>
                  <a:ext uri="{FF2B5EF4-FFF2-40B4-BE49-F238E27FC236}">
                    <a16:creationId xmlns:a16="http://schemas.microsoft.com/office/drawing/2014/main" id="{E02BC5E1-DEB2-999B-276B-F2B49187A727}"/>
                  </a:ext>
                </a:extLst>
              </p14:cNvPr>
              <p14:cNvContentPartPr/>
              <p14:nvPr/>
            </p14:nvContentPartPr>
            <p14:xfrm>
              <a:off x="2122336" y="2146353"/>
              <a:ext cx="668520" cy="60480"/>
            </p14:xfrm>
          </p:contentPart>
        </mc:Choice>
        <mc:Fallback xmlns="">
          <p:pic>
            <p:nvPicPr>
              <p:cNvPr id="10" name="Ink 9">
                <a:extLst>
                  <a:ext uri="{FF2B5EF4-FFF2-40B4-BE49-F238E27FC236}">
                    <a16:creationId xmlns:a16="http://schemas.microsoft.com/office/drawing/2014/main" id="{E02BC5E1-DEB2-999B-276B-F2B49187A727}"/>
                  </a:ext>
                </a:extLst>
              </p:cNvPr>
              <p:cNvPicPr/>
              <p:nvPr/>
            </p:nvPicPr>
            <p:blipFill>
              <a:blip r:embed="rId8"/>
              <a:stretch>
                <a:fillRect/>
              </a:stretch>
            </p:blipFill>
            <p:spPr>
              <a:xfrm>
                <a:off x="2113336" y="2137353"/>
                <a:ext cx="686160" cy="78120"/>
              </a:xfrm>
              <a:prstGeom prst="rect">
                <a:avLst/>
              </a:prstGeom>
            </p:spPr>
          </p:pic>
        </mc:Fallback>
      </mc:AlternateContent>
      <p:sp>
        <p:nvSpPr>
          <p:cNvPr id="15" name="TextBox 14">
            <a:extLst>
              <a:ext uri="{FF2B5EF4-FFF2-40B4-BE49-F238E27FC236}">
                <a16:creationId xmlns:a16="http://schemas.microsoft.com/office/drawing/2014/main" id="{128FD328-EE4F-9755-C79F-1BD406890C51}"/>
              </a:ext>
            </a:extLst>
          </p:cNvPr>
          <p:cNvSpPr txBox="1"/>
          <p:nvPr/>
        </p:nvSpPr>
        <p:spPr>
          <a:xfrm>
            <a:off x="209561" y="3346602"/>
            <a:ext cx="10536996" cy="584775"/>
          </a:xfrm>
          <a:prstGeom prst="rect">
            <a:avLst/>
          </a:prstGeom>
          <a:noFill/>
        </p:spPr>
        <p:txBody>
          <a:bodyPr wrap="square" rtlCol="0">
            <a:spAutoFit/>
          </a:bodyPr>
          <a:lstStyle/>
          <a:p>
            <a:r>
              <a:rPr lang="en-US" sz="1600"/>
              <a:t>In the first couple layers, if we want, we can start with some image preprocessing.   Can just invoke the layers directly from keras.layers, or import them individually like in bold line.  I’ll do the former, to be consistent.</a:t>
            </a:r>
          </a:p>
        </p:txBody>
      </p:sp>
    </p:spTree>
    <p:extLst>
      <p:ext uri="{BB962C8B-B14F-4D97-AF65-F5344CB8AC3E}">
        <p14:creationId xmlns:p14="http://schemas.microsoft.com/office/powerpoint/2010/main" val="1463907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2389600" y="203450"/>
            <a:ext cx="7169912" cy="461665"/>
          </a:xfrm>
          <a:prstGeom prst="rect">
            <a:avLst/>
          </a:prstGeom>
        </p:spPr>
        <p:txBody>
          <a:bodyPr wrap="none">
            <a:spAutoFit/>
          </a:bodyPr>
          <a:lstStyle/>
          <a:p>
            <a:r>
              <a:rPr lang="en-US" sz="2400" b="1" u="sng">
                <a:solidFill>
                  <a:srgbClr val="FF0000"/>
                </a:solidFill>
              </a:rPr>
              <a:t>Tensor Flow: Sequential Convolutional Neural Network</a:t>
            </a:r>
          </a:p>
        </p:txBody>
      </p:sp>
      <p:sp>
        <p:nvSpPr>
          <p:cNvPr id="4" name="TextBox 3">
            <a:extLst>
              <a:ext uri="{FF2B5EF4-FFF2-40B4-BE49-F238E27FC236}">
                <a16:creationId xmlns:a16="http://schemas.microsoft.com/office/drawing/2014/main" id="{1F62766F-5DD0-4A16-B412-AB8E10FE3C0F}"/>
              </a:ext>
            </a:extLst>
          </p:cNvPr>
          <p:cNvSpPr txBox="1"/>
          <p:nvPr/>
        </p:nvSpPr>
        <p:spPr>
          <a:xfrm>
            <a:off x="209562" y="1203352"/>
            <a:ext cx="10904639" cy="584775"/>
          </a:xfrm>
          <a:prstGeom prst="rect">
            <a:avLst/>
          </a:prstGeom>
          <a:noFill/>
        </p:spPr>
        <p:txBody>
          <a:bodyPr wrap="square" rtlCol="0">
            <a:spAutoFit/>
          </a:bodyPr>
          <a:lstStyle/>
          <a:p>
            <a:r>
              <a:rPr lang="en-US" sz="1600"/>
              <a:t>Here’s some more image preprocessing.  We can modify the images we have, to create further variety for the algorithm to learn off of.  We can invoke the layers directly from keras.layers, or we can import them as in the bold line.</a:t>
            </a:r>
          </a:p>
        </p:txBody>
      </p:sp>
      <p:sp>
        <p:nvSpPr>
          <p:cNvPr id="14" name="TextBox 13">
            <a:extLst>
              <a:ext uri="{FF2B5EF4-FFF2-40B4-BE49-F238E27FC236}">
                <a16:creationId xmlns:a16="http://schemas.microsoft.com/office/drawing/2014/main" id="{FE5746BD-EB95-E58C-76D4-084E20853C70}"/>
              </a:ext>
            </a:extLst>
          </p:cNvPr>
          <p:cNvSpPr txBox="1"/>
          <p:nvPr/>
        </p:nvSpPr>
        <p:spPr>
          <a:xfrm>
            <a:off x="209562" y="3800191"/>
            <a:ext cx="6970289" cy="369332"/>
          </a:xfrm>
          <a:prstGeom prst="rect">
            <a:avLst/>
          </a:prstGeom>
          <a:noFill/>
        </p:spPr>
        <p:txBody>
          <a:bodyPr wrap="square" rtlCol="0">
            <a:spAutoFit/>
          </a:bodyPr>
          <a:lstStyle/>
          <a:p>
            <a:r>
              <a:rPr lang="en-US"/>
              <a:t>nn.add(keras.layers.RandomZoom(height_factor = h, width_factor = w))</a:t>
            </a:r>
          </a:p>
        </p:txBody>
      </p:sp>
      <mc:AlternateContent xmlns:mc="http://schemas.openxmlformats.org/markup-compatibility/2006" xmlns:p14="http://schemas.microsoft.com/office/powerpoint/2010/main">
        <mc:Choice Requires="p14">
          <p:contentPart p14:bwMode="auto" r:id="rId3">
            <p14:nvContentPartPr>
              <p14:cNvPr id="17" name="Ink 16">
                <a:extLst>
                  <a:ext uri="{FF2B5EF4-FFF2-40B4-BE49-F238E27FC236}">
                    <a16:creationId xmlns:a16="http://schemas.microsoft.com/office/drawing/2014/main" id="{34458595-AD6F-772A-7A88-2D9069EE581C}"/>
                  </a:ext>
                </a:extLst>
              </p14:cNvPr>
              <p14:cNvContentPartPr/>
              <p14:nvPr/>
            </p14:nvContentPartPr>
            <p14:xfrm rot="19386030">
              <a:off x="5312288" y="3031911"/>
              <a:ext cx="695906" cy="593977"/>
            </p14:xfrm>
          </p:contentPart>
        </mc:Choice>
        <mc:Fallback xmlns="">
          <p:pic>
            <p:nvPicPr>
              <p:cNvPr id="17" name="Ink 16">
                <a:extLst>
                  <a:ext uri="{FF2B5EF4-FFF2-40B4-BE49-F238E27FC236}">
                    <a16:creationId xmlns:a16="http://schemas.microsoft.com/office/drawing/2014/main" id="{34458595-AD6F-772A-7A88-2D9069EE581C}"/>
                  </a:ext>
                </a:extLst>
              </p:cNvPr>
              <p:cNvPicPr/>
              <p:nvPr/>
            </p:nvPicPr>
            <p:blipFill>
              <a:blip r:embed="rId4"/>
              <a:stretch>
                <a:fillRect/>
              </a:stretch>
            </p:blipFill>
            <p:spPr>
              <a:xfrm rot="19386030">
                <a:off x="5303288" y="3022917"/>
                <a:ext cx="713547" cy="611606"/>
              </a:xfrm>
              <a:prstGeom prst="rect">
                <a:avLst/>
              </a:prstGeom>
            </p:spPr>
          </p:pic>
        </mc:Fallback>
      </mc:AlternateContent>
      <p:sp>
        <p:nvSpPr>
          <p:cNvPr id="22" name="TextBox 21">
            <a:extLst>
              <a:ext uri="{FF2B5EF4-FFF2-40B4-BE49-F238E27FC236}">
                <a16:creationId xmlns:a16="http://schemas.microsoft.com/office/drawing/2014/main" id="{C8993909-221D-EC3B-98A8-6C9562ABB17D}"/>
              </a:ext>
            </a:extLst>
          </p:cNvPr>
          <p:cNvSpPr txBox="1"/>
          <p:nvPr/>
        </p:nvSpPr>
        <p:spPr>
          <a:xfrm>
            <a:off x="6299213" y="3163268"/>
            <a:ext cx="4452618" cy="307777"/>
          </a:xfrm>
          <a:prstGeom prst="rect">
            <a:avLst/>
          </a:prstGeom>
          <a:noFill/>
        </p:spPr>
        <p:txBody>
          <a:bodyPr wrap="square" rtlCol="0">
            <a:spAutoFit/>
          </a:bodyPr>
          <a:lstStyle/>
          <a:p>
            <a:r>
              <a:rPr lang="en-US" sz="1400"/>
              <a:t>image will be rotated up to (+/-) max_theta (in radians).</a:t>
            </a:r>
          </a:p>
        </p:txBody>
      </p:sp>
      <mc:AlternateContent xmlns:mc="http://schemas.openxmlformats.org/markup-compatibility/2006" xmlns:p14="http://schemas.microsoft.com/office/powerpoint/2010/main">
        <mc:Choice Requires="p14">
          <p:contentPart p14:bwMode="auto" r:id="rId5">
            <p14:nvContentPartPr>
              <p14:cNvPr id="23" name="Ink 22">
                <a:extLst>
                  <a:ext uri="{FF2B5EF4-FFF2-40B4-BE49-F238E27FC236}">
                    <a16:creationId xmlns:a16="http://schemas.microsoft.com/office/drawing/2014/main" id="{8EBDA3F1-82B9-2CEE-3A16-3EBF5E455C15}"/>
                  </a:ext>
                </a:extLst>
              </p14:cNvPr>
              <p14:cNvContentPartPr/>
              <p14:nvPr/>
            </p14:nvContentPartPr>
            <p14:xfrm rot="12524944">
              <a:off x="7212903" y="3891237"/>
              <a:ext cx="671760" cy="309600"/>
            </p14:xfrm>
          </p:contentPart>
        </mc:Choice>
        <mc:Fallback xmlns="">
          <p:pic>
            <p:nvPicPr>
              <p:cNvPr id="23" name="Ink 22">
                <a:extLst>
                  <a:ext uri="{FF2B5EF4-FFF2-40B4-BE49-F238E27FC236}">
                    <a16:creationId xmlns:a16="http://schemas.microsoft.com/office/drawing/2014/main" id="{8EBDA3F1-82B9-2CEE-3A16-3EBF5E455C15}"/>
                  </a:ext>
                </a:extLst>
              </p:cNvPr>
              <p:cNvPicPr/>
              <p:nvPr/>
            </p:nvPicPr>
            <p:blipFill>
              <a:blip r:embed="rId6"/>
              <a:stretch>
                <a:fillRect/>
              </a:stretch>
            </p:blipFill>
            <p:spPr>
              <a:xfrm rot="12524944">
                <a:off x="7203903" y="3882237"/>
                <a:ext cx="689400" cy="327240"/>
              </a:xfrm>
              <a:prstGeom prst="rect">
                <a:avLst/>
              </a:prstGeom>
            </p:spPr>
          </p:pic>
        </mc:Fallback>
      </mc:AlternateContent>
      <p:sp>
        <p:nvSpPr>
          <p:cNvPr id="24" name="TextBox 23">
            <a:extLst>
              <a:ext uri="{FF2B5EF4-FFF2-40B4-BE49-F238E27FC236}">
                <a16:creationId xmlns:a16="http://schemas.microsoft.com/office/drawing/2014/main" id="{E4010F03-9BFA-060B-EEBF-B30CB7AEE3BD}"/>
              </a:ext>
            </a:extLst>
          </p:cNvPr>
          <p:cNvSpPr txBox="1"/>
          <p:nvPr/>
        </p:nvSpPr>
        <p:spPr>
          <a:xfrm>
            <a:off x="8037163" y="3861746"/>
            <a:ext cx="2751001" cy="307777"/>
          </a:xfrm>
          <a:prstGeom prst="rect">
            <a:avLst/>
          </a:prstGeom>
          <a:noFill/>
        </p:spPr>
        <p:txBody>
          <a:bodyPr wrap="square" rtlCol="0">
            <a:spAutoFit/>
          </a:bodyPr>
          <a:lstStyle/>
          <a:p>
            <a:r>
              <a:rPr lang="en-US" sz="1400"/>
              <a:t>factors must be between [-1,1].</a:t>
            </a:r>
          </a:p>
        </p:txBody>
      </p:sp>
      <p:sp>
        <p:nvSpPr>
          <p:cNvPr id="8" name="TextBox 7">
            <a:extLst>
              <a:ext uri="{FF2B5EF4-FFF2-40B4-BE49-F238E27FC236}">
                <a16:creationId xmlns:a16="http://schemas.microsoft.com/office/drawing/2014/main" id="{0BCCF996-6626-C84F-D803-4BE1D4700A84}"/>
              </a:ext>
            </a:extLst>
          </p:cNvPr>
          <p:cNvSpPr txBox="1"/>
          <p:nvPr/>
        </p:nvSpPr>
        <p:spPr>
          <a:xfrm>
            <a:off x="209563" y="2081365"/>
            <a:ext cx="7624111" cy="338554"/>
          </a:xfrm>
          <a:prstGeom prst="rect">
            <a:avLst/>
          </a:prstGeom>
          <a:noFill/>
        </p:spPr>
        <p:txBody>
          <a:bodyPr wrap="square">
            <a:spAutoFit/>
          </a:bodyPr>
          <a:lstStyle/>
          <a:p>
            <a:r>
              <a:rPr lang="en-US" sz="1600" b="1"/>
              <a:t>from tensorflow.keras.layers import RandomFlip, RandomRotation, RandomZoom</a:t>
            </a:r>
          </a:p>
        </p:txBody>
      </p:sp>
      <p:pic>
        <p:nvPicPr>
          <p:cNvPr id="9" name="Picture 8">
            <a:extLst>
              <a:ext uri="{FF2B5EF4-FFF2-40B4-BE49-F238E27FC236}">
                <a16:creationId xmlns:a16="http://schemas.microsoft.com/office/drawing/2014/main" id="{9F24FA90-C788-5083-50DB-15E5489483E4}"/>
              </a:ext>
            </a:extLst>
          </p:cNvPr>
          <p:cNvPicPr>
            <a:picLocks noChangeAspect="1"/>
          </p:cNvPicPr>
          <p:nvPr/>
        </p:nvPicPr>
        <p:blipFill>
          <a:blip r:embed="rId7"/>
          <a:stretch>
            <a:fillRect/>
          </a:stretch>
        </p:blipFill>
        <p:spPr>
          <a:xfrm>
            <a:off x="7414364" y="4389032"/>
            <a:ext cx="4234398" cy="739993"/>
          </a:xfrm>
          <a:prstGeom prst="rect">
            <a:avLst/>
          </a:prstGeom>
        </p:spPr>
      </p:pic>
      <mc:AlternateContent xmlns:mc="http://schemas.openxmlformats.org/markup-compatibility/2006" xmlns:p14="http://schemas.microsoft.com/office/powerpoint/2010/main">
        <mc:Choice Requires="p14">
          <p:contentPart p14:bwMode="auto" r:id="rId8">
            <p14:nvContentPartPr>
              <p14:cNvPr id="26" name="Ink 25">
                <a:extLst>
                  <a:ext uri="{FF2B5EF4-FFF2-40B4-BE49-F238E27FC236}">
                    <a16:creationId xmlns:a16="http://schemas.microsoft.com/office/drawing/2014/main" id="{291A817C-55DA-A706-0F5B-D096151C4253}"/>
                  </a:ext>
                </a:extLst>
              </p14:cNvPr>
              <p14:cNvContentPartPr/>
              <p14:nvPr/>
            </p14:nvContentPartPr>
            <p14:xfrm rot="19386030">
              <a:off x="5821263" y="2546953"/>
              <a:ext cx="592806" cy="505978"/>
            </p14:xfrm>
          </p:contentPart>
        </mc:Choice>
        <mc:Fallback xmlns="">
          <p:pic>
            <p:nvPicPr>
              <p:cNvPr id="26" name="Ink 25">
                <a:extLst>
                  <a:ext uri="{FF2B5EF4-FFF2-40B4-BE49-F238E27FC236}">
                    <a16:creationId xmlns:a16="http://schemas.microsoft.com/office/drawing/2014/main" id="{291A817C-55DA-A706-0F5B-D096151C4253}"/>
                  </a:ext>
                </a:extLst>
              </p:cNvPr>
              <p:cNvPicPr/>
              <p:nvPr/>
            </p:nvPicPr>
            <p:blipFill>
              <a:blip r:embed="rId9"/>
              <a:stretch>
                <a:fillRect/>
              </a:stretch>
            </p:blipFill>
            <p:spPr>
              <a:xfrm rot="19386030">
                <a:off x="5812265" y="2537956"/>
                <a:ext cx="610443" cy="523612"/>
              </a:xfrm>
              <a:prstGeom prst="rect">
                <a:avLst/>
              </a:prstGeom>
            </p:spPr>
          </p:pic>
        </mc:Fallback>
      </mc:AlternateContent>
      <p:sp>
        <p:nvSpPr>
          <p:cNvPr id="29" name="TextBox 28">
            <a:extLst>
              <a:ext uri="{FF2B5EF4-FFF2-40B4-BE49-F238E27FC236}">
                <a16:creationId xmlns:a16="http://schemas.microsoft.com/office/drawing/2014/main" id="{4D7F2E5C-6406-37F5-9B77-86309916E32F}"/>
              </a:ext>
            </a:extLst>
          </p:cNvPr>
          <p:cNvSpPr txBox="1"/>
          <p:nvPr/>
        </p:nvSpPr>
        <p:spPr>
          <a:xfrm>
            <a:off x="6619550" y="2582398"/>
            <a:ext cx="4967280" cy="307777"/>
          </a:xfrm>
          <a:prstGeom prst="rect">
            <a:avLst/>
          </a:prstGeom>
          <a:noFill/>
        </p:spPr>
        <p:txBody>
          <a:bodyPr wrap="square" rtlCol="0">
            <a:spAutoFit/>
          </a:bodyPr>
          <a:lstStyle/>
          <a:p>
            <a:r>
              <a:rPr lang="en-US" sz="1400"/>
              <a:t>the flip can be “horizontal”, “vertical”, “horizontal_and_vertical”</a:t>
            </a:r>
          </a:p>
        </p:txBody>
      </p:sp>
      <p:sp>
        <p:nvSpPr>
          <p:cNvPr id="5" name="TextBox 4">
            <a:extLst>
              <a:ext uri="{FF2B5EF4-FFF2-40B4-BE49-F238E27FC236}">
                <a16:creationId xmlns:a16="http://schemas.microsoft.com/office/drawing/2014/main" id="{45939AF6-1A06-B6A9-FF90-615959B0CE69}"/>
              </a:ext>
            </a:extLst>
          </p:cNvPr>
          <p:cNvSpPr txBox="1"/>
          <p:nvPr/>
        </p:nvSpPr>
        <p:spPr>
          <a:xfrm>
            <a:off x="7414364" y="5208391"/>
            <a:ext cx="4477732" cy="523220"/>
          </a:xfrm>
          <a:prstGeom prst="rect">
            <a:avLst/>
          </a:prstGeom>
          <a:noFill/>
        </p:spPr>
        <p:txBody>
          <a:bodyPr wrap="square" rtlCol="0">
            <a:spAutoFit/>
          </a:bodyPr>
          <a:lstStyle/>
          <a:p>
            <a:r>
              <a:rPr lang="en-US" sz="1400"/>
              <a:t>snippet left out the nn.add(…) part, but this shows the syntax of argument at least.</a:t>
            </a:r>
          </a:p>
        </p:txBody>
      </p:sp>
      <p:sp>
        <p:nvSpPr>
          <p:cNvPr id="7" name="TextBox 6">
            <a:extLst>
              <a:ext uri="{FF2B5EF4-FFF2-40B4-BE49-F238E27FC236}">
                <a16:creationId xmlns:a16="http://schemas.microsoft.com/office/drawing/2014/main" id="{D88136F2-5082-BFBD-F088-4449B05F5BB0}"/>
              </a:ext>
            </a:extLst>
          </p:cNvPr>
          <p:cNvSpPr txBox="1"/>
          <p:nvPr/>
        </p:nvSpPr>
        <p:spPr>
          <a:xfrm>
            <a:off x="209562" y="2551022"/>
            <a:ext cx="5305118" cy="369332"/>
          </a:xfrm>
          <a:prstGeom prst="rect">
            <a:avLst/>
          </a:prstGeom>
          <a:noFill/>
        </p:spPr>
        <p:txBody>
          <a:bodyPr wrap="square">
            <a:spAutoFit/>
          </a:bodyPr>
          <a:lstStyle/>
          <a:p>
            <a:r>
              <a:rPr lang="en-US"/>
              <a:t>nn.add(keras.layers.RandomFlip(mode = “kind of flip”))</a:t>
            </a:r>
          </a:p>
        </p:txBody>
      </p:sp>
      <p:sp>
        <p:nvSpPr>
          <p:cNvPr id="13" name="TextBox 12">
            <a:extLst>
              <a:ext uri="{FF2B5EF4-FFF2-40B4-BE49-F238E27FC236}">
                <a16:creationId xmlns:a16="http://schemas.microsoft.com/office/drawing/2014/main" id="{5338C42F-C6EC-A719-CBA5-B040AEDF1C73}"/>
              </a:ext>
            </a:extLst>
          </p:cNvPr>
          <p:cNvSpPr txBox="1"/>
          <p:nvPr/>
        </p:nvSpPr>
        <p:spPr>
          <a:xfrm>
            <a:off x="209562" y="3126125"/>
            <a:ext cx="5078875" cy="369332"/>
          </a:xfrm>
          <a:prstGeom prst="rect">
            <a:avLst/>
          </a:prstGeom>
          <a:noFill/>
        </p:spPr>
        <p:txBody>
          <a:bodyPr wrap="square">
            <a:spAutoFit/>
          </a:bodyPr>
          <a:lstStyle/>
          <a:p>
            <a:r>
              <a:rPr lang="en-US"/>
              <a:t>nn.add(keras.layers.RandomRotation(max_theta))</a:t>
            </a:r>
          </a:p>
        </p:txBody>
      </p:sp>
    </p:spTree>
    <p:extLst>
      <p:ext uri="{BB962C8B-B14F-4D97-AF65-F5344CB8AC3E}">
        <p14:creationId xmlns:p14="http://schemas.microsoft.com/office/powerpoint/2010/main" val="288683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424204" y="977489"/>
            <a:ext cx="8532983" cy="338554"/>
          </a:xfrm>
          <a:prstGeom prst="rect">
            <a:avLst/>
          </a:prstGeom>
          <a:noFill/>
        </p:spPr>
        <p:txBody>
          <a:bodyPr wrap="square" rtlCol="0">
            <a:spAutoFit/>
          </a:bodyPr>
          <a:lstStyle/>
          <a:p>
            <a:r>
              <a:rPr lang="en-US" sz="1600"/>
              <a:t>And we can add </a:t>
            </a:r>
            <a:r>
              <a:rPr lang="en-US" sz="1600" b="1"/>
              <a:t>convolutional</a:t>
            </a:r>
            <a:r>
              <a:rPr lang="en-US" sz="1600"/>
              <a:t> layers.  It takes the image as input, and applies filters for the output.</a:t>
            </a:r>
          </a:p>
        </p:txBody>
      </p:sp>
      <p:sp>
        <p:nvSpPr>
          <p:cNvPr id="2" name="TextBox 1">
            <a:extLst>
              <a:ext uri="{FF2B5EF4-FFF2-40B4-BE49-F238E27FC236}">
                <a16:creationId xmlns:a16="http://schemas.microsoft.com/office/drawing/2014/main" id="{D1A04B13-1DE1-972A-853D-C542CDB022FF}"/>
              </a:ext>
            </a:extLst>
          </p:cNvPr>
          <p:cNvSpPr txBox="1"/>
          <p:nvPr/>
        </p:nvSpPr>
        <p:spPr>
          <a:xfrm>
            <a:off x="429548" y="1646542"/>
            <a:ext cx="4062115" cy="369332"/>
          </a:xfrm>
          <a:prstGeom prst="rect">
            <a:avLst/>
          </a:prstGeom>
          <a:noFill/>
        </p:spPr>
        <p:txBody>
          <a:bodyPr wrap="square" rtlCol="0">
            <a:spAutoFit/>
          </a:bodyPr>
          <a:lstStyle/>
          <a:p>
            <a:r>
              <a:rPr lang="en-US"/>
              <a:t>nn.add(keras.layers.Conv2D(arguments))</a:t>
            </a:r>
          </a:p>
        </p:txBody>
      </p:sp>
      <p:sp>
        <p:nvSpPr>
          <p:cNvPr id="12" name="TextBox 11">
            <a:extLst>
              <a:ext uri="{FF2B5EF4-FFF2-40B4-BE49-F238E27FC236}">
                <a16:creationId xmlns:a16="http://schemas.microsoft.com/office/drawing/2014/main" id="{2B54BA3E-21A9-83BA-BC9D-2B7CCE3387FB}"/>
              </a:ext>
            </a:extLst>
          </p:cNvPr>
          <p:cNvSpPr txBox="1"/>
          <p:nvPr/>
        </p:nvSpPr>
        <p:spPr>
          <a:xfrm>
            <a:off x="4975093" y="1675886"/>
            <a:ext cx="1986116" cy="307777"/>
          </a:xfrm>
          <a:prstGeom prst="rect">
            <a:avLst/>
          </a:prstGeom>
          <a:noFill/>
        </p:spPr>
        <p:txBody>
          <a:bodyPr wrap="square" rtlCol="0">
            <a:spAutoFit/>
          </a:bodyPr>
          <a:lstStyle/>
          <a:p>
            <a:r>
              <a:rPr lang="en-US" sz="1400"/>
              <a:t>can do Conv1D too.</a:t>
            </a:r>
            <a:endParaRPr lang="en-US" sz="1600"/>
          </a:p>
        </p:txBody>
      </p:sp>
      <p:sp>
        <p:nvSpPr>
          <p:cNvPr id="17" name="TextBox 16">
            <a:extLst>
              <a:ext uri="{FF2B5EF4-FFF2-40B4-BE49-F238E27FC236}">
                <a16:creationId xmlns:a16="http://schemas.microsoft.com/office/drawing/2014/main" id="{1B5E6505-487B-DE9B-A7BB-4EE796C396B5}"/>
              </a:ext>
            </a:extLst>
          </p:cNvPr>
          <p:cNvSpPr txBox="1"/>
          <p:nvPr/>
        </p:nvSpPr>
        <p:spPr>
          <a:xfrm>
            <a:off x="5294286" y="4649249"/>
            <a:ext cx="6572593" cy="1169551"/>
          </a:xfrm>
          <a:prstGeom prst="rect">
            <a:avLst/>
          </a:prstGeom>
          <a:noFill/>
        </p:spPr>
        <p:txBody>
          <a:bodyPr wrap="square" rtlCol="0">
            <a:spAutoFit/>
          </a:bodyPr>
          <a:lstStyle/>
          <a:p>
            <a:r>
              <a:rPr lang="en-US" sz="1400"/>
              <a:t>input shape is size of (3D in this case) image, and last dimension is 3 if have rbg channel.  Otherwise 1 I guess.  </a:t>
            </a:r>
            <a:r>
              <a:rPr lang="en-US" sz="1400">
                <a:solidFill>
                  <a:srgbClr val="0066FF"/>
                </a:solidFill>
              </a:rPr>
              <a:t>Yeah, have to have a dimension: 1, 2, or 3 in there.  Also, I seem to have a problem with pandas dataframes’ compatibility with Conv2D.  Might need to use numpy array for X, y.  We do not include batch size in this parameter.   Also, input_shape is probably necessary for first layer, but tf can infer input_shape for subsequent layers.</a:t>
            </a:r>
            <a:endParaRPr lang="en-US" sz="1600">
              <a:solidFill>
                <a:srgbClr val="0066FF"/>
              </a:solidFill>
            </a:endParaRPr>
          </a:p>
        </p:txBody>
      </p:sp>
      <p:sp>
        <p:nvSpPr>
          <p:cNvPr id="20" name="TextBox 19">
            <a:extLst>
              <a:ext uri="{FF2B5EF4-FFF2-40B4-BE49-F238E27FC236}">
                <a16:creationId xmlns:a16="http://schemas.microsoft.com/office/drawing/2014/main" id="{7478462F-95C4-3E99-C17B-A116D337B0CF}"/>
              </a:ext>
            </a:extLst>
          </p:cNvPr>
          <p:cNvSpPr txBox="1"/>
          <p:nvPr/>
        </p:nvSpPr>
        <p:spPr>
          <a:xfrm>
            <a:off x="4592277" y="3597230"/>
            <a:ext cx="6477518" cy="307777"/>
          </a:xfrm>
          <a:prstGeom prst="rect">
            <a:avLst/>
          </a:prstGeom>
          <a:noFill/>
        </p:spPr>
        <p:txBody>
          <a:bodyPr wrap="square" rtlCol="0">
            <a:spAutoFit/>
          </a:bodyPr>
          <a:lstStyle/>
          <a:p>
            <a:r>
              <a:rPr lang="en-US" sz="1400"/>
              <a:t>for moving kernel/filter (0,0) </a:t>
            </a:r>
            <a:r>
              <a:rPr lang="en-US" sz="1400">
                <a:sym typeface="Wingdings" panose="05000000000000000000" pitchFamily="2" charset="2"/>
              </a:rPr>
              <a:t> (0,a)  (0,2a), etc.  Then (b,0)  (b,a)  (b,2a), etc.</a:t>
            </a:r>
            <a:r>
              <a:rPr lang="en-US" sz="1400"/>
              <a:t> </a:t>
            </a:r>
            <a:endParaRPr lang="en-US" sz="1600"/>
          </a:p>
        </p:txBody>
      </p:sp>
      <p:sp>
        <p:nvSpPr>
          <p:cNvPr id="6" name="TextBox 5">
            <a:extLst>
              <a:ext uri="{FF2B5EF4-FFF2-40B4-BE49-F238E27FC236}">
                <a16:creationId xmlns:a16="http://schemas.microsoft.com/office/drawing/2014/main" id="{0269FCAF-7DE0-78B5-48A5-8FD60FA6F053}"/>
              </a:ext>
            </a:extLst>
          </p:cNvPr>
          <p:cNvSpPr txBox="1"/>
          <p:nvPr/>
        </p:nvSpPr>
        <p:spPr>
          <a:xfrm>
            <a:off x="2353058" y="3126571"/>
            <a:ext cx="2104103" cy="369332"/>
          </a:xfrm>
          <a:prstGeom prst="rect">
            <a:avLst/>
          </a:prstGeom>
          <a:noFill/>
        </p:spPr>
        <p:txBody>
          <a:bodyPr wrap="square">
            <a:spAutoFit/>
          </a:bodyPr>
          <a:lstStyle/>
          <a:p>
            <a:r>
              <a:rPr lang="en-US"/>
              <a:t>kernel_size = (m,n)</a:t>
            </a:r>
          </a:p>
        </p:txBody>
      </p:sp>
      <p:sp>
        <p:nvSpPr>
          <p:cNvPr id="8" name="TextBox 7">
            <a:extLst>
              <a:ext uri="{FF2B5EF4-FFF2-40B4-BE49-F238E27FC236}">
                <a16:creationId xmlns:a16="http://schemas.microsoft.com/office/drawing/2014/main" id="{9C3C1478-DD42-1FE2-1F77-E5CBF8745789}"/>
              </a:ext>
            </a:extLst>
          </p:cNvPr>
          <p:cNvSpPr txBox="1"/>
          <p:nvPr/>
        </p:nvSpPr>
        <p:spPr>
          <a:xfrm>
            <a:off x="2372806" y="3579633"/>
            <a:ext cx="1533832" cy="369332"/>
          </a:xfrm>
          <a:prstGeom prst="rect">
            <a:avLst/>
          </a:prstGeom>
          <a:noFill/>
        </p:spPr>
        <p:txBody>
          <a:bodyPr wrap="square">
            <a:spAutoFit/>
          </a:bodyPr>
          <a:lstStyle/>
          <a:p>
            <a:r>
              <a:rPr lang="en-US"/>
              <a:t>strides = (a,b) </a:t>
            </a:r>
          </a:p>
        </p:txBody>
      </p:sp>
      <p:sp>
        <p:nvSpPr>
          <p:cNvPr id="11" name="TextBox 10">
            <a:extLst>
              <a:ext uri="{FF2B5EF4-FFF2-40B4-BE49-F238E27FC236}">
                <a16:creationId xmlns:a16="http://schemas.microsoft.com/office/drawing/2014/main" id="{1AAC8CC6-7FD4-4F4E-5565-162733D670BA}"/>
              </a:ext>
            </a:extLst>
          </p:cNvPr>
          <p:cNvSpPr txBox="1"/>
          <p:nvPr/>
        </p:nvSpPr>
        <p:spPr>
          <a:xfrm>
            <a:off x="2353058" y="4804324"/>
            <a:ext cx="2542047" cy="369332"/>
          </a:xfrm>
          <a:prstGeom prst="rect">
            <a:avLst/>
          </a:prstGeom>
          <a:noFill/>
        </p:spPr>
        <p:txBody>
          <a:bodyPr wrap="square">
            <a:spAutoFit/>
          </a:bodyPr>
          <a:lstStyle/>
          <a:p>
            <a:r>
              <a:rPr lang="en-US"/>
              <a:t>input_shape = (32,32,3)</a:t>
            </a:r>
          </a:p>
        </p:txBody>
      </p:sp>
      <p:sp>
        <p:nvSpPr>
          <p:cNvPr id="16" name="TextBox 15">
            <a:extLst>
              <a:ext uri="{FF2B5EF4-FFF2-40B4-BE49-F238E27FC236}">
                <a16:creationId xmlns:a16="http://schemas.microsoft.com/office/drawing/2014/main" id="{AF06C20E-6206-3FEC-98D5-DDBFE8B1430A}"/>
              </a:ext>
            </a:extLst>
          </p:cNvPr>
          <p:cNvSpPr txBox="1"/>
          <p:nvPr/>
        </p:nvSpPr>
        <p:spPr>
          <a:xfrm>
            <a:off x="2369779" y="5877270"/>
            <a:ext cx="3141763" cy="369332"/>
          </a:xfrm>
          <a:prstGeom prst="rect">
            <a:avLst/>
          </a:prstGeom>
          <a:noFill/>
        </p:spPr>
        <p:txBody>
          <a:bodyPr wrap="square">
            <a:spAutoFit/>
          </a:bodyPr>
          <a:lstStyle/>
          <a:p>
            <a:r>
              <a:rPr lang="en-US"/>
              <a:t>activation = activation function</a:t>
            </a:r>
          </a:p>
        </p:txBody>
      </p:sp>
      <p:sp>
        <p:nvSpPr>
          <p:cNvPr id="22" name="TextBox 21">
            <a:extLst>
              <a:ext uri="{FF2B5EF4-FFF2-40B4-BE49-F238E27FC236}">
                <a16:creationId xmlns:a16="http://schemas.microsoft.com/office/drawing/2014/main" id="{03A41524-3AF5-A7D6-0BE1-C9678D30746A}"/>
              </a:ext>
            </a:extLst>
          </p:cNvPr>
          <p:cNvSpPr txBox="1"/>
          <p:nvPr/>
        </p:nvSpPr>
        <p:spPr>
          <a:xfrm>
            <a:off x="2369779" y="2701725"/>
            <a:ext cx="1254302" cy="369332"/>
          </a:xfrm>
          <a:prstGeom prst="rect">
            <a:avLst/>
          </a:prstGeom>
          <a:noFill/>
        </p:spPr>
        <p:txBody>
          <a:bodyPr wrap="square">
            <a:spAutoFit/>
          </a:bodyPr>
          <a:lstStyle/>
          <a:p>
            <a:r>
              <a:rPr lang="en-US"/>
              <a:t>filters = f </a:t>
            </a:r>
          </a:p>
        </p:txBody>
      </p:sp>
      <p:sp>
        <p:nvSpPr>
          <p:cNvPr id="23" name="TextBox 22">
            <a:extLst>
              <a:ext uri="{FF2B5EF4-FFF2-40B4-BE49-F238E27FC236}">
                <a16:creationId xmlns:a16="http://schemas.microsoft.com/office/drawing/2014/main" id="{469713A5-80F2-17E6-4DAE-3B3D91D78E39}"/>
              </a:ext>
            </a:extLst>
          </p:cNvPr>
          <p:cNvSpPr txBox="1"/>
          <p:nvPr/>
        </p:nvSpPr>
        <p:spPr>
          <a:xfrm>
            <a:off x="5071727" y="3156235"/>
            <a:ext cx="5840668" cy="307777"/>
          </a:xfrm>
          <a:prstGeom prst="rect">
            <a:avLst/>
          </a:prstGeom>
          <a:noFill/>
        </p:spPr>
        <p:txBody>
          <a:bodyPr wrap="square" rtlCol="0">
            <a:spAutoFit/>
          </a:bodyPr>
          <a:lstStyle/>
          <a:p>
            <a:r>
              <a:rPr lang="en-US" sz="1400"/>
              <a:t>and filters of size m*n.  It seems only two dimensional filters are supported.</a:t>
            </a:r>
            <a:endParaRPr lang="en-US" sz="1600"/>
          </a:p>
        </p:txBody>
      </p:sp>
      <p:sp>
        <p:nvSpPr>
          <p:cNvPr id="24" name="TextBox 23">
            <a:extLst>
              <a:ext uri="{FF2B5EF4-FFF2-40B4-BE49-F238E27FC236}">
                <a16:creationId xmlns:a16="http://schemas.microsoft.com/office/drawing/2014/main" id="{31CC212E-2A81-6C1A-5D5B-6D7AC9F744DE}"/>
              </a:ext>
            </a:extLst>
          </p:cNvPr>
          <p:cNvSpPr txBox="1"/>
          <p:nvPr/>
        </p:nvSpPr>
        <p:spPr>
          <a:xfrm>
            <a:off x="4381823" y="2741969"/>
            <a:ext cx="1586328" cy="307777"/>
          </a:xfrm>
          <a:prstGeom prst="rect">
            <a:avLst/>
          </a:prstGeom>
          <a:noFill/>
        </p:spPr>
        <p:txBody>
          <a:bodyPr wrap="square" rtlCol="0">
            <a:spAutoFit/>
          </a:bodyPr>
          <a:lstStyle/>
          <a:p>
            <a:r>
              <a:rPr lang="en-US" sz="1400"/>
              <a:t>applying f filters</a:t>
            </a:r>
            <a:endParaRPr lang="en-US" sz="1600"/>
          </a:p>
        </p:txBody>
      </p:sp>
      <mc:AlternateContent xmlns:mc="http://schemas.openxmlformats.org/markup-compatibility/2006" xmlns:p14="http://schemas.microsoft.com/office/powerpoint/2010/main">
        <mc:Choice Requires="p14">
          <p:contentPart p14:bwMode="auto" r:id="rId3">
            <p14:nvContentPartPr>
              <p14:cNvPr id="28" name="Ink 27">
                <a:extLst>
                  <a:ext uri="{FF2B5EF4-FFF2-40B4-BE49-F238E27FC236}">
                    <a16:creationId xmlns:a16="http://schemas.microsoft.com/office/drawing/2014/main" id="{16D1C68C-8D79-CF66-A950-AA0025872C28}"/>
                  </a:ext>
                </a:extLst>
              </p14:cNvPr>
              <p14:cNvContentPartPr/>
              <p14:nvPr/>
            </p14:nvContentPartPr>
            <p14:xfrm>
              <a:off x="4000239" y="3772248"/>
              <a:ext cx="447840" cy="30960"/>
            </p14:xfrm>
          </p:contentPart>
        </mc:Choice>
        <mc:Fallback xmlns="">
          <p:pic>
            <p:nvPicPr>
              <p:cNvPr id="28" name="Ink 27">
                <a:extLst>
                  <a:ext uri="{FF2B5EF4-FFF2-40B4-BE49-F238E27FC236}">
                    <a16:creationId xmlns:a16="http://schemas.microsoft.com/office/drawing/2014/main" id="{16D1C68C-8D79-CF66-A950-AA0025872C28}"/>
                  </a:ext>
                </a:extLst>
              </p:cNvPr>
              <p:cNvPicPr/>
              <p:nvPr/>
            </p:nvPicPr>
            <p:blipFill>
              <a:blip r:embed="rId4"/>
              <a:stretch>
                <a:fillRect/>
              </a:stretch>
            </p:blipFill>
            <p:spPr>
              <a:xfrm>
                <a:off x="3991239" y="3763142"/>
                <a:ext cx="465480" cy="48808"/>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9" name="Ink 28">
                <a:extLst>
                  <a:ext uri="{FF2B5EF4-FFF2-40B4-BE49-F238E27FC236}">
                    <a16:creationId xmlns:a16="http://schemas.microsoft.com/office/drawing/2014/main" id="{7E140DAC-53C8-5B3E-FA38-ED7F8749BFEA}"/>
                  </a:ext>
                </a:extLst>
              </p14:cNvPr>
              <p14:cNvContentPartPr/>
              <p14:nvPr/>
            </p14:nvContentPartPr>
            <p14:xfrm>
              <a:off x="4879189" y="4977316"/>
              <a:ext cx="304200" cy="11160"/>
            </p14:xfrm>
          </p:contentPart>
        </mc:Choice>
        <mc:Fallback xmlns="">
          <p:pic>
            <p:nvPicPr>
              <p:cNvPr id="29" name="Ink 28">
                <a:extLst>
                  <a:ext uri="{FF2B5EF4-FFF2-40B4-BE49-F238E27FC236}">
                    <a16:creationId xmlns:a16="http://schemas.microsoft.com/office/drawing/2014/main" id="{7E140DAC-53C8-5B3E-FA38-ED7F8749BFEA}"/>
                  </a:ext>
                </a:extLst>
              </p:cNvPr>
              <p:cNvPicPr/>
              <p:nvPr/>
            </p:nvPicPr>
            <p:blipFill>
              <a:blip r:embed="rId6"/>
              <a:stretch>
                <a:fillRect/>
              </a:stretch>
            </p:blipFill>
            <p:spPr>
              <a:xfrm>
                <a:off x="4870189" y="4968316"/>
                <a:ext cx="32184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30" name="Ink 29">
                <a:extLst>
                  <a:ext uri="{FF2B5EF4-FFF2-40B4-BE49-F238E27FC236}">
                    <a16:creationId xmlns:a16="http://schemas.microsoft.com/office/drawing/2014/main" id="{FA422D18-02DF-6670-1938-045491F7D2A4}"/>
                  </a:ext>
                </a:extLst>
              </p14:cNvPr>
              <p14:cNvContentPartPr/>
              <p14:nvPr/>
            </p14:nvContentPartPr>
            <p14:xfrm>
              <a:off x="3616658" y="2880578"/>
              <a:ext cx="579960" cy="35640"/>
            </p14:xfrm>
          </p:contentPart>
        </mc:Choice>
        <mc:Fallback xmlns="">
          <p:pic>
            <p:nvPicPr>
              <p:cNvPr id="30" name="Ink 29">
                <a:extLst>
                  <a:ext uri="{FF2B5EF4-FFF2-40B4-BE49-F238E27FC236}">
                    <a16:creationId xmlns:a16="http://schemas.microsoft.com/office/drawing/2014/main" id="{FA422D18-02DF-6670-1938-045491F7D2A4}"/>
                  </a:ext>
                </a:extLst>
              </p:cNvPr>
              <p:cNvPicPr/>
              <p:nvPr/>
            </p:nvPicPr>
            <p:blipFill>
              <a:blip r:embed="rId8"/>
              <a:stretch>
                <a:fillRect/>
              </a:stretch>
            </p:blipFill>
            <p:spPr>
              <a:xfrm>
                <a:off x="3607658" y="2871578"/>
                <a:ext cx="59760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31" name="Ink 30">
                <a:extLst>
                  <a:ext uri="{FF2B5EF4-FFF2-40B4-BE49-F238E27FC236}">
                    <a16:creationId xmlns:a16="http://schemas.microsoft.com/office/drawing/2014/main" id="{BCAABA76-16C1-8565-743A-0B46D4EEE88C}"/>
                  </a:ext>
                </a:extLst>
              </p14:cNvPr>
              <p14:cNvContentPartPr/>
              <p14:nvPr/>
            </p14:nvContentPartPr>
            <p14:xfrm>
              <a:off x="4491663" y="3312999"/>
              <a:ext cx="402840" cy="10440"/>
            </p14:xfrm>
          </p:contentPart>
        </mc:Choice>
        <mc:Fallback xmlns="">
          <p:pic>
            <p:nvPicPr>
              <p:cNvPr id="31" name="Ink 30">
                <a:extLst>
                  <a:ext uri="{FF2B5EF4-FFF2-40B4-BE49-F238E27FC236}">
                    <a16:creationId xmlns:a16="http://schemas.microsoft.com/office/drawing/2014/main" id="{BCAABA76-16C1-8565-743A-0B46D4EEE88C}"/>
                  </a:ext>
                </a:extLst>
              </p:cNvPr>
              <p:cNvPicPr/>
              <p:nvPr/>
            </p:nvPicPr>
            <p:blipFill>
              <a:blip r:embed="rId10"/>
              <a:stretch>
                <a:fillRect/>
              </a:stretch>
            </p:blipFill>
            <p:spPr>
              <a:xfrm>
                <a:off x="4482671" y="3303678"/>
                <a:ext cx="420464" cy="2871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3" name="Ink 32">
                <a:extLst>
                  <a:ext uri="{FF2B5EF4-FFF2-40B4-BE49-F238E27FC236}">
                    <a16:creationId xmlns:a16="http://schemas.microsoft.com/office/drawing/2014/main" id="{F081CDAE-7769-75F1-513A-65943841460D}"/>
                  </a:ext>
                </a:extLst>
              </p14:cNvPr>
              <p14:cNvContentPartPr/>
              <p14:nvPr/>
            </p14:nvContentPartPr>
            <p14:xfrm rot="4306079">
              <a:off x="4569919" y="1679532"/>
              <a:ext cx="185400" cy="318960"/>
            </p14:xfrm>
          </p:contentPart>
        </mc:Choice>
        <mc:Fallback xmlns="">
          <p:pic>
            <p:nvPicPr>
              <p:cNvPr id="33" name="Ink 32">
                <a:extLst>
                  <a:ext uri="{FF2B5EF4-FFF2-40B4-BE49-F238E27FC236}">
                    <a16:creationId xmlns:a16="http://schemas.microsoft.com/office/drawing/2014/main" id="{F081CDAE-7769-75F1-513A-65943841460D}"/>
                  </a:ext>
                </a:extLst>
              </p:cNvPr>
              <p:cNvPicPr/>
              <p:nvPr/>
            </p:nvPicPr>
            <p:blipFill>
              <a:blip r:embed="rId12"/>
              <a:stretch>
                <a:fillRect/>
              </a:stretch>
            </p:blipFill>
            <p:spPr>
              <a:xfrm rot="4306079">
                <a:off x="4560919" y="1670532"/>
                <a:ext cx="203040" cy="336600"/>
              </a:xfrm>
              <a:prstGeom prst="rect">
                <a:avLst/>
              </a:prstGeom>
            </p:spPr>
          </p:pic>
        </mc:Fallback>
      </mc:AlternateContent>
      <p:sp>
        <p:nvSpPr>
          <p:cNvPr id="5" name="TextBox 4">
            <a:extLst>
              <a:ext uri="{FF2B5EF4-FFF2-40B4-BE49-F238E27FC236}">
                <a16:creationId xmlns:a16="http://schemas.microsoft.com/office/drawing/2014/main" id="{162DA7FD-8442-5B99-7B65-8CEA97A66BD2}"/>
              </a:ext>
            </a:extLst>
          </p:cNvPr>
          <p:cNvSpPr txBox="1"/>
          <p:nvPr/>
        </p:nvSpPr>
        <p:spPr>
          <a:xfrm>
            <a:off x="5385357" y="4067559"/>
            <a:ext cx="4717459" cy="523220"/>
          </a:xfrm>
          <a:prstGeom prst="rect">
            <a:avLst/>
          </a:prstGeom>
          <a:noFill/>
        </p:spPr>
        <p:txBody>
          <a:bodyPr wrap="square" rtlCol="0">
            <a:spAutoFit/>
          </a:bodyPr>
          <a:lstStyle/>
          <a:p>
            <a:r>
              <a:rPr lang="en-US" sz="1400"/>
              <a:t>“valid” means no padding.  “same” means pad so that the convolution gives same number of pixels as the image.  </a:t>
            </a:r>
            <a:endParaRPr lang="en-US" sz="1600"/>
          </a:p>
        </p:txBody>
      </p:sp>
      <p:sp>
        <p:nvSpPr>
          <p:cNvPr id="7" name="TextBox 6">
            <a:extLst>
              <a:ext uri="{FF2B5EF4-FFF2-40B4-BE49-F238E27FC236}">
                <a16:creationId xmlns:a16="http://schemas.microsoft.com/office/drawing/2014/main" id="{4966A4CB-6D34-B7BE-270B-C822BCE74A22}"/>
              </a:ext>
            </a:extLst>
          </p:cNvPr>
          <p:cNvSpPr txBox="1"/>
          <p:nvPr/>
        </p:nvSpPr>
        <p:spPr>
          <a:xfrm>
            <a:off x="2372806" y="4061668"/>
            <a:ext cx="2738555" cy="369332"/>
          </a:xfrm>
          <a:prstGeom prst="rect">
            <a:avLst/>
          </a:prstGeom>
          <a:noFill/>
        </p:spPr>
        <p:txBody>
          <a:bodyPr wrap="square">
            <a:spAutoFit/>
          </a:bodyPr>
          <a:lstStyle/>
          <a:p>
            <a:r>
              <a:rPr lang="en-US"/>
              <a:t>padding  = “valid”, “same”</a:t>
            </a:r>
          </a:p>
        </p:txBody>
      </p:sp>
      <mc:AlternateContent xmlns:mc="http://schemas.openxmlformats.org/markup-compatibility/2006" xmlns:p14="http://schemas.microsoft.com/office/powerpoint/2010/main">
        <mc:Choice Requires="p14">
          <p:contentPart p14:bwMode="auto" r:id="rId13">
            <p14:nvContentPartPr>
              <p14:cNvPr id="9" name="Ink 8">
                <a:extLst>
                  <a:ext uri="{FF2B5EF4-FFF2-40B4-BE49-F238E27FC236}">
                    <a16:creationId xmlns:a16="http://schemas.microsoft.com/office/drawing/2014/main" id="{DB6F5515-DBF8-FFFA-3DCC-91A5CD2D2343}"/>
                  </a:ext>
                </a:extLst>
              </p14:cNvPr>
              <p14:cNvContentPartPr/>
              <p14:nvPr/>
            </p14:nvContentPartPr>
            <p14:xfrm>
              <a:off x="5042327" y="4261161"/>
              <a:ext cx="265320" cy="57600"/>
            </p14:xfrm>
          </p:contentPart>
        </mc:Choice>
        <mc:Fallback xmlns="">
          <p:pic>
            <p:nvPicPr>
              <p:cNvPr id="9" name="Ink 8">
                <a:extLst>
                  <a:ext uri="{FF2B5EF4-FFF2-40B4-BE49-F238E27FC236}">
                    <a16:creationId xmlns:a16="http://schemas.microsoft.com/office/drawing/2014/main" id="{DB6F5515-DBF8-FFFA-3DCC-91A5CD2D2343}"/>
                  </a:ext>
                </a:extLst>
              </p:cNvPr>
              <p:cNvPicPr/>
              <p:nvPr/>
            </p:nvPicPr>
            <p:blipFill>
              <a:blip r:embed="rId14"/>
              <a:stretch>
                <a:fillRect/>
              </a:stretch>
            </p:blipFill>
            <p:spPr>
              <a:xfrm>
                <a:off x="5033327" y="4252161"/>
                <a:ext cx="282960" cy="75240"/>
              </a:xfrm>
              <a:prstGeom prst="rect">
                <a:avLst/>
              </a:prstGeom>
            </p:spPr>
          </p:pic>
        </mc:Fallback>
      </mc:AlternateContent>
      <p:sp>
        <p:nvSpPr>
          <p:cNvPr id="3" name="Rectangle 2">
            <a:extLst>
              <a:ext uri="{FF2B5EF4-FFF2-40B4-BE49-F238E27FC236}">
                <a16:creationId xmlns:a16="http://schemas.microsoft.com/office/drawing/2014/main" id="{EBB9D777-5323-BB4F-79BC-C12E08C8BFC6}"/>
              </a:ext>
            </a:extLst>
          </p:cNvPr>
          <p:cNvSpPr/>
          <p:nvPr/>
        </p:nvSpPr>
        <p:spPr>
          <a:xfrm>
            <a:off x="2353058" y="173392"/>
            <a:ext cx="7169912" cy="461665"/>
          </a:xfrm>
          <a:prstGeom prst="rect">
            <a:avLst/>
          </a:prstGeom>
        </p:spPr>
        <p:txBody>
          <a:bodyPr wrap="none">
            <a:spAutoFit/>
          </a:bodyPr>
          <a:lstStyle/>
          <a:p>
            <a:r>
              <a:rPr lang="en-US" sz="2400" b="1" u="sng">
                <a:solidFill>
                  <a:srgbClr val="FF0000"/>
                </a:solidFill>
              </a:rPr>
              <a:t>Tensor Flow: Sequential Convolutional Neural Network</a:t>
            </a:r>
          </a:p>
        </p:txBody>
      </p:sp>
      <mc:AlternateContent xmlns:mc="http://schemas.openxmlformats.org/markup-compatibility/2006" xmlns:p14="http://schemas.microsoft.com/office/powerpoint/2010/main">
        <mc:Choice Requires="p14">
          <p:contentPart p14:bwMode="auto" r:id="rId15">
            <p14:nvContentPartPr>
              <p14:cNvPr id="10" name="Ink 9">
                <a:extLst>
                  <a:ext uri="{FF2B5EF4-FFF2-40B4-BE49-F238E27FC236}">
                    <a16:creationId xmlns:a16="http://schemas.microsoft.com/office/drawing/2014/main" id="{BDF30568-D41D-0C33-F7F6-3A8FAD01110E}"/>
                  </a:ext>
                </a:extLst>
              </p14:cNvPr>
              <p14:cNvContentPartPr/>
              <p14:nvPr/>
            </p14:nvContentPartPr>
            <p14:xfrm>
              <a:off x="2958268" y="2092665"/>
              <a:ext cx="605160" cy="553546"/>
            </p14:xfrm>
          </p:contentPart>
        </mc:Choice>
        <mc:Fallback xmlns="">
          <p:pic>
            <p:nvPicPr>
              <p:cNvPr id="10" name="Ink 9">
                <a:extLst>
                  <a:ext uri="{FF2B5EF4-FFF2-40B4-BE49-F238E27FC236}">
                    <a16:creationId xmlns:a16="http://schemas.microsoft.com/office/drawing/2014/main" id="{BDF30568-D41D-0C33-F7F6-3A8FAD01110E}"/>
                  </a:ext>
                </a:extLst>
              </p:cNvPr>
              <p:cNvPicPr/>
              <p:nvPr/>
            </p:nvPicPr>
            <p:blipFill>
              <a:blip r:embed="rId16"/>
              <a:stretch>
                <a:fillRect/>
              </a:stretch>
            </p:blipFill>
            <p:spPr>
              <a:xfrm>
                <a:off x="2949628" y="2083655"/>
                <a:ext cx="622800" cy="571205"/>
              </a:xfrm>
              <a:prstGeom prst="rect">
                <a:avLst/>
              </a:prstGeom>
            </p:spPr>
          </p:pic>
        </mc:Fallback>
      </mc:AlternateContent>
    </p:spTree>
    <p:extLst>
      <p:ext uri="{BB962C8B-B14F-4D97-AF65-F5344CB8AC3E}">
        <p14:creationId xmlns:p14="http://schemas.microsoft.com/office/powerpoint/2010/main" val="13686382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3544368" cy="461665"/>
          </a:xfrm>
          <a:prstGeom prst="rect">
            <a:avLst/>
          </a:prstGeom>
        </p:spPr>
        <p:txBody>
          <a:bodyPr wrap="none">
            <a:spAutoFit/>
          </a:bodyPr>
          <a:lstStyle/>
          <a:p>
            <a:r>
              <a:rPr lang="en-US" sz="2400" b="1" u="sng">
                <a:solidFill>
                  <a:srgbClr val="0066FF"/>
                </a:solidFill>
              </a:rPr>
              <a:t>Tensor Flow: preliminaries</a:t>
            </a:r>
          </a:p>
        </p:txBody>
      </p:sp>
      <p:sp>
        <p:nvSpPr>
          <p:cNvPr id="5" name="TextBox 4">
            <a:extLst>
              <a:ext uri="{FF2B5EF4-FFF2-40B4-BE49-F238E27FC236}">
                <a16:creationId xmlns:a16="http://schemas.microsoft.com/office/drawing/2014/main" id="{4A01B602-7954-44F5-5436-8CEB17272E6B}"/>
              </a:ext>
            </a:extLst>
          </p:cNvPr>
          <p:cNvSpPr txBox="1"/>
          <p:nvPr/>
        </p:nvSpPr>
        <p:spPr>
          <a:xfrm>
            <a:off x="279766" y="1429121"/>
            <a:ext cx="10914859" cy="584775"/>
          </a:xfrm>
          <a:prstGeom prst="rect">
            <a:avLst/>
          </a:prstGeom>
          <a:noFill/>
        </p:spPr>
        <p:txBody>
          <a:bodyPr wrap="square" rtlCol="0">
            <a:spAutoFit/>
          </a:bodyPr>
          <a:lstStyle/>
          <a:p>
            <a:r>
              <a:rPr lang="en-US" sz="1600"/>
              <a:t>Now that we have the paths of the images, we need to convert them to pixel arrays so that can run ML algorithm on them.  We can do this with cv2.  Might check out Images and Words file for more on manipulating these arrays with cv2.  </a:t>
            </a:r>
          </a:p>
        </p:txBody>
      </p:sp>
      <p:sp>
        <p:nvSpPr>
          <p:cNvPr id="27" name="TextBox 26">
            <a:extLst>
              <a:ext uri="{FF2B5EF4-FFF2-40B4-BE49-F238E27FC236}">
                <a16:creationId xmlns:a16="http://schemas.microsoft.com/office/drawing/2014/main" id="{5F028205-C646-D2DD-5CA3-A42CEC1E1C49}"/>
              </a:ext>
            </a:extLst>
          </p:cNvPr>
          <p:cNvSpPr txBox="1"/>
          <p:nvPr/>
        </p:nvSpPr>
        <p:spPr>
          <a:xfrm>
            <a:off x="279766" y="2251961"/>
            <a:ext cx="1314831" cy="338554"/>
          </a:xfrm>
          <a:prstGeom prst="rect">
            <a:avLst/>
          </a:prstGeom>
          <a:noFill/>
        </p:spPr>
        <p:txBody>
          <a:bodyPr wrap="square" rtlCol="0">
            <a:spAutoFit/>
          </a:bodyPr>
          <a:lstStyle/>
          <a:p>
            <a:r>
              <a:rPr lang="en-US" sz="1600" b="1"/>
              <a:t>import cv2</a:t>
            </a:r>
          </a:p>
        </p:txBody>
      </p:sp>
      <p:sp>
        <p:nvSpPr>
          <p:cNvPr id="28" name="TextBox 27">
            <a:extLst>
              <a:ext uri="{FF2B5EF4-FFF2-40B4-BE49-F238E27FC236}">
                <a16:creationId xmlns:a16="http://schemas.microsoft.com/office/drawing/2014/main" id="{411E6E98-F737-AF99-1080-19B6AE7FBC5D}"/>
              </a:ext>
            </a:extLst>
          </p:cNvPr>
          <p:cNvSpPr txBox="1"/>
          <p:nvPr/>
        </p:nvSpPr>
        <p:spPr>
          <a:xfrm>
            <a:off x="279766" y="2741754"/>
            <a:ext cx="4063062" cy="338554"/>
          </a:xfrm>
          <a:prstGeom prst="rect">
            <a:avLst/>
          </a:prstGeom>
          <a:noFill/>
        </p:spPr>
        <p:txBody>
          <a:bodyPr wrap="square" rtlCol="0">
            <a:spAutoFit/>
          </a:bodyPr>
          <a:lstStyle/>
          <a:p>
            <a:r>
              <a:rPr lang="en-US" sz="1600"/>
              <a:t>picture_array = cv2.imread(“path to image”)</a:t>
            </a:r>
          </a:p>
        </p:txBody>
      </p:sp>
      <mc:AlternateContent xmlns:mc="http://schemas.openxmlformats.org/markup-compatibility/2006" xmlns:p14="http://schemas.microsoft.com/office/powerpoint/2010/main">
        <mc:Choice Requires="p14">
          <p:contentPart p14:bwMode="auto" r:id="rId3">
            <p14:nvContentPartPr>
              <p14:cNvPr id="29" name="Ink 28">
                <a:extLst>
                  <a:ext uri="{FF2B5EF4-FFF2-40B4-BE49-F238E27FC236}">
                    <a16:creationId xmlns:a16="http://schemas.microsoft.com/office/drawing/2014/main" id="{0F723C2B-0F0C-8505-866D-38DB4E2AE91D}"/>
                  </a:ext>
                </a:extLst>
              </p14:cNvPr>
              <p14:cNvContentPartPr/>
              <p14:nvPr/>
            </p14:nvContentPartPr>
            <p14:xfrm>
              <a:off x="4367928" y="2897556"/>
              <a:ext cx="370440" cy="30600"/>
            </p14:xfrm>
          </p:contentPart>
        </mc:Choice>
        <mc:Fallback xmlns="">
          <p:pic>
            <p:nvPicPr>
              <p:cNvPr id="29" name="Ink 28">
                <a:extLst>
                  <a:ext uri="{FF2B5EF4-FFF2-40B4-BE49-F238E27FC236}">
                    <a16:creationId xmlns:a16="http://schemas.microsoft.com/office/drawing/2014/main" id="{0F723C2B-0F0C-8505-866D-38DB4E2AE91D}"/>
                  </a:ext>
                </a:extLst>
              </p:cNvPr>
              <p:cNvPicPr/>
              <p:nvPr/>
            </p:nvPicPr>
            <p:blipFill>
              <a:blip r:embed="rId4"/>
              <a:stretch>
                <a:fillRect/>
              </a:stretch>
            </p:blipFill>
            <p:spPr>
              <a:xfrm>
                <a:off x="4358928" y="2888556"/>
                <a:ext cx="388080" cy="48240"/>
              </a:xfrm>
              <a:prstGeom prst="rect">
                <a:avLst/>
              </a:prstGeom>
            </p:spPr>
          </p:pic>
        </mc:Fallback>
      </mc:AlternateContent>
      <p:sp>
        <p:nvSpPr>
          <p:cNvPr id="30" name="TextBox 29">
            <a:extLst>
              <a:ext uri="{FF2B5EF4-FFF2-40B4-BE49-F238E27FC236}">
                <a16:creationId xmlns:a16="http://schemas.microsoft.com/office/drawing/2014/main" id="{771EABEA-342D-EDB4-BADC-C4E059FDD9B6}"/>
              </a:ext>
            </a:extLst>
          </p:cNvPr>
          <p:cNvSpPr txBox="1"/>
          <p:nvPr/>
        </p:nvSpPr>
        <p:spPr>
          <a:xfrm>
            <a:off x="4986023" y="2498604"/>
            <a:ext cx="6939831" cy="1600438"/>
          </a:xfrm>
          <a:prstGeom prst="rect">
            <a:avLst/>
          </a:prstGeom>
          <a:noFill/>
        </p:spPr>
        <p:txBody>
          <a:bodyPr wrap="square" rtlCol="0">
            <a:spAutoFit/>
          </a:bodyPr>
          <a:lstStyle/>
          <a:p>
            <a:r>
              <a:rPr lang="en-US" sz="1400"/>
              <a:t>creates a numpy pixel array of image.  The array is 3 dimensional.  Basically if the image is w pixels wide by h pixels high, then the picture_array will be w by h.  So each pixel in the image corresponds to an element in the array.  And each element in the array is actually a tuple (r,g,b) of the red, green, blue color intensity values representing the corresponding pixel’s color.  These values range from 0 to 255.  So the array is actually 3D.  There is an optional </a:t>
            </a:r>
            <a:r>
              <a:rPr lang="en-US" sz="1400" b="1"/>
              <a:t>flags = cv2.IMREAD_GRAYSCALE</a:t>
            </a:r>
            <a:r>
              <a:rPr lang="en-US" sz="1400"/>
              <a:t> argument that will convert the (r,g,b) to a single value between 0 and 255 representing the grayscale colore.  </a:t>
            </a:r>
          </a:p>
        </p:txBody>
      </p:sp>
    </p:spTree>
    <p:extLst>
      <p:ext uri="{BB962C8B-B14F-4D97-AF65-F5344CB8AC3E}">
        <p14:creationId xmlns:p14="http://schemas.microsoft.com/office/powerpoint/2010/main" val="12041061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356799" y="1180345"/>
            <a:ext cx="3595768" cy="338554"/>
          </a:xfrm>
          <a:prstGeom prst="rect">
            <a:avLst/>
          </a:prstGeom>
          <a:noFill/>
        </p:spPr>
        <p:txBody>
          <a:bodyPr wrap="square" rtlCol="0">
            <a:spAutoFit/>
          </a:bodyPr>
          <a:lstStyle/>
          <a:p>
            <a:r>
              <a:rPr lang="en-US" sz="1600"/>
              <a:t>And here’s a </a:t>
            </a:r>
            <a:r>
              <a:rPr lang="en-US" sz="1600" b="1"/>
              <a:t>pooling layer</a:t>
            </a:r>
            <a:r>
              <a:rPr lang="en-US" sz="1600"/>
              <a:t>.  </a:t>
            </a:r>
          </a:p>
        </p:txBody>
      </p:sp>
      <p:sp>
        <p:nvSpPr>
          <p:cNvPr id="2" name="TextBox 1">
            <a:extLst>
              <a:ext uri="{FF2B5EF4-FFF2-40B4-BE49-F238E27FC236}">
                <a16:creationId xmlns:a16="http://schemas.microsoft.com/office/drawing/2014/main" id="{D1A04B13-1DE1-972A-853D-C542CDB022FF}"/>
              </a:ext>
            </a:extLst>
          </p:cNvPr>
          <p:cNvSpPr txBox="1"/>
          <p:nvPr/>
        </p:nvSpPr>
        <p:spPr>
          <a:xfrm>
            <a:off x="356799" y="2709675"/>
            <a:ext cx="6820749" cy="369332"/>
          </a:xfrm>
          <a:prstGeom prst="rect">
            <a:avLst/>
          </a:prstGeom>
          <a:noFill/>
        </p:spPr>
        <p:txBody>
          <a:bodyPr wrap="square" rtlCol="0">
            <a:spAutoFit/>
          </a:bodyPr>
          <a:lstStyle/>
          <a:p>
            <a:r>
              <a:rPr lang="en-US"/>
              <a:t>nn.add(keras.layers.MaxPooling2D(pool_size = (m,n), strides = (a,b)))</a:t>
            </a:r>
          </a:p>
        </p:txBody>
      </p:sp>
      <p:sp>
        <p:nvSpPr>
          <p:cNvPr id="12" name="TextBox 11">
            <a:extLst>
              <a:ext uri="{FF2B5EF4-FFF2-40B4-BE49-F238E27FC236}">
                <a16:creationId xmlns:a16="http://schemas.microsoft.com/office/drawing/2014/main" id="{2B54BA3E-21A9-83BA-BC9D-2B7CCE3387FB}"/>
              </a:ext>
            </a:extLst>
          </p:cNvPr>
          <p:cNvSpPr txBox="1"/>
          <p:nvPr/>
        </p:nvSpPr>
        <p:spPr>
          <a:xfrm>
            <a:off x="3156154" y="1690791"/>
            <a:ext cx="3254477" cy="523220"/>
          </a:xfrm>
          <a:prstGeom prst="rect">
            <a:avLst/>
          </a:prstGeom>
          <a:noFill/>
        </p:spPr>
        <p:txBody>
          <a:bodyPr wrap="square" rtlCol="0">
            <a:spAutoFit/>
          </a:bodyPr>
          <a:lstStyle/>
          <a:p>
            <a:r>
              <a:rPr lang="en-US" sz="1400"/>
              <a:t>I assume MeanPooling is also a thing, and can do Conv1D too.</a:t>
            </a:r>
            <a:endParaRPr lang="en-US" sz="1600"/>
          </a:p>
        </p:txBody>
      </p:sp>
      <mc:AlternateContent xmlns:mc="http://schemas.openxmlformats.org/markup-compatibility/2006" xmlns:p14="http://schemas.microsoft.com/office/powerpoint/2010/main">
        <mc:Choice Requires="p14">
          <p:contentPart p14:bwMode="auto" r:id="rId3">
            <p14:nvContentPartPr>
              <p14:cNvPr id="21" name="Ink 20">
                <a:extLst>
                  <a:ext uri="{FF2B5EF4-FFF2-40B4-BE49-F238E27FC236}">
                    <a16:creationId xmlns:a16="http://schemas.microsoft.com/office/drawing/2014/main" id="{8EF1B4D9-9958-17BA-3730-1DBD11DEDF7B}"/>
                  </a:ext>
                </a:extLst>
              </p14:cNvPr>
              <p14:cNvContentPartPr/>
              <p14:nvPr/>
            </p14:nvContentPartPr>
            <p14:xfrm>
              <a:off x="3380295" y="2320240"/>
              <a:ext cx="159480" cy="340200"/>
            </p14:xfrm>
          </p:contentPart>
        </mc:Choice>
        <mc:Fallback xmlns="">
          <p:pic>
            <p:nvPicPr>
              <p:cNvPr id="21" name="Ink 20">
                <a:extLst>
                  <a:ext uri="{FF2B5EF4-FFF2-40B4-BE49-F238E27FC236}">
                    <a16:creationId xmlns:a16="http://schemas.microsoft.com/office/drawing/2014/main" id="{8EF1B4D9-9958-17BA-3730-1DBD11DEDF7B}"/>
                  </a:ext>
                </a:extLst>
              </p:cNvPr>
              <p:cNvPicPr/>
              <p:nvPr/>
            </p:nvPicPr>
            <p:blipFill>
              <a:blip r:embed="rId4"/>
              <a:stretch>
                <a:fillRect/>
              </a:stretch>
            </p:blipFill>
            <p:spPr>
              <a:xfrm>
                <a:off x="3371295" y="2311240"/>
                <a:ext cx="177120" cy="357840"/>
              </a:xfrm>
              <a:prstGeom prst="rect">
                <a:avLst/>
              </a:prstGeom>
            </p:spPr>
          </p:pic>
        </mc:Fallback>
      </mc:AlternateContent>
      <p:sp>
        <p:nvSpPr>
          <p:cNvPr id="22" name="TextBox 21">
            <a:extLst>
              <a:ext uri="{FF2B5EF4-FFF2-40B4-BE49-F238E27FC236}">
                <a16:creationId xmlns:a16="http://schemas.microsoft.com/office/drawing/2014/main" id="{EA85D7DB-D25E-4EF7-C571-F422D61BFEC9}"/>
              </a:ext>
            </a:extLst>
          </p:cNvPr>
          <p:cNvSpPr txBox="1"/>
          <p:nvPr/>
        </p:nvSpPr>
        <p:spPr>
          <a:xfrm>
            <a:off x="356798" y="3764893"/>
            <a:ext cx="10340699" cy="584775"/>
          </a:xfrm>
          <a:prstGeom prst="rect">
            <a:avLst/>
          </a:prstGeom>
          <a:noFill/>
        </p:spPr>
        <p:txBody>
          <a:bodyPr wrap="square" rtlCol="0">
            <a:spAutoFit/>
          </a:bodyPr>
          <a:lstStyle/>
          <a:p>
            <a:r>
              <a:rPr lang="en-US" sz="1600"/>
              <a:t>And here’s a </a:t>
            </a:r>
            <a:r>
              <a:rPr lang="en-US" sz="1600" b="1"/>
              <a:t>flattening layer</a:t>
            </a:r>
            <a:r>
              <a:rPr lang="en-US" sz="1600"/>
              <a:t>.  I guess the output of a given layer may be in matrix form – see notes.  And so if we were to want to connect this to a fully connected dense layer, we’d have to unravel it first.  So this is how: </a:t>
            </a:r>
          </a:p>
        </p:txBody>
      </p:sp>
      <p:sp>
        <p:nvSpPr>
          <p:cNvPr id="23" name="TextBox 22">
            <a:extLst>
              <a:ext uri="{FF2B5EF4-FFF2-40B4-BE49-F238E27FC236}">
                <a16:creationId xmlns:a16="http://schemas.microsoft.com/office/drawing/2014/main" id="{66F956F1-08C7-0F70-5275-81974E662D01}"/>
              </a:ext>
            </a:extLst>
          </p:cNvPr>
          <p:cNvSpPr txBox="1"/>
          <p:nvPr/>
        </p:nvSpPr>
        <p:spPr>
          <a:xfrm>
            <a:off x="356798" y="4993546"/>
            <a:ext cx="3182977" cy="369332"/>
          </a:xfrm>
          <a:prstGeom prst="rect">
            <a:avLst/>
          </a:prstGeom>
          <a:noFill/>
        </p:spPr>
        <p:txBody>
          <a:bodyPr wrap="square" rtlCol="0">
            <a:spAutoFit/>
          </a:bodyPr>
          <a:lstStyle/>
          <a:p>
            <a:r>
              <a:rPr lang="en-US"/>
              <a:t>nn.add(keras.layers.Flatten())</a:t>
            </a:r>
          </a:p>
        </p:txBody>
      </p:sp>
      <p:sp>
        <p:nvSpPr>
          <p:cNvPr id="3" name="Rectangle 2">
            <a:extLst>
              <a:ext uri="{FF2B5EF4-FFF2-40B4-BE49-F238E27FC236}">
                <a16:creationId xmlns:a16="http://schemas.microsoft.com/office/drawing/2014/main" id="{B43FC223-BE6D-D6E7-87AC-9804D815B152}"/>
              </a:ext>
            </a:extLst>
          </p:cNvPr>
          <p:cNvSpPr/>
          <p:nvPr/>
        </p:nvSpPr>
        <p:spPr>
          <a:xfrm>
            <a:off x="2353058" y="173392"/>
            <a:ext cx="7169912" cy="461665"/>
          </a:xfrm>
          <a:prstGeom prst="rect">
            <a:avLst/>
          </a:prstGeom>
        </p:spPr>
        <p:txBody>
          <a:bodyPr wrap="none">
            <a:spAutoFit/>
          </a:bodyPr>
          <a:lstStyle/>
          <a:p>
            <a:r>
              <a:rPr lang="en-US" sz="2400" b="1" u="sng">
                <a:solidFill>
                  <a:srgbClr val="FF0000"/>
                </a:solidFill>
              </a:rPr>
              <a:t>Tensor Flow: Sequential Convolutional Neural Network</a:t>
            </a:r>
          </a:p>
        </p:txBody>
      </p:sp>
    </p:spTree>
    <p:extLst>
      <p:ext uri="{BB962C8B-B14F-4D97-AF65-F5344CB8AC3E}">
        <p14:creationId xmlns:p14="http://schemas.microsoft.com/office/powerpoint/2010/main" val="39428322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ABDFEE-0273-BBA1-7A73-0B84BF307E46}"/>
              </a:ext>
            </a:extLst>
          </p:cNvPr>
          <p:cNvPicPr>
            <a:picLocks noChangeAspect="1"/>
          </p:cNvPicPr>
          <p:nvPr/>
        </p:nvPicPr>
        <p:blipFill>
          <a:blip r:embed="rId3"/>
          <a:stretch>
            <a:fillRect/>
          </a:stretch>
        </p:blipFill>
        <p:spPr>
          <a:xfrm>
            <a:off x="327983" y="1596479"/>
            <a:ext cx="8053378" cy="3214038"/>
          </a:xfrm>
          <a:prstGeom prst="rect">
            <a:avLst/>
          </a:prstGeom>
        </p:spPr>
      </p:pic>
      <p:sp>
        <p:nvSpPr>
          <p:cNvPr id="4" name="TextBox 3">
            <a:extLst>
              <a:ext uri="{FF2B5EF4-FFF2-40B4-BE49-F238E27FC236}">
                <a16:creationId xmlns:a16="http://schemas.microsoft.com/office/drawing/2014/main" id="{1F62766F-5DD0-4A16-B412-AB8E10FE3C0F}"/>
              </a:ext>
            </a:extLst>
          </p:cNvPr>
          <p:cNvSpPr txBox="1"/>
          <p:nvPr/>
        </p:nvSpPr>
        <p:spPr>
          <a:xfrm>
            <a:off x="213421" y="851390"/>
            <a:ext cx="11618894" cy="584775"/>
          </a:xfrm>
          <a:prstGeom prst="rect">
            <a:avLst/>
          </a:prstGeom>
          <a:noFill/>
        </p:spPr>
        <p:txBody>
          <a:bodyPr wrap="square" rtlCol="0">
            <a:spAutoFit/>
          </a:bodyPr>
          <a:lstStyle/>
          <a:p>
            <a:r>
              <a:rPr lang="en-US" sz="1600"/>
              <a:t>Apropos the convolutional stuff, consider the picture below, and its implementation.  Might see notes for more on this.  Remember the filters’ weights and bias are optimized by minimizing the loss; they aren’t specified by you, even though I did in the diagram.    </a:t>
            </a:r>
          </a:p>
        </p:txBody>
      </p:sp>
      <p:sp>
        <p:nvSpPr>
          <p:cNvPr id="2" name="TextBox 1">
            <a:extLst>
              <a:ext uri="{FF2B5EF4-FFF2-40B4-BE49-F238E27FC236}">
                <a16:creationId xmlns:a16="http://schemas.microsoft.com/office/drawing/2014/main" id="{42429F6C-A55A-F43E-F196-75C0E201519E}"/>
              </a:ext>
            </a:extLst>
          </p:cNvPr>
          <p:cNvSpPr txBox="1"/>
          <p:nvPr/>
        </p:nvSpPr>
        <p:spPr>
          <a:xfrm>
            <a:off x="213421" y="4970831"/>
            <a:ext cx="11241160" cy="1754326"/>
          </a:xfrm>
          <a:prstGeom prst="rect">
            <a:avLst/>
          </a:prstGeom>
          <a:noFill/>
        </p:spPr>
        <p:txBody>
          <a:bodyPr wrap="square" rtlCol="0">
            <a:spAutoFit/>
          </a:bodyPr>
          <a:lstStyle/>
          <a:p>
            <a:r>
              <a:rPr lang="en-US"/>
              <a:t>nn.add(keras.layers.Conv2D(input_shape = (4,4), filters = 2, kernel_size = (2,2), strides = (1,1), activation = “relu”))</a:t>
            </a:r>
          </a:p>
          <a:p>
            <a:r>
              <a:rPr lang="en-US"/>
              <a:t>nn.add(keras.layers.MaxPooling(pool_size = (2,2), strides = (1,1)))</a:t>
            </a:r>
          </a:p>
          <a:p>
            <a:r>
              <a:rPr lang="en-US"/>
              <a:t>nn.add(keras.layers.Conv2D(input_shape = (2,2), filters = 2, kernel_size = (1,2), strides = (0,1)), activation = “relu”)</a:t>
            </a:r>
          </a:p>
          <a:p>
            <a:r>
              <a:rPr lang="en-US"/>
              <a:t>nn.add(keras.layers.MaxPooling(pool_size = (2,1), strides = (1,0)))</a:t>
            </a:r>
          </a:p>
          <a:p>
            <a:r>
              <a:rPr lang="en-US"/>
              <a:t>nn.add(keras.layers.Flatten())</a:t>
            </a:r>
          </a:p>
          <a:p>
            <a:r>
              <a:rPr lang="en-US"/>
              <a:t>nn.add(keras.layers.Dense(input_shape = (2,), units = 3, activation = softmax))</a:t>
            </a:r>
          </a:p>
        </p:txBody>
      </p:sp>
      <mc:AlternateContent xmlns:mc="http://schemas.openxmlformats.org/markup-compatibility/2006" xmlns:p14="http://schemas.microsoft.com/office/powerpoint/2010/main">
        <mc:Choice Requires="p14">
          <p:contentPart p14:bwMode="auto" r:id="rId4">
            <p14:nvContentPartPr>
              <p14:cNvPr id="33" name="Ink 32">
                <a:extLst>
                  <a:ext uri="{FF2B5EF4-FFF2-40B4-BE49-F238E27FC236}">
                    <a16:creationId xmlns:a16="http://schemas.microsoft.com/office/drawing/2014/main" id="{ED0AA5D3-33F7-FC10-4BE1-D0B05C314A97}"/>
                  </a:ext>
                </a:extLst>
              </p14:cNvPr>
              <p14:cNvContentPartPr/>
              <p14:nvPr/>
            </p14:nvContentPartPr>
            <p14:xfrm>
              <a:off x="6764655" y="4591961"/>
              <a:ext cx="334800" cy="451987"/>
            </p14:xfrm>
          </p:contentPart>
        </mc:Choice>
        <mc:Fallback xmlns="">
          <p:pic>
            <p:nvPicPr>
              <p:cNvPr id="33" name="Ink 32">
                <a:extLst>
                  <a:ext uri="{FF2B5EF4-FFF2-40B4-BE49-F238E27FC236}">
                    <a16:creationId xmlns:a16="http://schemas.microsoft.com/office/drawing/2014/main" id="{ED0AA5D3-33F7-FC10-4BE1-D0B05C314A97}"/>
                  </a:ext>
                </a:extLst>
              </p:cNvPr>
              <p:cNvPicPr/>
              <p:nvPr/>
            </p:nvPicPr>
            <p:blipFill>
              <a:blip r:embed="rId5"/>
              <a:stretch>
                <a:fillRect/>
              </a:stretch>
            </p:blipFill>
            <p:spPr>
              <a:xfrm>
                <a:off x="6755655" y="4582964"/>
                <a:ext cx="352440" cy="469620"/>
              </a:xfrm>
              <a:prstGeom prst="rect">
                <a:avLst/>
              </a:prstGeom>
            </p:spPr>
          </p:pic>
        </mc:Fallback>
      </mc:AlternateContent>
      <p:sp>
        <p:nvSpPr>
          <p:cNvPr id="34" name="TextBox 33">
            <a:extLst>
              <a:ext uri="{FF2B5EF4-FFF2-40B4-BE49-F238E27FC236}">
                <a16:creationId xmlns:a16="http://schemas.microsoft.com/office/drawing/2014/main" id="{A9419C3E-508F-AE28-C9FC-6F1E5ED3B97F}"/>
              </a:ext>
            </a:extLst>
          </p:cNvPr>
          <p:cNvSpPr txBox="1"/>
          <p:nvPr/>
        </p:nvSpPr>
        <p:spPr>
          <a:xfrm>
            <a:off x="6223267" y="4068741"/>
            <a:ext cx="2104042" cy="523220"/>
          </a:xfrm>
          <a:prstGeom prst="rect">
            <a:avLst/>
          </a:prstGeom>
          <a:noFill/>
        </p:spPr>
        <p:txBody>
          <a:bodyPr wrap="square" rtlCol="0">
            <a:spAutoFit/>
          </a:bodyPr>
          <a:lstStyle/>
          <a:p>
            <a:r>
              <a:rPr lang="en-US" sz="1400"/>
              <a:t>can tell because 2</a:t>
            </a:r>
            <a:r>
              <a:rPr lang="en-US" sz="1400">
                <a:latin typeface="Calibri" panose="020F0502020204030204" pitchFamily="34" charset="0"/>
                <a:ea typeface="Calibri" panose="020F0502020204030204" pitchFamily="34" charset="0"/>
                <a:cs typeface="Calibri" panose="020F0502020204030204" pitchFamily="34" charset="0"/>
              </a:rPr>
              <a:t>×2 = 4 inputs for each B</a:t>
            </a:r>
            <a:r>
              <a:rPr lang="en-US" sz="1400" baseline="-25000">
                <a:latin typeface="Calibri" panose="020F0502020204030204" pitchFamily="34" charset="0"/>
                <a:ea typeface="Calibri" panose="020F0502020204030204" pitchFamily="34" charset="0"/>
                <a:cs typeface="Calibri" panose="020F0502020204030204" pitchFamily="34" charset="0"/>
              </a:rPr>
              <a:t>mn</a:t>
            </a:r>
            <a:r>
              <a:rPr lang="en-US" sz="1400">
                <a:latin typeface="Calibri" panose="020F0502020204030204" pitchFamily="34" charset="0"/>
                <a:ea typeface="Calibri" panose="020F0502020204030204" pitchFamily="34" charset="0"/>
                <a:cs typeface="Calibri" panose="020F0502020204030204" pitchFamily="34" charset="0"/>
              </a:rPr>
              <a:t>, F</a:t>
            </a:r>
            <a:r>
              <a:rPr lang="en-US" sz="1400" baseline="-25000">
                <a:latin typeface="Calibri" panose="020F0502020204030204" pitchFamily="34" charset="0"/>
                <a:ea typeface="Calibri" panose="020F0502020204030204" pitchFamily="34" charset="0"/>
                <a:cs typeface="Calibri" panose="020F0502020204030204" pitchFamily="34" charset="0"/>
              </a:rPr>
              <a:t>mn</a:t>
            </a:r>
            <a:r>
              <a:rPr lang="en-US" sz="1400">
                <a:latin typeface="Calibri" panose="020F0502020204030204" pitchFamily="34" charset="0"/>
                <a:ea typeface="Calibri" panose="020F0502020204030204" pitchFamily="34" charset="0"/>
                <a:cs typeface="Calibri" panose="020F0502020204030204" pitchFamily="34" charset="0"/>
              </a:rPr>
              <a:t>.   </a:t>
            </a:r>
            <a:endParaRPr lang="en-US" sz="1400"/>
          </a:p>
        </p:txBody>
      </p:sp>
      <p:sp>
        <p:nvSpPr>
          <p:cNvPr id="3" name="Rectangle 2">
            <a:extLst>
              <a:ext uri="{FF2B5EF4-FFF2-40B4-BE49-F238E27FC236}">
                <a16:creationId xmlns:a16="http://schemas.microsoft.com/office/drawing/2014/main" id="{4986A798-F42F-4CF8-0F57-F4997B6B712D}"/>
              </a:ext>
            </a:extLst>
          </p:cNvPr>
          <p:cNvSpPr/>
          <p:nvPr/>
        </p:nvSpPr>
        <p:spPr>
          <a:xfrm>
            <a:off x="2353058" y="173392"/>
            <a:ext cx="7169912" cy="461665"/>
          </a:xfrm>
          <a:prstGeom prst="rect">
            <a:avLst/>
          </a:prstGeom>
        </p:spPr>
        <p:txBody>
          <a:bodyPr wrap="none">
            <a:spAutoFit/>
          </a:bodyPr>
          <a:lstStyle/>
          <a:p>
            <a:r>
              <a:rPr lang="en-US" sz="2400" b="1" u="sng">
                <a:solidFill>
                  <a:srgbClr val="FF0000"/>
                </a:solidFill>
              </a:rPr>
              <a:t>Tensor Flow: Sequential Convolutional Neural Network</a:t>
            </a:r>
          </a:p>
        </p:txBody>
      </p:sp>
      <p:sp>
        <p:nvSpPr>
          <p:cNvPr id="7" name="TextBox 6">
            <a:extLst>
              <a:ext uri="{FF2B5EF4-FFF2-40B4-BE49-F238E27FC236}">
                <a16:creationId xmlns:a16="http://schemas.microsoft.com/office/drawing/2014/main" id="{64D8BA2B-B1A8-6279-D12A-F18556974D43}"/>
              </a:ext>
            </a:extLst>
          </p:cNvPr>
          <p:cNvSpPr txBox="1"/>
          <p:nvPr/>
        </p:nvSpPr>
        <p:spPr>
          <a:xfrm>
            <a:off x="7905136" y="6376831"/>
            <a:ext cx="2458064" cy="307777"/>
          </a:xfrm>
          <a:prstGeom prst="rect">
            <a:avLst/>
          </a:prstGeom>
          <a:noFill/>
        </p:spPr>
        <p:txBody>
          <a:bodyPr wrap="square" rtlCol="0">
            <a:spAutoFit/>
          </a:bodyPr>
          <a:lstStyle/>
          <a:p>
            <a:r>
              <a:rPr lang="en-US" sz="1400">
                <a:solidFill>
                  <a:srgbClr val="0000FF"/>
                </a:solidFill>
              </a:rPr>
              <a:t>connecting directly to softmax</a:t>
            </a:r>
          </a:p>
        </p:txBody>
      </p:sp>
    </p:spTree>
    <p:extLst>
      <p:ext uri="{BB962C8B-B14F-4D97-AF65-F5344CB8AC3E}">
        <p14:creationId xmlns:p14="http://schemas.microsoft.com/office/powerpoint/2010/main" val="38143793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9AB010-9369-E7B8-2095-001F215791D3}"/>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F4E7E222-5A85-CA52-7C26-295EF69FA08F}"/>
              </a:ext>
            </a:extLst>
          </p:cNvPr>
          <p:cNvSpPr/>
          <p:nvPr/>
        </p:nvSpPr>
        <p:spPr>
          <a:xfrm>
            <a:off x="4104640" y="217850"/>
            <a:ext cx="3190938" cy="461665"/>
          </a:xfrm>
          <a:prstGeom prst="rect">
            <a:avLst/>
          </a:prstGeom>
        </p:spPr>
        <p:txBody>
          <a:bodyPr wrap="none">
            <a:spAutoFit/>
          </a:bodyPr>
          <a:lstStyle/>
          <a:p>
            <a:r>
              <a:rPr lang="en-US" sz="2400" b="1" u="sng">
                <a:solidFill>
                  <a:srgbClr val="FF0000"/>
                </a:solidFill>
              </a:rPr>
              <a:t>Tensor Flow: RNN Layer</a:t>
            </a:r>
          </a:p>
        </p:txBody>
      </p:sp>
      <p:sp>
        <p:nvSpPr>
          <p:cNvPr id="4" name="TextBox 3">
            <a:extLst>
              <a:ext uri="{FF2B5EF4-FFF2-40B4-BE49-F238E27FC236}">
                <a16:creationId xmlns:a16="http://schemas.microsoft.com/office/drawing/2014/main" id="{39A03D43-D40D-53AA-DCDE-D359B246D6D1}"/>
              </a:ext>
            </a:extLst>
          </p:cNvPr>
          <p:cNvSpPr txBox="1"/>
          <p:nvPr/>
        </p:nvSpPr>
        <p:spPr>
          <a:xfrm>
            <a:off x="243420" y="844714"/>
            <a:ext cx="10644534" cy="338554"/>
          </a:xfrm>
          <a:prstGeom prst="rect">
            <a:avLst/>
          </a:prstGeom>
          <a:noFill/>
        </p:spPr>
        <p:txBody>
          <a:bodyPr wrap="square" rtlCol="0">
            <a:spAutoFit/>
          </a:bodyPr>
          <a:lstStyle/>
          <a:p>
            <a:r>
              <a:rPr lang="en-US" sz="1600"/>
              <a:t>Now let’s look at coding a recurrent neural network.  First we declare a sequential network, and then can add an rnn layer, say.</a:t>
            </a:r>
          </a:p>
        </p:txBody>
      </p:sp>
      <p:sp>
        <p:nvSpPr>
          <p:cNvPr id="2" name="TextBox 1">
            <a:extLst>
              <a:ext uri="{FF2B5EF4-FFF2-40B4-BE49-F238E27FC236}">
                <a16:creationId xmlns:a16="http://schemas.microsoft.com/office/drawing/2014/main" id="{ACCB1B5E-FE3E-47F5-BE9D-1DB1C41EE609}"/>
              </a:ext>
            </a:extLst>
          </p:cNvPr>
          <p:cNvSpPr txBox="1"/>
          <p:nvPr/>
        </p:nvSpPr>
        <p:spPr>
          <a:xfrm>
            <a:off x="240278" y="1659903"/>
            <a:ext cx="1821049" cy="369332"/>
          </a:xfrm>
          <a:prstGeom prst="rect">
            <a:avLst/>
          </a:prstGeom>
          <a:noFill/>
        </p:spPr>
        <p:txBody>
          <a:bodyPr wrap="square" rtlCol="0">
            <a:spAutoFit/>
          </a:bodyPr>
          <a:lstStyle/>
          <a:p>
            <a:r>
              <a:rPr lang="en-US"/>
              <a:t>nn = Sequential()</a:t>
            </a:r>
          </a:p>
        </p:txBody>
      </p:sp>
      <p:sp>
        <p:nvSpPr>
          <p:cNvPr id="8" name="TextBox 7">
            <a:extLst>
              <a:ext uri="{FF2B5EF4-FFF2-40B4-BE49-F238E27FC236}">
                <a16:creationId xmlns:a16="http://schemas.microsoft.com/office/drawing/2014/main" id="{06EF19F5-4309-5260-7DAC-3360F93ED178}"/>
              </a:ext>
            </a:extLst>
          </p:cNvPr>
          <p:cNvSpPr txBox="1"/>
          <p:nvPr/>
        </p:nvSpPr>
        <p:spPr>
          <a:xfrm>
            <a:off x="5434183" y="2137673"/>
            <a:ext cx="6087257" cy="307777"/>
          </a:xfrm>
          <a:prstGeom prst="rect">
            <a:avLst/>
          </a:prstGeom>
          <a:noFill/>
        </p:spPr>
        <p:txBody>
          <a:bodyPr wrap="square" rtlCol="0">
            <a:spAutoFit/>
          </a:bodyPr>
          <a:lstStyle/>
          <a:p>
            <a:r>
              <a:rPr lang="en-US" sz="1400"/>
              <a:t>simple RNN layer.  It (may) outputs the hidden state and output of all time steps.  </a:t>
            </a:r>
          </a:p>
        </p:txBody>
      </p:sp>
      <p:sp>
        <p:nvSpPr>
          <p:cNvPr id="9" name="TextBox 8">
            <a:extLst>
              <a:ext uri="{FF2B5EF4-FFF2-40B4-BE49-F238E27FC236}">
                <a16:creationId xmlns:a16="http://schemas.microsoft.com/office/drawing/2014/main" id="{E54355F2-208B-8306-E9F9-B2149561F42B}"/>
              </a:ext>
            </a:extLst>
          </p:cNvPr>
          <p:cNvSpPr txBox="1"/>
          <p:nvPr/>
        </p:nvSpPr>
        <p:spPr>
          <a:xfrm>
            <a:off x="243421" y="1256392"/>
            <a:ext cx="3923304" cy="369332"/>
          </a:xfrm>
          <a:prstGeom prst="rect">
            <a:avLst/>
          </a:prstGeom>
          <a:noFill/>
        </p:spPr>
        <p:txBody>
          <a:bodyPr wrap="square">
            <a:spAutoFit/>
          </a:bodyPr>
          <a:lstStyle/>
          <a:p>
            <a:r>
              <a:rPr lang="en-US" sz="1800" b="1"/>
              <a:t>from keras.models import Sequential</a:t>
            </a:r>
          </a:p>
        </p:txBody>
      </p:sp>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FB846B82-92D3-FF38-2C2E-3B70DCFFDEBE}"/>
                  </a:ext>
                </a:extLst>
              </p14:cNvPr>
              <p14:cNvContentPartPr/>
              <p14:nvPr/>
            </p14:nvContentPartPr>
            <p14:xfrm>
              <a:off x="4633099" y="2249694"/>
              <a:ext cx="668520" cy="60480"/>
            </p14:xfrm>
          </p:contentPart>
        </mc:Choice>
        <mc:Fallback xmlns="">
          <p:pic>
            <p:nvPicPr>
              <p:cNvPr id="10" name="Ink 9">
                <a:extLst>
                  <a:ext uri="{FF2B5EF4-FFF2-40B4-BE49-F238E27FC236}">
                    <a16:creationId xmlns:a16="http://schemas.microsoft.com/office/drawing/2014/main" id="{FB846B82-92D3-FF38-2C2E-3B70DCFFDEBE}"/>
                  </a:ext>
                </a:extLst>
              </p:cNvPr>
              <p:cNvPicPr/>
              <p:nvPr/>
            </p:nvPicPr>
            <p:blipFill>
              <a:blip r:embed="rId4"/>
              <a:stretch>
                <a:fillRect/>
              </a:stretch>
            </p:blipFill>
            <p:spPr>
              <a:xfrm>
                <a:off x="4624099" y="2240694"/>
                <a:ext cx="686160" cy="78120"/>
              </a:xfrm>
              <a:prstGeom prst="rect">
                <a:avLst/>
              </a:prstGeom>
            </p:spPr>
          </p:pic>
        </mc:Fallback>
      </mc:AlternateContent>
      <p:sp>
        <p:nvSpPr>
          <p:cNvPr id="14" name="TextBox 13">
            <a:extLst>
              <a:ext uri="{FF2B5EF4-FFF2-40B4-BE49-F238E27FC236}">
                <a16:creationId xmlns:a16="http://schemas.microsoft.com/office/drawing/2014/main" id="{75C76947-2CD2-C5FE-E76E-2C6D10B89077}"/>
              </a:ext>
            </a:extLst>
          </p:cNvPr>
          <p:cNvSpPr txBox="1"/>
          <p:nvPr/>
        </p:nvSpPr>
        <p:spPr>
          <a:xfrm>
            <a:off x="240278" y="2097540"/>
            <a:ext cx="4462976" cy="369332"/>
          </a:xfrm>
          <a:prstGeom prst="rect">
            <a:avLst/>
          </a:prstGeom>
          <a:noFill/>
        </p:spPr>
        <p:txBody>
          <a:bodyPr wrap="square">
            <a:spAutoFit/>
          </a:bodyPr>
          <a:lstStyle/>
          <a:p>
            <a:r>
              <a:rPr lang="en-US"/>
              <a:t>nn.add(keras.layers.SimpleRNN(arguments))</a:t>
            </a:r>
          </a:p>
        </p:txBody>
      </p:sp>
      <mc:AlternateContent xmlns:mc="http://schemas.openxmlformats.org/markup-compatibility/2006" xmlns:p14="http://schemas.microsoft.com/office/powerpoint/2010/main">
        <mc:Choice Requires="p14">
          <p:contentPart p14:bwMode="auto" r:id="rId5">
            <p14:nvContentPartPr>
              <p14:cNvPr id="15" name="Ink 14">
                <a:extLst>
                  <a:ext uri="{FF2B5EF4-FFF2-40B4-BE49-F238E27FC236}">
                    <a16:creationId xmlns:a16="http://schemas.microsoft.com/office/drawing/2014/main" id="{55DA8B5A-823E-7527-C2E7-92393A80668E}"/>
                  </a:ext>
                </a:extLst>
              </p14:cNvPr>
              <p14:cNvContentPartPr/>
              <p14:nvPr/>
            </p14:nvContentPartPr>
            <p14:xfrm rot="929116">
              <a:off x="2358219" y="2264467"/>
              <a:ext cx="1317743" cy="789100"/>
            </p14:xfrm>
          </p:contentPart>
        </mc:Choice>
        <mc:Fallback xmlns="">
          <p:pic>
            <p:nvPicPr>
              <p:cNvPr id="15" name="Ink 14">
                <a:extLst>
                  <a:ext uri="{FF2B5EF4-FFF2-40B4-BE49-F238E27FC236}">
                    <a16:creationId xmlns:a16="http://schemas.microsoft.com/office/drawing/2014/main" id="{55DA8B5A-823E-7527-C2E7-92393A80668E}"/>
                  </a:ext>
                </a:extLst>
              </p:cNvPr>
              <p:cNvPicPr/>
              <p:nvPr/>
            </p:nvPicPr>
            <p:blipFill>
              <a:blip r:embed="rId6"/>
              <a:stretch>
                <a:fillRect/>
              </a:stretch>
            </p:blipFill>
            <p:spPr>
              <a:xfrm rot="929116">
                <a:off x="2349213" y="2255463"/>
                <a:ext cx="1335395" cy="806748"/>
              </a:xfrm>
              <a:prstGeom prst="rect">
                <a:avLst/>
              </a:prstGeom>
            </p:spPr>
          </p:pic>
        </mc:Fallback>
      </mc:AlternateContent>
      <p:sp>
        <p:nvSpPr>
          <p:cNvPr id="18" name="TextBox 17">
            <a:extLst>
              <a:ext uri="{FF2B5EF4-FFF2-40B4-BE49-F238E27FC236}">
                <a16:creationId xmlns:a16="http://schemas.microsoft.com/office/drawing/2014/main" id="{565872C1-5C46-E9E5-DA1F-6A31EA4383EE}"/>
              </a:ext>
            </a:extLst>
          </p:cNvPr>
          <p:cNvSpPr txBox="1"/>
          <p:nvPr/>
        </p:nvSpPr>
        <p:spPr>
          <a:xfrm>
            <a:off x="1297299" y="2953886"/>
            <a:ext cx="1014736" cy="338554"/>
          </a:xfrm>
          <a:prstGeom prst="rect">
            <a:avLst/>
          </a:prstGeom>
          <a:noFill/>
        </p:spPr>
        <p:txBody>
          <a:bodyPr wrap="square">
            <a:spAutoFit/>
          </a:bodyPr>
          <a:lstStyle/>
          <a:p>
            <a:r>
              <a:rPr lang="en-US" sz="1600"/>
              <a:t>units = h</a:t>
            </a:r>
          </a:p>
        </p:txBody>
      </p:sp>
      <p:sp>
        <p:nvSpPr>
          <p:cNvPr id="5" name="TextBox 4">
            <a:extLst>
              <a:ext uri="{FF2B5EF4-FFF2-40B4-BE49-F238E27FC236}">
                <a16:creationId xmlns:a16="http://schemas.microsoft.com/office/drawing/2014/main" id="{9E97636B-D758-6645-ECE6-7F8CE1BBBD71}"/>
              </a:ext>
            </a:extLst>
          </p:cNvPr>
          <p:cNvSpPr txBox="1"/>
          <p:nvPr/>
        </p:nvSpPr>
        <p:spPr>
          <a:xfrm>
            <a:off x="3088865" y="2905897"/>
            <a:ext cx="8027323" cy="523220"/>
          </a:xfrm>
          <a:prstGeom prst="rect">
            <a:avLst/>
          </a:prstGeom>
          <a:noFill/>
        </p:spPr>
        <p:txBody>
          <a:bodyPr wrap="square" rtlCol="0">
            <a:spAutoFit/>
          </a:bodyPr>
          <a:lstStyle/>
          <a:p>
            <a:r>
              <a:rPr lang="en-US" sz="1400"/>
              <a:t>this is number of hidden states.  Note these RNN things have to be programmed one layer at a time, unlike in PyTorch where you can put in multiple layers at a time.  So h will be number of hidden states per layer.</a:t>
            </a:r>
          </a:p>
        </p:txBody>
      </p:sp>
      <mc:AlternateContent xmlns:mc="http://schemas.openxmlformats.org/markup-compatibility/2006" xmlns:p14="http://schemas.microsoft.com/office/powerpoint/2010/main">
        <mc:Choice Requires="p14">
          <p:contentPart p14:bwMode="auto" r:id="rId7">
            <p14:nvContentPartPr>
              <p14:cNvPr id="6" name="Ink 5">
                <a:extLst>
                  <a:ext uri="{FF2B5EF4-FFF2-40B4-BE49-F238E27FC236}">
                    <a16:creationId xmlns:a16="http://schemas.microsoft.com/office/drawing/2014/main" id="{EB39A0BA-ABE0-BBDC-A9C7-0A52224B67DD}"/>
                  </a:ext>
                </a:extLst>
              </p14:cNvPr>
              <p14:cNvContentPartPr/>
              <p14:nvPr/>
            </p14:nvContentPartPr>
            <p14:xfrm>
              <a:off x="2309197" y="3060872"/>
              <a:ext cx="668520" cy="60480"/>
            </p14:xfrm>
          </p:contentPart>
        </mc:Choice>
        <mc:Fallback xmlns="">
          <p:pic>
            <p:nvPicPr>
              <p:cNvPr id="6" name="Ink 5">
                <a:extLst>
                  <a:ext uri="{FF2B5EF4-FFF2-40B4-BE49-F238E27FC236}">
                    <a16:creationId xmlns:a16="http://schemas.microsoft.com/office/drawing/2014/main" id="{EB39A0BA-ABE0-BBDC-A9C7-0A52224B67DD}"/>
                  </a:ext>
                </a:extLst>
              </p:cNvPr>
              <p:cNvPicPr/>
              <p:nvPr/>
            </p:nvPicPr>
            <p:blipFill>
              <a:blip r:embed="rId4"/>
              <a:stretch>
                <a:fillRect/>
              </a:stretch>
            </p:blipFill>
            <p:spPr>
              <a:xfrm>
                <a:off x="2300197" y="3051872"/>
                <a:ext cx="686160" cy="78120"/>
              </a:xfrm>
              <a:prstGeom prst="rect">
                <a:avLst/>
              </a:prstGeom>
            </p:spPr>
          </p:pic>
        </mc:Fallback>
      </mc:AlternateContent>
      <p:sp>
        <p:nvSpPr>
          <p:cNvPr id="22" name="TextBox 21">
            <a:extLst>
              <a:ext uri="{FF2B5EF4-FFF2-40B4-BE49-F238E27FC236}">
                <a16:creationId xmlns:a16="http://schemas.microsoft.com/office/drawing/2014/main" id="{18853393-8D7F-72F7-6FE5-A114E7609B84}"/>
              </a:ext>
            </a:extLst>
          </p:cNvPr>
          <p:cNvSpPr txBox="1"/>
          <p:nvPr/>
        </p:nvSpPr>
        <p:spPr>
          <a:xfrm>
            <a:off x="1297298" y="3500016"/>
            <a:ext cx="3129599" cy="338554"/>
          </a:xfrm>
          <a:prstGeom prst="rect">
            <a:avLst/>
          </a:prstGeom>
          <a:noFill/>
        </p:spPr>
        <p:txBody>
          <a:bodyPr wrap="square">
            <a:spAutoFit/>
          </a:bodyPr>
          <a:lstStyle/>
          <a:p>
            <a:r>
              <a:rPr lang="en-US" sz="1600"/>
              <a:t>input_shape = (timesteps, features)</a:t>
            </a:r>
          </a:p>
        </p:txBody>
      </p:sp>
      <p:sp>
        <p:nvSpPr>
          <p:cNvPr id="29" name="TextBox 28">
            <a:extLst>
              <a:ext uri="{FF2B5EF4-FFF2-40B4-BE49-F238E27FC236}">
                <a16:creationId xmlns:a16="http://schemas.microsoft.com/office/drawing/2014/main" id="{0F270750-E93E-0153-C1E0-C010AE7B7AB2}"/>
              </a:ext>
            </a:extLst>
          </p:cNvPr>
          <p:cNvSpPr txBox="1"/>
          <p:nvPr/>
        </p:nvSpPr>
        <p:spPr>
          <a:xfrm>
            <a:off x="5357854" y="3456587"/>
            <a:ext cx="6392541" cy="1169551"/>
          </a:xfrm>
          <a:prstGeom prst="rect">
            <a:avLst/>
          </a:prstGeom>
          <a:noFill/>
        </p:spPr>
        <p:txBody>
          <a:bodyPr wrap="square" rtlCol="0">
            <a:spAutoFit/>
          </a:bodyPr>
          <a:lstStyle/>
          <a:p>
            <a:r>
              <a:rPr lang="en-US" sz="1400"/>
              <a:t>First argument is the sequence length, say, 5.  This is the same as the number of time-steps.   Keras can handle variable length time-steps too though.  In that case, you’d pass the argument None.  features = 1 if there is just one number being input at each time step.  Second argument is analogous to input_size in PyTorch.  I </a:t>
            </a:r>
            <a:r>
              <a:rPr lang="en-US" sz="1400" i="1"/>
              <a:t>think</a:t>
            </a:r>
            <a:r>
              <a:rPr lang="en-US" sz="1400"/>
              <a:t> you can leave off the 1 if your data is of form [1,2,3], rather than [[1],[2],[3]].</a:t>
            </a:r>
          </a:p>
        </p:txBody>
      </p:sp>
      <mc:AlternateContent xmlns:mc="http://schemas.openxmlformats.org/markup-compatibility/2006" xmlns:p14="http://schemas.microsoft.com/office/powerpoint/2010/main">
        <mc:Choice Requires="p14">
          <p:contentPart p14:bwMode="auto" r:id="rId8">
            <p14:nvContentPartPr>
              <p14:cNvPr id="30" name="Ink 29">
                <a:extLst>
                  <a:ext uri="{FF2B5EF4-FFF2-40B4-BE49-F238E27FC236}">
                    <a16:creationId xmlns:a16="http://schemas.microsoft.com/office/drawing/2014/main" id="{9B4A6127-0055-D49F-B36A-997FEC08BCD0}"/>
                  </a:ext>
                </a:extLst>
              </p14:cNvPr>
              <p14:cNvContentPartPr/>
              <p14:nvPr/>
            </p14:nvContentPartPr>
            <p14:xfrm>
              <a:off x="4488819" y="3639053"/>
              <a:ext cx="668520" cy="60480"/>
            </p14:xfrm>
          </p:contentPart>
        </mc:Choice>
        <mc:Fallback xmlns="">
          <p:pic>
            <p:nvPicPr>
              <p:cNvPr id="30" name="Ink 29">
                <a:extLst>
                  <a:ext uri="{FF2B5EF4-FFF2-40B4-BE49-F238E27FC236}">
                    <a16:creationId xmlns:a16="http://schemas.microsoft.com/office/drawing/2014/main" id="{9B4A6127-0055-D49F-B36A-997FEC08BCD0}"/>
                  </a:ext>
                </a:extLst>
              </p:cNvPr>
              <p:cNvPicPr/>
              <p:nvPr/>
            </p:nvPicPr>
            <p:blipFill>
              <a:blip r:embed="rId4"/>
              <a:stretch>
                <a:fillRect/>
              </a:stretch>
            </p:blipFill>
            <p:spPr>
              <a:xfrm>
                <a:off x="4479819" y="3630053"/>
                <a:ext cx="686160" cy="78120"/>
              </a:xfrm>
              <a:prstGeom prst="rect">
                <a:avLst/>
              </a:prstGeom>
            </p:spPr>
          </p:pic>
        </mc:Fallback>
      </mc:AlternateContent>
      <p:sp>
        <p:nvSpPr>
          <p:cNvPr id="31" name="TextBox 30">
            <a:extLst>
              <a:ext uri="{FF2B5EF4-FFF2-40B4-BE49-F238E27FC236}">
                <a16:creationId xmlns:a16="http://schemas.microsoft.com/office/drawing/2014/main" id="{AEED1E4D-F771-4386-72ED-D740A1E91471}"/>
              </a:ext>
            </a:extLst>
          </p:cNvPr>
          <p:cNvSpPr txBox="1"/>
          <p:nvPr/>
        </p:nvSpPr>
        <p:spPr>
          <a:xfrm>
            <a:off x="1297299" y="4600082"/>
            <a:ext cx="1873218" cy="338554"/>
          </a:xfrm>
          <a:prstGeom prst="rect">
            <a:avLst/>
          </a:prstGeom>
          <a:noFill/>
        </p:spPr>
        <p:txBody>
          <a:bodyPr wrap="square">
            <a:spAutoFit/>
          </a:bodyPr>
          <a:lstStyle/>
          <a:p>
            <a:r>
              <a:rPr lang="en-US" sz="1600"/>
              <a:t>activation = “tanh”</a:t>
            </a:r>
          </a:p>
        </p:txBody>
      </p:sp>
      <p:sp>
        <p:nvSpPr>
          <p:cNvPr id="32" name="TextBox 31">
            <a:extLst>
              <a:ext uri="{FF2B5EF4-FFF2-40B4-BE49-F238E27FC236}">
                <a16:creationId xmlns:a16="http://schemas.microsoft.com/office/drawing/2014/main" id="{384983EC-7DDA-CE5B-D05D-616A500A4BC2}"/>
              </a:ext>
            </a:extLst>
          </p:cNvPr>
          <p:cNvSpPr txBox="1"/>
          <p:nvPr/>
        </p:nvSpPr>
        <p:spPr>
          <a:xfrm>
            <a:off x="3964468" y="4610340"/>
            <a:ext cx="4589657" cy="307777"/>
          </a:xfrm>
          <a:prstGeom prst="rect">
            <a:avLst/>
          </a:prstGeom>
          <a:noFill/>
        </p:spPr>
        <p:txBody>
          <a:bodyPr wrap="square" rtlCol="0">
            <a:spAutoFit/>
          </a:bodyPr>
          <a:lstStyle/>
          <a:p>
            <a:r>
              <a:rPr lang="en-US" sz="1400"/>
              <a:t>If using tanh(x) activation function.  Other option is?  </a:t>
            </a:r>
          </a:p>
        </p:txBody>
      </p:sp>
      <mc:AlternateContent xmlns:mc="http://schemas.openxmlformats.org/markup-compatibility/2006" xmlns:p14="http://schemas.microsoft.com/office/powerpoint/2010/main">
        <mc:Choice Requires="p14">
          <p:contentPart p14:bwMode="auto" r:id="rId9">
            <p14:nvContentPartPr>
              <p14:cNvPr id="33" name="Ink 32">
                <a:extLst>
                  <a:ext uri="{FF2B5EF4-FFF2-40B4-BE49-F238E27FC236}">
                    <a16:creationId xmlns:a16="http://schemas.microsoft.com/office/drawing/2014/main" id="{A0AE334E-FCB5-B54F-7EF8-5DFECEBEFFF8}"/>
                  </a:ext>
                </a:extLst>
              </p14:cNvPr>
              <p14:cNvContentPartPr/>
              <p14:nvPr/>
            </p14:nvContentPartPr>
            <p14:xfrm>
              <a:off x="3151042" y="4733988"/>
              <a:ext cx="668520" cy="60480"/>
            </p14:xfrm>
          </p:contentPart>
        </mc:Choice>
        <mc:Fallback xmlns="">
          <p:pic>
            <p:nvPicPr>
              <p:cNvPr id="33" name="Ink 32">
                <a:extLst>
                  <a:ext uri="{FF2B5EF4-FFF2-40B4-BE49-F238E27FC236}">
                    <a16:creationId xmlns:a16="http://schemas.microsoft.com/office/drawing/2014/main" id="{A0AE334E-FCB5-B54F-7EF8-5DFECEBEFFF8}"/>
                  </a:ext>
                </a:extLst>
              </p:cNvPr>
              <p:cNvPicPr/>
              <p:nvPr/>
            </p:nvPicPr>
            <p:blipFill>
              <a:blip r:embed="rId4"/>
              <a:stretch>
                <a:fillRect/>
              </a:stretch>
            </p:blipFill>
            <p:spPr>
              <a:xfrm>
                <a:off x="3142042" y="4724988"/>
                <a:ext cx="686160" cy="78120"/>
              </a:xfrm>
              <a:prstGeom prst="rect">
                <a:avLst/>
              </a:prstGeom>
            </p:spPr>
          </p:pic>
        </mc:Fallback>
      </mc:AlternateContent>
      <p:sp>
        <p:nvSpPr>
          <p:cNvPr id="34" name="TextBox 33">
            <a:extLst>
              <a:ext uri="{FF2B5EF4-FFF2-40B4-BE49-F238E27FC236}">
                <a16:creationId xmlns:a16="http://schemas.microsoft.com/office/drawing/2014/main" id="{64E8FF0F-590E-10C8-CDEE-E8FA58F9A217}"/>
              </a:ext>
            </a:extLst>
          </p:cNvPr>
          <p:cNvSpPr txBox="1"/>
          <p:nvPr/>
        </p:nvSpPr>
        <p:spPr>
          <a:xfrm>
            <a:off x="1265876" y="4948478"/>
            <a:ext cx="2698592" cy="338554"/>
          </a:xfrm>
          <a:prstGeom prst="rect">
            <a:avLst/>
          </a:prstGeom>
          <a:noFill/>
        </p:spPr>
        <p:txBody>
          <a:bodyPr wrap="square">
            <a:spAutoFit/>
          </a:bodyPr>
          <a:lstStyle/>
          <a:p>
            <a:r>
              <a:rPr lang="en-US" sz="1600"/>
              <a:t>kernel_initializer = initializer</a:t>
            </a:r>
          </a:p>
        </p:txBody>
      </p:sp>
      <p:sp>
        <p:nvSpPr>
          <p:cNvPr id="35" name="TextBox 34">
            <a:extLst>
              <a:ext uri="{FF2B5EF4-FFF2-40B4-BE49-F238E27FC236}">
                <a16:creationId xmlns:a16="http://schemas.microsoft.com/office/drawing/2014/main" id="{4561C947-C5B1-53AF-328A-50395B376B3F}"/>
              </a:ext>
            </a:extLst>
          </p:cNvPr>
          <p:cNvSpPr txBox="1"/>
          <p:nvPr/>
        </p:nvSpPr>
        <p:spPr>
          <a:xfrm>
            <a:off x="4722362" y="4986066"/>
            <a:ext cx="7235958" cy="954107"/>
          </a:xfrm>
          <a:prstGeom prst="rect">
            <a:avLst/>
          </a:prstGeom>
          <a:noFill/>
        </p:spPr>
        <p:txBody>
          <a:bodyPr wrap="square" rtlCol="0">
            <a:spAutoFit/>
          </a:bodyPr>
          <a:lstStyle/>
          <a:p>
            <a:r>
              <a:rPr lang="en-US" sz="1400"/>
              <a:t>specifying initializer for weights going (horizontally) into the RNN nodes.  Possibilities include Constant(0.2), Orthogonal(), GlorotUniform(), etc.  These must be imported, e.g.,  </a:t>
            </a:r>
            <a:r>
              <a:rPr lang="en-US" sz="1400" b="1"/>
              <a:t>from tf.keras.initializers import GlorotUniform</a:t>
            </a:r>
            <a:r>
              <a:rPr lang="en-US" sz="1400"/>
              <a:t>.  Well, looks like you can actually just type the name as a string: “glorot_uniform”, and “orthogonal”, say.</a:t>
            </a:r>
          </a:p>
        </p:txBody>
      </p:sp>
      <mc:AlternateContent xmlns:mc="http://schemas.openxmlformats.org/markup-compatibility/2006" xmlns:p14="http://schemas.microsoft.com/office/powerpoint/2010/main">
        <mc:Choice Requires="p14">
          <p:contentPart p14:bwMode="auto" r:id="rId10">
            <p14:nvContentPartPr>
              <p14:cNvPr id="36" name="Ink 35">
                <a:extLst>
                  <a:ext uri="{FF2B5EF4-FFF2-40B4-BE49-F238E27FC236}">
                    <a16:creationId xmlns:a16="http://schemas.microsoft.com/office/drawing/2014/main" id="{3218EA5A-ED7C-EA84-7BC7-18DFD59C33BD}"/>
                  </a:ext>
                </a:extLst>
              </p14:cNvPr>
              <p14:cNvContentPartPr/>
              <p14:nvPr/>
            </p14:nvContentPartPr>
            <p14:xfrm>
              <a:off x="3925249" y="5105634"/>
              <a:ext cx="668520" cy="60480"/>
            </p14:xfrm>
          </p:contentPart>
        </mc:Choice>
        <mc:Fallback xmlns="">
          <p:pic>
            <p:nvPicPr>
              <p:cNvPr id="36" name="Ink 35">
                <a:extLst>
                  <a:ext uri="{FF2B5EF4-FFF2-40B4-BE49-F238E27FC236}">
                    <a16:creationId xmlns:a16="http://schemas.microsoft.com/office/drawing/2014/main" id="{3218EA5A-ED7C-EA84-7BC7-18DFD59C33BD}"/>
                  </a:ext>
                </a:extLst>
              </p:cNvPr>
              <p:cNvPicPr/>
              <p:nvPr/>
            </p:nvPicPr>
            <p:blipFill>
              <a:blip r:embed="rId4"/>
              <a:stretch>
                <a:fillRect/>
              </a:stretch>
            </p:blipFill>
            <p:spPr>
              <a:xfrm>
                <a:off x="3916249" y="5096634"/>
                <a:ext cx="686160" cy="78120"/>
              </a:xfrm>
              <a:prstGeom prst="rect">
                <a:avLst/>
              </a:prstGeom>
            </p:spPr>
          </p:pic>
        </mc:Fallback>
      </mc:AlternateContent>
      <p:sp>
        <p:nvSpPr>
          <p:cNvPr id="37" name="TextBox 36">
            <a:extLst>
              <a:ext uri="{FF2B5EF4-FFF2-40B4-BE49-F238E27FC236}">
                <a16:creationId xmlns:a16="http://schemas.microsoft.com/office/drawing/2014/main" id="{BEF16C63-9CAD-B6F3-3E4F-5A00D5E736F5}"/>
              </a:ext>
            </a:extLst>
          </p:cNvPr>
          <p:cNvSpPr txBox="1"/>
          <p:nvPr/>
        </p:nvSpPr>
        <p:spPr>
          <a:xfrm>
            <a:off x="1265875" y="5917445"/>
            <a:ext cx="2838765" cy="338554"/>
          </a:xfrm>
          <a:prstGeom prst="rect">
            <a:avLst/>
          </a:prstGeom>
          <a:noFill/>
        </p:spPr>
        <p:txBody>
          <a:bodyPr wrap="square">
            <a:spAutoFit/>
          </a:bodyPr>
          <a:lstStyle/>
          <a:p>
            <a:r>
              <a:rPr lang="en-US" sz="1600"/>
              <a:t>recurrent_initializer = initializer</a:t>
            </a:r>
          </a:p>
        </p:txBody>
      </p:sp>
      <p:sp>
        <p:nvSpPr>
          <p:cNvPr id="38" name="TextBox 37">
            <a:extLst>
              <a:ext uri="{FF2B5EF4-FFF2-40B4-BE49-F238E27FC236}">
                <a16:creationId xmlns:a16="http://schemas.microsoft.com/office/drawing/2014/main" id="{1F7EAD86-7C82-30FC-D6DE-12268AE5AA63}"/>
              </a:ext>
            </a:extLst>
          </p:cNvPr>
          <p:cNvSpPr txBox="1"/>
          <p:nvPr/>
        </p:nvSpPr>
        <p:spPr>
          <a:xfrm>
            <a:off x="5063649" y="5948222"/>
            <a:ext cx="6894671" cy="307777"/>
          </a:xfrm>
          <a:prstGeom prst="rect">
            <a:avLst/>
          </a:prstGeom>
          <a:noFill/>
        </p:spPr>
        <p:txBody>
          <a:bodyPr wrap="square" rtlCol="0">
            <a:spAutoFit/>
          </a:bodyPr>
          <a:lstStyle/>
          <a:p>
            <a:r>
              <a:rPr lang="en-US" sz="1400"/>
              <a:t>specifying how to initialize weights going (vertically) into the RNN nodes.  </a:t>
            </a:r>
          </a:p>
        </p:txBody>
      </p:sp>
      <mc:AlternateContent xmlns:mc="http://schemas.openxmlformats.org/markup-compatibility/2006" xmlns:p14="http://schemas.microsoft.com/office/powerpoint/2010/main">
        <mc:Choice Requires="p14">
          <p:contentPart p14:bwMode="auto" r:id="rId11">
            <p14:nvContentPartPr>
              <p14:cNvPr id="39" name="Ink 38">
                <a:extLst>
                  <a:ext uri="{FF2B5EF4-FFF2-40B4-BE49-F238E27FC236}">
                    <a16:creationId xmlns:a16="http://schemas.microsoft.com/office/drawing/2014/main" id="{0A84EAAC-11C9-5D6F-4A61-C69B6EBB71AB}"/>
                  </a:ext>
                </a:extLst>
              </p14:cNvPr>
              <p14:cNvContentPartPr/>
              <p14:nvPr/>
            </p14:nvContentPartPr>
            <p14:xfrm>
              <a:off x="4104640" y="6071870"/>
              <a:ext cx="668520" cy="60480"/>
            </p14:xfrm>
          </p:contentPart>
        </mc:Choice>
        <mc:Fallback xmlns="">
          <p:pic>
            <p:nvPicPr>
              <p:cNvPr id="39" name="Ink 38">
                <a:extLst>
                  <a:ext uri="{FF2B5EF4-FFF2-40B4-BE49-F238E27FC236}">
                    <a16:creationId xmlns:a16="http://schemas.microsoft.com/office/drawing/2014/main" id="{0A84EAAC-11C9-5D6F-4A61-C69B6EBB71AB}"/>
                  </a:ext>
                </a:extLst>
              </p:cNvPr>
              <p:cNvPicPr/>
              <p:nvPr/>
            </p:nvPicPr>
            <p:blipFill>
              <a:blip r:embed="rId4"/>
              <a:stretch>
                <a:fillRect/>
              </a:stretch>
            </p:blipFill>
            <p:spPr>
              <a:xfrm>
                <a:off x="4095640" y="6062870"/>
                <a:ext cx="686160" cy="78120"/>
              </a:xfrm>
              <a:prstGeom prst="rect">
                <a:avLst/>
              </a:prstGeom>
            </p:spPr>
          </p:pic>
        </mc:Fallback>
      </mc:AlternateContent>
      <p:sp>
        <p:nvSpPr>
          <p:cNvPr id="40" name="TextBox 39">
            <a:extLst>
              <a:ext uri="{FF2B5EF4-FFF2-40B4-BE49-F238E27FC236}">
                <a16:creationId xmlns:a16="http://schemas.microsoft.com/office/drawing/2014/main" id="{FB6CF3FC-D26B-6538-73A5-11D7DC1A2B03}"/>
              </a:ext>
            </a:extLst>
          </p:cNvPr>
          <p:cNvSpPr txBox="1"/>
          <p:nvPr/>
        </p:nvSpPr>
        <p:spPr>
          <a:xfrm>
            <a:off x="1265876" y="6238765"/>
            <a:ext cx="2473004" cy="338554"/>
          </a:xfrm>
          <a:prstGeom prst="rect">
            <a:avLst/>
          </a:prstGeom>
          <a:noFill/>
        </p:spPr>
        <p:txBody>
          <a:bodyPr wrap="square">
            <a:spAutoFit/>
          </a:bodyPr>
          <a:lstStyle/>
          <a:p>
            <a:r>
              <a:rPr lang="en-US" sz="1600"/>
              <a:t>bias_initializer = initializer</a:t>
            </a:r>
          </a:p>
        </p:txBody>
      </p:sp>
      <p:sp>
        <p:nvSpPr>
          <p:cNvPr id="41" name="TextBox 40">
            <a:extLst>
              <a:ext uri="{FF2B5EF4-FFF2-40B4-BE49-F238E27FC236}">
                <a16:creationId xmlns:a16="http://schemas.microsoft.com/office/drawing/2014/main" id="{1288FEBB-44B0-D78B-4B07-8DB59DB00153}"/>
              </a:ext>
            </a:extLst>
          </p:cNvPr>
          <p:cNvSpPr txBox="1"/>
          <p:nvPr/>
        </p:nvSpPr>
        <p:spPr>
          <a:xfrm>
            <a:off x="4979363" y="6296394"/>
            <a:ext cx="2894637" cy="307777"/>
          </a:xfrm>
          <a:prstGeom prst="rect">
            <a:avLst/>
          </a:prstGeom>
          <a:noFill/>
        </p:spPr>
        <p:txBody>
          <a:bodyPr wrap="square" rtlCol="0">
            <a:spAutoFit/>
          </a:bodyPr>
          <a:lstStyle/>
          <a:p>
            <a:r>
              <a:rPr lang="en-US" sz="1400"/>
              <a:t>specifying how to initialize biases.</a:t>
            </a:r>
          </a:p>
        </p:txBody>
      </p:sp>
      <mc:AlternateContent xmlns:mc="http://schemas.openxmlformats.org/markup-compatibility/2006" xmlns:p14="http://schemas.microsoft.com/office/powerpoint/2010/main">
        <mc:Choice Requires="p14">
          <p:contentPart p14:bwMode="auto" r:id="rId12">
            <p14:nvContentPartPr>
              <p14:cNvPr id="42" name="Ink 41">
                <a:extLst>
                  <a:ext uri="{FF2B5EF4-FFF2-40B4-BE49-F238E27FC236}">
                    <a16:creationId xmlns:a16="http://schemas.microsoft.com/office/drawing/2014/main" id="{2E95B7AC-A2C3-35D4-D5A1-D302AC4ADA20}"/>
                  </a:ext>
                </a:extLst>
              </p14:cNvPr>
              <p14:cNvContentPartPr/>
              <p14:nvPr/>
            </p14:nvContentPartPr>
            <p14:xfrm>
              <a:off x="4053842" y="6406770"/>
              <a:ext cx="668520" cy="60480"/>
            </p14:xfrm>
          </p:contentPart>
        </mc:Choice>
        <mc:Fallback xmlns="">
          <p:pic>
            <p:nvPicPr>
              <p:cNvPr id="42" name="Ink 41">
                <a:extLst>
                  <a:ext uri="{FF2B5EF4-FFF2-40B4-BE49-F238E27FC236}">
                    <a16:creationId xmlns:a16="http://schemas.microsoft.com/office/drawing/2014/main" id="{2E95B7AC-A2C3-35D4-D5A1-D302AC4ADA20}"/>
                  </a:ext>
                </a:extLst>
              </p:cNvPr>
              <p:cNvPicPr/>
              <p:nvPr/>
            </p:nvPicPr>
            <p:blipFill>
              <a:blip r:embed="rId4"/>
              <a:stretch>
                <a:fillRect/>
              </a:stretch>
            </p:blipFill>
            <p:spPr>
              <a:xfrm>
                <a:off x="4044842" y="6397770"/>
                <a:ext cx="686160" cy="78120"/>
              </a:xfrm>
              <a:prstGeom prst="rect">
                <a:avLst/>
              </a:prstGeom>
            </p:spPr>
          </p:pic>
        </mc:Fallback>
      </mc:AlternateContent>
    </p:spTree>
    <p:extLst>
      <p:ext uri="{BB962C8B-B14F-4D97-AF65-F5344CB8AC3E}">
        <p14:creationId xmlns:p14="http://schemas.microsoft.com/office/powerpoint/2010/main" val="14998653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F49E1-D276-7381-89B4-3DFB899A6A43}"/>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B2CB4219-0229-118F-B34C-3E6ED1E97B0D}"/>
              </a:ext>
            </a:extLst>
          </p:cNvPr>
          <p:cNvSpPr/>
          <p:nvPr/>
        </p:nvSpPr>
        <p:spPr>
          <a:xfrm>
            <a:off x="3942639" y="168763"/>
            <a:ext cx="3190938" cy="461665"/>
          </a:xfrm>
          <a:prstGeom prst="rect">
            <a:avLst/>
          </a:prstGeom>
        </p:spPr>
        <p:txBody>
          <a:bodyPr wrap="none">
            <a:spAutoFit/>
          </a:bodyPr>
          <a:lstStyle/>
          <a:p>
            <a:r>
              <a:rPr lang="en-US" sz="2400" b="1" u="sng">
                <a:solidFill>
                  <a:srgbClr val="FF0000"/>
                </a:solidFill>
              </a:rPr>
              <a:t>Tensor Flow: RNN Layer</a:t>
            </a:r>
          </a:p>
        </p:txBody>
      </p:sp>
      <p:sp>
        <p:nvSpPr>
          <p:cNvPr id="4" name="TextBox 3">
            <a:extLst>
              <a:ext uri="{FF2B5EF4-FFF2-40B4-BE49-F238E27FC236}">
                <a16:creationId xmlns:a16="http://schemas.microsoft.com/office/drawing/2014/main" id="{A51E7AEA-407E-7183-6322-4419E8F6CCEA}"/>
              </a:ext>
            </a:extLst>
          </p:cNvPr>
          <p:cNvSpPr txBox="1"/>
          <p:nvPr/>
        </p:nvSpPr>
        <p:spPr>
          <a:xfrm>
            <a:off x="240278" y="989682"/>
            <a:ext cx="5388362" cy="338554"/>
          </a:xfrm>
          <a:prstGeom prst="rect">
            <a:avLst/>
          </a:prstGeom>
          <a:noFill/>
        </p:spPr>
        <p:txBody>
          <a:bodyPr wrap="square" rtlCol="0">
            <a:spAutoFit/>
          </a:bodyPr>
          <a:lstStyle/>
          <a:p>
            <a:r>
              <a:rPr lang="en-US" sz="1600"/>
              <a:t>Looking at some more arguments of the SimpleRNN guy…</a:t>
            </a:r>
          </a:p>
        </p:txBody>
      </p:sp>
      <p:sp>
        <p:nvSpPr>
          <p:cNvPr id="8" name="TextBox 7">
            <a:extLst>
              <a:ext uri="{FF2B5EF4-FFF2-40B4-BE49-F238E27FC236}">
                <a16:creationId xmlns:a16="http://schemas.microsoft.com/office/drawing/2014/main" id="{BA6CD126-BA76-C317-4085-D0B94AF2448A}"/>
              </a:ext>
            </a:extLst>
          </p:cNvPr>
          <p:cNvSpPr txBox="1"/>
          <p:nvPr/>
        </p:nvSpPr>
        <p:spPr>
          <a:xfrm>
            <a:off x="5493645" y="1683242"/>
            <a:ext cx="1788943" cy="307777"/>
          </a:xfrm>
          <a:prstGeom prst="rect">
            <a:avLst/>
          </a:prstGeom>
          <a:noFill/>
        </p:spPr>
        <p:txBody>
          <a:bodyPr wrap="square" rtlCol="0">
            <a:spAutoFit/>
          </a:bodyPr>
          <a:lstStyle/>
          <a:p>
            <a:r>
              <a:rPr lang="en-US" sz="1400"/>
              <a:t>simple RNN layer.</a:t>
            </a:r>
          </a:p>
        </p:txBody>
      </p:sp>
      <p:sp>
        <p:nvSpPr>
          <p:cNvPr id="14" name="TextBox 13">
            <a:extLst>
              <a:ext uri="{FF2B5EF4-FFF2-40B4-BE49-F238E27FC236}">
                <a16:creationId xmlns:a16="http://schemas.microsoft.com/office/drawing/2014/main" id="{0FC6723F-2BCA-4C3B-E721-5D1B247DF244}"/>
              </a:ext>
            </a:extLst>
          </p:cNvPr>
          <p:cNvSpPr txBox="1"/>
          <p:nvPr/>
        </p:nvSpPr>
        <p:spPr>
          <a:xfrm>
            <a:off x="240278" y="1660660"/>
            <a:ext cx="4462976" cy="369332"/>
          </a:xfrm>
          <a:prstGeom prst="rect">
            <a:avLst/>
          </a:prstGeom>
          <a:noFill/>
        </p:spPr>
        <p:txBody>
          <a:bodyPr wrap="square">
            <a:spAutoFit/>
          </a:bodyPr>
          <a:lstStyle/>
          <a:p>
            <a:r>
              <a:rPr lang="en-US"/>
              <a:t>nn.add(keras.layers.SimpleRNN(arguments))</a:t>
            </a:r>
          </a:p>
        </p:txBody>
      </p:sp>
      <mc:AlternateContent xmlns:mc="http://schemas.openxmlformats.org/markup-compatibility/2006" xmlns:p14="http://schemas.microsoft.com/office/powerpoint/2010/main">
        <mc:Choice Requires="p14">
          <p:contentPart p14:bwMode="auto" r:id="rId3">
            <p14:nvContentPartPr>
              <p14:cNvPr id="15" name="Ink 14">
                <a:extLst>
                  <a:ext uri="{FF2B5EF4-FFF2-40B4-BE49-F238E27FC236}">
                    <a16:creationId xmlns:a16="http://schemas.microsoft.com/office/drawing/2014/main" id="{455AE33D-E03C-E724-F49D-D08FC652A694}"/>
                  </a:ext>
                </a:extLst>
              </p14:cNvPr>
              <p14:cNvContentPartPr/>
              <p14:nvPr/>
            </p14:nvContentPartPr>
            <p14:xfrm rot="929116">
              <a:off x="2339107" y="1861509"/>
              <a:ext cx="1345056" cy="877423"/>
            </p14:xfrm>
          </p:contentPart>
        </mc:Choice>
        <mc:Fallback xmlns="">
          <p:pic>
            <p:nvPicPr>
              <p:cNvPr id="15" name="Ink 14">
                <a:extLst>
                  <a:ext uri="{FF2B5EF4-FFF2-40B4-BE49-F238E27FC236}">
                    <a16:creationId xmlns:a16="http://schemas.microsoft.com/office/drawing/2014/main" id="{455AE33D-E03C-E724-F49D-D08FC652A694}"/>
                  </a:ext>
                </a:extLst>
              </p:cNvPr>
              <p:cNvPicPr/>
              <p:nvPr/>
            </p:nvPicPr>
            <p:blipFill>
              <a:blip r:embed="rId4"/>
              <a:stretch>
                <a:fillRect/>
              </a:stretch>
            </p:blipFill>
            <p:spPr>
              <a:xfrm rot="929116">
                <a:off x="2330102" y="1852504"/>
                <a:ext cx="1362707" cy="895072"/>
              </a:xfrm>
              <a:prstGeom prst="rect">
                <a:avLst/>
              </a:prstGeom>
            </p:spPr>
          </p:pic>
        </mc:Fallback>
      </mc:AlternateContent>
      <p:sp>
        <p:nvSpPr>
          <p:cNvPr id="23" name="TextBox 22">
            <a:extLst>
              <a:ext uri="{FF2B5EF4-FFF2-40B4-BE49-F238E27FC236}">
                <a16:creationId xmlns:a16="http://schemas.microsoft.com/office/drawing/2014/main" id="{4BA0AF72-1568-09B2-99ED-0FF0FF3F9151}"/>
              </a:ext>
            </a:extLst>
          </p:cNvPr>
          <p:cNvSpPr txBox="1"/>
          <p:nvPr/>
        </p:nvSpPr>
        <p:spPr>
          <a:xfrm>
            <a:off x="1429379" y="2725972"/>
            <a:ext cx="2914422" cy="338554"/>
          </a:xfrm>
          <a:prstGeom prst="rect">
            <a:avLst/>
          </a:prstGeom>
          <a:noFill/>
        </p:spPr>
        <p:txBody>
          <a:bodyPr wrap="square">
            <a:spAutoFit/>
          </a:bodyPr>
          <a:lstStyle/>
          <a:p>
            <a:r>
              <a:rPr lang="en-US" sz="1600"/>
              <a:t>return_sequences = True/False</a:t>
            </a:r>
          </a:p>
        </p:txBody>
      </p:sp>
      <p:sp>
        <p:nvSpPr>
          <p:cNvPr id="24" name="TextBox 23">
            <a:extLst>
              <a:ext uri="{FF2B5EF4-FFF2-40B4-BE49-F238E27FC236}">
                <a16:creationId xmlns:a16="http://schemas.microsoft.com/office/drawing/2014/main" id="{DE20F550-8A67-47D9-E787-DADAE51460FE}"/>
              </a:ext>
            </a:extLst>
          </p:cNvPr>
          <p:cNvSpPr txBox="1"/>
          <p:nvPr/>
        </p:nvSpPr>
        <p:spPr>
          <a:xfrm>
            <a:off x="5195729" y="2709526"/>
            <a:ext cx="6620430" cy="523220"/>
          </a:xfrm>
          <a:prstGeom prst="rect">
            <a:avLst/>
          </a:prstGeom>
          <a:noFill/>
        </p:spPr>
        <p:txBody>
          <a:bodyPr wrap="square" rtlCol="0">
            <a:spAutoFit/>
          </a:bodyPr>
          <a:lstStyle/>
          <a:p>
            <a:r>
              <a:rPr lang="en-US" sz="1400"/>
              <a:t>Use True if want to stack another RNN on top, or if want more than just the last output.  Use False if want just the last output of the RNN.  Output is like y[0] in PyTorch notes.</a:t>
            </a:r>
          </a:p>
        </p:txBody>
      </p:sp>
      <mc:AlternateContent xmlns:mc="http://schemas.openxmlformats.org/markup-compatibility/2006" xmlns:p14="http://schemas.microsoft.com/office/powerpoint/2010/main">
        <mc:Choice Requires="p14">
          <p:contentPart p14:bwMode="auto" r:id="rId5">
            <p14:nvContentPartPr>
              <p14:cNvPr id="25" name="Ink 24">
                <a:extLst>
                  <a:ext uri="{FF2B5EF4-FFF2-40B4-BE49-F238E27FC236}">
                    <a16:creationId xmlns:a16="http://schemas.microsoft.com/office/drawing/2014/main" id="{51954B67-ED28-A1EA-F989-763A2443F52C}"/>
                  </a:ext>
                </a:extLst>
              </p14:cNvPr>
              <p14:cNvContentPartPr/>
              <p14:nvPr/>
            </p14:nvContentPartPr>
            <p14:xfrm>
              <a:off x="4343801" y="2861911"/>
              <a:ext cx="668520" cy="60480"/>
            </p14:xfrm>
          </p:contentPart>
        </mc:Choice>
        <mc:Fallback xmlns="">
          <p:pic>
            <p:nvPicPr>
              <p:cNvPr id="25" name="Ink 24">
                <a:extLst>
                  <a:ext uri="{FF2B5EF4-FFF2-40B4-BE49-F238E27FC236}">
                    <a16:creationId xmlns:a16="http://schemas.microsoft.com/office/drawing/2014/main" id="{51954B67-ED28-A1EA-F989-763A2443F52C}"/>
                  </a:ext>
                </a:extLst>
              </p:cNvPr>
              <p:cNvPicPr/>
              <p:nvPr/>
            </p:nvPicPr>
            <p:blipFill>
              <a:blip r:embed="rId6"/>
              <a:stretch>
                <a:fillRect/>
              </a:stretch>
            </p:blipFill>
            <p:spPr>
              <a:xfrm>
                <a:off x="4334801" y="2852911"/>
                <a:ext cx="686160" cy="78120"/>
              </a:xfrm>
              <a:prstGeom prst="rect">
                <a:avLst/>
              </a:prstGeom>
            </p:spPr>
          </p:pic>
        </mc:Fallback>
      </mc:AlternateContent>
      <p:sp>
        <p:nvSpPr>
          <p:cNvPr id="29" name="TextBox 28">
            <a:extLst>
              <a:ext uri="{FF2B5EF4-FFF2-40B4-BE49-F238E27FC236}">
                <a16:creationId xmlns:a16="http://schemas.microsoft.com/office/drawing/2014/main" id="{D3307406-F481-42A6-636C-F716670917FE}"/>
              </a:ext>
            </a:extLst>
          </p:cNvPr>
          <p:cNvSpPr txBox="1"/>
          <p:nvPr/>
        </p:nvSpPr>
        <p:spPr>
          <a:xfrm>
            <a:off x="1429379" y="3727732"/>
            <a:ext cx="1319435" cy="338554"/>
          </a:xfrm>
          <a:prstGeom prst="rect">
            <a:avLst/>
          </a:prstGeom>
          <a:noFill/>
        </p:spPr>
        <p:txBody>
          <a:bodyPr wrap="square">
            <a:spAutoFit/>
          </a:bodyPr>
          <a:lstStyle/>
          <a:p>
            <a:r>
              <a:rPr lang="en-US" sz="1600"/>
              <a:t>dropout = p</a:t>
            </a:r>
          </a:p>
        </p:txBody>
      </p:sp>
      <p:sp>
        <p:nvSpPr>
          <p:cNvPr id="30" name="TextBox 29">
            <a:extLst>
              <a:ext uri="{FF2B5EF4-FFF2-40B4-BE49-F238E27FC236}">
                <a16:creationId xmlns:a16="http://schemas.microsoft.com/office/drawing/2014/main" id="{17DBD3BB-D64B-E440-7194-CBF66BB50CBF}"/>
              </a:ext>
            </a:extLst>
          </p:cNvPr>
          <p:cNvSpPr txBox="1"/>
          <p:nvPr/>
        </p:nvSpPr>
        <p:spPr>
          <a:xfrm>
            <a:off x="3463543" y="3755862"/>
            <a:ext cx="5606967" cy="307777"/>
          </a:xfrm>
          <a:prstGeom prst="rect">
            <a:avLst/>
          </a:prstGeom>
          <a:noFill/>
        </p:spPr>
        <p:txBody>
          <a:bodyPr wrap="square" rtlCol="0">
            <a:spAutoFit/>
          </a:bodyPr>
          <a:lstStyle/>
          <a:p>
            <a:r>
              <a:rPr lang="en-US" sz="1400"/>
              <a:t>Dropout percentage for linear connections going into the RNN layer.</a:t>
            </a:r>
          </a:p>
        </p:txBody>
      </p:sp>
      <mc:AlternateContent xmlns:mc="http://schemas.openxmlformats.org/markup-compatibility/2006" xmlns:p14="http://schemas.microsoft.com/office/powerpoint/2010/main">
        <mc:Choice Requires="p14">
          <p:contentPart p14:bwMode="auto" r:id="rId7">
            <p14:nvContentPartPr>
              <p14:cNvPr id="31" name="Ink 30">
                <a:extLst>
                  <a:ext uri="{FF2B5EF4-FFF2-40B4-BE49-F238E27FC236}">
                    <a16:creationId xmlns:a16="http://schemas.microsoft.com/office/drawing/2014/main" id="{C923D4B3-AFFC-1578-DBCF-911316DC7158}"/>
                  </a:ext>
                </a:extLst>
              </p14:cNvPr>
              <p14:cNvContentPartPr/>
              <p14:nvPr/>
            </p14:nvContentPartPr>
            <p14:xfrm>
              <a:off x="2675969" y="3866769"/>
              <a:ext cx="668520" cy="60480"/>
            </p14:xfrm>
          </p:contentPart>
        </mc:Choice>
        <mc:Fallback xmlns="">
          <p:pic>
            <p:nvPicPr>
              <p:cNvPr id="31" name="Ink 30">
                <a:extLst>
                  <a:ext uri="{FF2B5EF4-FFF2-40B4-BE49-F238E27FC236}">
                    <a16:creationId xmlns:a16="http://schemas.microsoft.com/office/drawing/2014/main" id="{C923D4B3-AFFC-1578-DBCF-911316DC7158}"/>
                  </a:ext>
                </a:extLst>
              </p:cNvPr>
              <p:cNvPicPr/>
              <p:nvPr/>
            </p:nvPicPr>
            <p:blipFill>
              <a:blip r:embed="rId8"/>
              <a:stretch>
                <a:fillRect/>
              </a:stretch>
            </p:blipFill>
            <p:spPr>
              <a:xfrm>
                <a:off x="2666969" y="3857769"/>
                <a:ext cx="686160" cy="78120"/>
              </a:xfrm>
              <a:prstGeom prst="rect">
                <a:avLst/>
              </a:prstGeom>
            </p:spPr>
          </p:pic>
        </mc:Fallback>
      </mc:AlternateContent>
      <p:sp>
        <p:nvSpPr>
          <p:cNvPr id="32" name="TextBox 31">
            <a:extLst>
              <a:ext uri="{FF2B5EF4-FFF2-40B4-BE49-F238E27FC236}">
                <a16:creationId xmlns:a16="http://schemas.microsoft.com/office/drawing/2014/main" id="{583C3F00-89DE-FFC5-B833-3F4F18E2BE64}"/>
              </a:ext>
            </a:extLst>
          </p:cNvPr>
          <p:cNvSpPr txBox="1"/>
          <p:nvPr/>
        </p:nvSpPr>
        <p:spPr>
          <a:xfrm>
            <a:off x="1429378" y="4172733"/>
            <a:ext cx="2176115" cy="338554"/>
          </a:xfrm>
          <a:prstGeom prst="rect">
            <a:avLst/>
          </a:prstGeom>
          <a:noFill/>
        </p:spPr>
        <p:txBody>
          <a:bodyPr wrap="square">
            <a:spAutoFit/>
          </a:bodyPr>
          <a:lstStyle/>
          <a:p>
            <a:r>
              <a:rPr lang="en-US" sz="1600"/>
              <a:t>recurrent_dropout = q</a:t>
            </a:r>
          </a:p>
        </p:txBody>
      </p:sp>
      <p:sp>
        <p:nvSpPr>
          <p:cNvPr id="33" name="TextBox 32">
            <a:extLst>
              <a:ext uri="{FF2B5EF4-FFF2-40B4-BE49-F238E27FC236}">
                <a16:creationId xmlns:a16="http://schemas.microsoft.com/office/drawing/2014/main" id="{F88611D1-C1F0-0733-1F98-5F4E0CC39CF2}"/>
              </a:ext>
            </a:extLst>
          </p:cNvPr>
          <p:cNvSpPr txBox="1"/>
          <p:nvPr/>
        </p:nvSpPr>
        <p:spPr>
          <a:xfrm>
            <a:off x="4472958" y="4209894"/>
            <a:ext cx="5819121" cy="307777"/>
          </a:xfrm>
          <a:prstGeom prst="rect">
            <a:avLst/>
          </a:prstGeom>
          <a:noFill/>
        </p:spPr>
        <p:txBody>
          <a:bodyPr wrap="square" rtlCol="0">
            <a:spAutoFit/>
          </a:bodyPr>
          <a:lstStyle/>
          <a:p>
            <a:r>
              <a:rPr lang="en-US" sz="1400"/>
              <a:t>dropout percentage for hidden state connections going into the RNN layer.</a:t>
            </a:r>
          </a:p>
        </p:txBody>
      </p:sp>
      <mc:AlternateContent xmlns:mc="http://schemas.openxmlformats.org/markup-compatibility/2006" xmlns:p14="http://schemas.microsoft.com/office/powerpoint/2010/main">
        <mc:Choice Requires="p14">
          <p:contentPart p14:bwMode="auto" r:id="rId9">
            <p14:nvContentPartPr>
              <p14:cNvPr id="34" name="Ink 33">
                <a:extLst>
                  <a:ext uri="{FF2B5EF4-FFF2-40B4-BE49-F238E27FC236}">
                    <a16:creationId xmlns:a16="http://schemas.microsoft.com/office/drawing/2014/main" id="{E3CB320A-FBD0-0246-E23E-79309E4A06D5}"/>
                  </a:ext>
                </a:extLst>
              </p14:cNvPr>
              <p14:cNvContentPartPr/>
              <p14:nvPr/>
            </p14:nvContentPartPr>
            <p14:xfrm>
              <a:off x="3617805" y="4341639"/>
              <a:ext cx="668520" cy="60480"/>
            </p14:xfrm>
          </p:contentPart>
        </mc:Choice>
        <mc:Fallback xmlns="">
          <p:pic>
            <p:nvPicPr>
              <p:cNvPr id="34" name="Ink 33">
                <a:extLst>
                  <a:ext uri="{FF2B5EF4-FFF2-40B4-BE49-F238E27FC236}">
                    <a16:creationId xmlns:a16="http://schemas.microsoft.com/office/drawing/2014/main" id="{E3CB320A-FBD0-0246-E23E-79309E4A06D5}"/>
                  </a:ext>
                </a:extLst>
              </p:cNvPr>
              <p:cNvPicPr/>
              <p:nvPr/>
            </p:nvPicPr>
            <p:blipFill>
              <a:blip r:embed="rId8"/>
              <a:stretch>
                <a:fillRect/>
              </a:stretch>
            </p:blipFill>
            <p:spPr>
              <a:xfrm>
                <a:off x="3608805" y="4332639"/>
                <a:ext cx="686160" cy="78120"/>
              </a:xfrm>
              <a:prstGeom prst="rect">
                <a:avLst/>
              </a:prstGeom>
            </p:spPr>
          </p:pic>
        </mc:Fallback>
      </mc:AlternateContent>
      <p:sp>
        <p:nvSpPr>
          <p:cNvPr id="35" name="TextBox 34">
            <a:extLst>
              <a:ext uri="{FF2B5EF4-FFF2-40B4-BE49-F238E27FC236}">
                <a16:creationId xmlns:a16="http://schemas.microsoft.com/office/drawing/2014/main" id="{CD62DFAB-E715-690A-3F1E-6D8E74997C02}"/>
              </a:ext>
            </a:extLst>
          </p:cNvPr>
          <p:cNvSpPr txBox="1"/>
          <p:nvPr/>
        </p:nvSpPr>
        <p:spPr>
          <a:xfrm>
            <a:off x="1419952" y="3285948"/>
            <a:ext cx="2364273" cy="338554"/>
          </a:xfrm>
          <a:prstGeom prst="rect">
            <a:avLst/>
          </a:prstGeom>
          <a:noFill/>
        </p:spPr>
        <p:txBody>
          <a:bodyPr wrap="square">
            <a:spAutoFit/>
          </a:bodyPr>
          <a:lstStyle/>
          <a:p>
            <a:r>
              <a:rPr lang="en-US" sz="1600"/>
              <a:t>return_state = True/False</a:t>
            </a:r>
          </a:p>
        </p:txBody>
      </p:sp>
      <p:sp>
        <p:nvSpPr>
          <p:cNvPr id="36" name="TextBox 35">
            <a:extLst>
              <a:ext uri="{FF2B5EF4-FFF2-40B4-BE49-F238E27FC236}">
                <a16:creationId xmlns:a16="http://schemas.microsoft.com/office/drawing/2014/main" id="{E544FB9D-2B35-B878-9F47-A0921FECFBB3}"/>
              </a:ext>
            </a:extLst>
          </p:cNvPr>
          <p:cNvSpPr txBox="1"/>
          <p:nvPr/>
        </p:nvSpPr>
        <p:spPr>
          <a:xfrm>
            <a:off x="4750563" y="3312216"/>
            <a:ext cx="4589380" cy="307777"/>
          </a:xfrm>
          <a:prstGeom prst="rect">
            <a:avLst/>
          </a:prstGeom>
          <a:noFill/>
        </p:spPr>
        <p:txBody>
          <a:bodyPr wrap="square" rtlCol="0">
            <a:spAutoFit/>
          </a:bodyPr>
          <a:lstStyle/>
          <a:p>
            <a:r>
              <a:rPr lang="en-US" sz="1400"/>
              <a:t>Will return hidden state output, or not.  Default is False.</a:t>
            </a:r>
          </a:p>
        </p:txBody>
      </p:sp>
      <mc:AlternateContent xmlns:mc="http://schemas.openxmlformats.org/markup-compatibility/2006" xmlns:p14="http://schemas.microsoft.com/office/powerpoint/2010/main">
        <mc:Choice Requires="p14">
          <p:contentPart p14:bwMode="auto" r:id="rId10">
            <p14:nvContentPartPr>
              <p14:cNvPr id="37" name="Ink 36">
                <a:extLst>
                  <a:ext uri="{FF2B5EF4-FFF2-40B4-BE49-F238E27FC236}">
                    <a16:creationId xmlns:a16="http://schemas.microsoft.com/office/drawing/2014/main" id="{CB19D343-2874-21A4-2C99-C1473396DC71}"/>
                  </a:ext>
                </a:extLst>
              </p14:cNvPr>
              <p14:cNvContentPartPr/>
              <p14:nvPr/>
            </p14:nvContentPartPr>
            <p14:xfrm>
              <a:off x="3933134" y="3425525"/>
              <a:ext cx="668520" cy="60480"/>
            </p14:xfrm>
          </p:contentPart>
        </mc:Choice>
        <mc:Fallback xmlns="">
          <p:pic>
            <p:nvPicPr>
              <p:cNvPr id="37" name="Ink 36">
                <a:extLst>
                  <a:ext uri="{FF2B5EF4-FFF2-40B4-BE49-F238E27FC236}">
                    <a16:creationId xmlns:a16="http://schemas.microsoft.com/office/drawing/2014/main" id="{CB19D343-2874-21A4-2C99-C1473396DC71}"/>
                  </a:ext>
                </a:extLst>
              </p:cNvPr>
              <p:cNvPicPr/>
              <p:nvPr/>
            </p:nvPicPr>
            <p:blipFill>
              <a:blip r:embed="rId8"/>
              <a:stretch>
                <a:fillRect/>
              </a:stretch>
            </p:blipFill>
            <p:spPr>
              <a:xfrm>
                <a:off x="3924134" y="3416525"/>
                <a:ext cx="686160" cy="78120"/>
              </a:xfrm>
              <a:prstGeom prst="rect">
                <a:avLst/>
              </a:prstGeom>
            </p:spPr>
          </p:pic>
        </mc:Fallback>
      </mc:AlternateContent>
      <p:sp>
        <p:nvSpPr>
          <p:cNvPr id="13" name="TextBox 12">
            <a:extLst>
              <a:ext uri="{FF2B5EF4-FFF2-40B4-BE49-F238E27FC236}">
                <a16:creationId xmlns:a16="http://schemas.microsoft.com/office/drawing/2014/main" id="{C5E97202-F0DE-964A-45A9-14497EA73F77}"/>
              </a:ext>
            </a:extLst>
          </p:cNvPr>
          <p:cNvSpPr txBox="1"/>
          <p:nvPr/>
        </p:nvSpPr>
        <p:spPr>
          <a:xfrm>
            <a:off x="1419952" y="4650362"/>
            <a:ext cx="1882645" cy="338554"/>
          </a:xfrm>
          <a:prstGeom prst="rect">
            <a:avLst/>
          </a:prstGeom>
          <a:noFill/>
        </p:spPr>
        <p:txBody>
          <a:bodyPr wrap="square">
            <a:spAutoFit/>
          </a:bodyPr>
          <a:lstStyle/>
          <a:p>
            <a:r>
              <a:rPr lang="en-US" sz="1600"/>
              <a:t>stateful = True/False</a:t>
            </a:r>
          </a:p>
        </p:txBody>
      </p:sp>
      <p:sp>
        <p:nvSpPr>
          <p:cNvPr id="16" name="TextBox 15">
            <a:extLst>
              <a:ext uri="{FF2B5EF4-FFF2-40B4-BE49-F238E27FC236}">
                <a16:creationId xmlns:a16="http://schemas.microsoft.com/office/drawing/2014/main" id="{1352CBDF-833D-652E-F8FA-A72C7D472754}"/>
              </a:ext>
            </a:extLst>
          </p:cNvPr>
          <p:cNvSpPr txBox="1"/>
          <p:nvPr/>
        </p:nvSpPr>
        <p:spPr>
          <a:xfrm>
            <a:off x="4463532" y="4687523"/>
            <a:ext cx="7515107" cy="1169551"/>
          </a:xfrm>
          <a:prstGeom prst="rect">
            <a:avLst/>
          </a:prstGeom>
          <a:noFill/>
        </p:spPr>
        <p:txBody>
          <a:bodyPr wrap="square" rtlCol="0">
            <a:spAutoFit/>
          </a:bodyPr>
          <a:lstStyle/>
          <a:p>
            <a:r>
              <a:rPr lang="en-US" sz="1400"/>
              <a:t>If False (default),  then default hidden state of zeros is used for each batch.  If True, then the hidden state variable output at the end of one batch serves as the input hidden state for the next batch.  This might be desireable if you need to split the sequence up between batches, because it is too long to fit in just one.  To reset the hidden state variable input to zero, which might want to do after every epoch, then use </a:t>
            </a:r>
            <a:r>
              <a:rPr lang="en-US" sz="1400" b="1"/>
              <a:t>model.reset_states()</a:t>
            </a:r>
            <a:r>
              <a:rPr lang="en-US" sz="1400"/>
              <a:t>.</a:t>
            </a:r>
          </a:p>
        </p:txBody>
      </p:sp>
      <mc:AlternateContent xmlns:mc="http://schemas.openxmlformats.org/markup-compatibility/2006" xmlns:p14="http://schemas.microsoft.com/office/powerpoint/2010/main">
        <mc:Choice Requires="p14">
          <p:contentPart p14:bwMode="auto" r:id="rId11">
            <p14:nvContentPartPr>
              <p14:cNvPr id="21" name="Ink 20">
                <a:extLst>
                  <a:ext uri="{FF2B5EF4-FFF2-40B4-BE49-F238E27FC236}">
                    <a16:creationId xmlns:a16="http://schemas.microsoft.com/office/drawing/2014/main" id="{21C2D8A7-306A-4A20-9898-7C5FD262FEB0}"/>
                  </a:ext>
                </a:extLst>
              </p14:cNvPr>
              <p14:cNvContentPartPr/>
              <p14:nvPr/>
            </p14:nvContentPartPr>
            <p14:xfrm>
              <a:off x="3608379" y="4819268"/>
              <a:ext cx="668520" cy="60480"/>
            </p14:xfrm>
          </p:contentPart>
        </mc:Choice>
        <mc:Fallback xmlns="">
          <p:pic>
            <p:nvPicPr>
              <p:cNvPr id="21" name="Ink 20">
                <a:extLst>
                  <a:ext uri="{FF2B5EF4-FFF2-40B4-BE49-F238E27FC236}">
                    <a16:creationId xmlns:a16="http://schemas.microsoft.com/office/drawing/2014/main" id="{21C2D8A7-306A-4A20-9898-7C5FD262FEB0}"/>
                  </a:ext>
                </a:extLst>
              </p:cNvPr>
              <p:cNvPicPr/>
              <p:nvPr/>
            </p:nvPicPr>
            <p:blipFill>
              <a:blip r:embed="rId8"/>
              <a:stretch>
                <a:fillRect/>
              </a:stretch>
            </p:blipFill>
            <p:spPr>
              <a:xfrm>
                <a:off x="3599379" y="4810268"/>
                <a:ext cx="68616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2" name="Ink 21">
                <a:extLst>
                  <a:ext uri="{FF2B5EF4-FFF2-40B4-BE49-F238E27FC236}">
                    <a16:creationId xmlns:a16="http://schemas.microsoft.com/office/drawing/2014/main" id="{044B9DDF-2D13-B6A0-CDE1-D17E77D75A65}"/>
                  </a:ext>
                </a:extLst>
              </p14:cNvPr>
              <p14:cNvContentPartPr/>
              <p14:nvPr/>
            </p14:nvContentPartPr>
            <p14:xfrm>
              <a:off x="4652454" y="1837131"/>
              <a:ext cx="668520" cy="60480"/>
            </p14:xfrm>
          </p:contentPart>
        </mc:Choice>
        <mc:Fallback xmlns="">
          <p:pic>
            <p:nvPicPr>
              <p:cNvPr id="22" name="Ink 21">
                <a:extLst>
                  <a:ext uri="{FF2B5EF4-FFF2-40B4-BE49-F238E27FC236}">
                    <a16:creationId xmlns:a16="http://schemas.microsoft.com/office/drawing/2014/main" id="{044B9DDF-2D13-B6A0-CDE1-D17E77D75A65}"/>
                  </a:ext>
                </a:extLst>
              </p:cNvPr>
              <p:cNvPicPr/>
              <p:nvPr/>
            </p:nvPicPr>
            <p:blipFill>
              <a:blip r:embed="rId6"/>
              <a:stretch>
                <a:fillRect/>
              </a:stretch>
            </p:blipFill>
            <p:spPr>
              <a:xfrm>
                <a:off x="4643454" y="1828131"/>
                <a:ext cx="686160" cy="78120"/>
              </a:xfrm>
              <a:prstGeom prst="rect">
                <a:avLst/>
              </a:prstGeom>
            </p:spPr>
          </p:pic>
        </mc:Fallback>
      </mc:AlternateContent>
      <p:sp>
        <p:nvSpPr>
          <p:cNvPr id="7" name="TextBox 6">
            <a:extLst>
              <a:ext uri="{FF2B5EF4-FFF2-40B4-BE49-F238E27FC236}">
                <a16:creationId xmlns:a16="http://schemas.microsoft.com/office/drawing/2014/main" id="{B16DF0E4-D6CD-6CAD-A6C1-DA37D2C0EE6A}"/>
              </a:ext>
            </a:extLst>
          </p:cNvPr>
          <p:cNvSpPr txBox="1"/>
          <p:nvPr/>
        </p:nvSpPr>
        <p:spPr>
          <a:xfrm>
            <a:off x="1429379" y="5929285"/>
            <a:ext cx="1720222" cy="338554"/>
          </a:xfrm>
          <a:prstGeom prst="rect">
            <a:avLst/>
          </a:prstGeom>
          <a:noFill/>
        </p:spPr>
        <p:txBody>
          <a:bodyPr wrap="square">
            <a:spAutoFit/>
          </a:bodyPr>
          <a:lstStyle/>
          <a:p>
            <a:r>
              <a:rPr lang="en-US" sz="1600"/>
              <a:t>initial_state  = h</a:t>
            </a:r>
          </a:p>
        </p:txBody>
      </p:sp>
      <p:sp>
        <p:nvSpPr>
          <p:cNvPr id="9" name="TextBox 8">
            <a:extLst>
              <a:ext uri="{FF2B5EF4-FFF2-40B4-BE49-F238E27FC236}">
                <a16:creationId xmlns:a16="http://schemas.microsoft.com/office/drawing/2014/main" id="{940FF519-D2A7-4FC6-E2A2-BC38B47A32E2}"/>
              </a:ext>
            </a:extLst>
          </p:cNvPr>
          <p:cNvSpPr txBox="1"/>
          <p:nvPr/>
        </p:nvSpPr>
        <p:spPr>
          <a:xfrm>
            <a:off x="3933134" y="5944673"/>
            <a:ext cx="5819121" cy="307777"/>
          </a:xfrm>
          <a:prstGeom prst="rect">
            <a:avLst/>
          </a:prstGeom>
          <a:noFill/>
        </p:spPr>
        <p:txBody>
          <a:bodyPr wrap="square" rtlCol="0">
            <a:spAutoFit/>
          </a:bodyPr>
          <a:lstStyle/>
          <a:p>
            <a:r>
              <a:rPr lang="en-US" sz="1400"/>
              <a:t>is the hidden state.  Has shape (batches, units).</a:t>
            </a:r>
          </a:p>
        </p:txBody>
      </p:sp>
      <mc:AlternateContent xmlns:mc="http://schemas.openxmlformats.org/markup-compatibility/2006" xmlns:p14="http://schemas.microsoft.com/office/powerpoint/2010/main">
        <mc:Choice Requires="p14">
          <p:contentPart p14:bwMode="auto" r:id="rId13">
            <p14:nvContentPartPr>
              <p14:cNvPr id="10" name="Ink 9">
                <a:extLst>
                  <a:ext uri="{FF2B5EF4-FFF2-40B4-BE49-F238E27FC236}">
                    <a16:creationId xmlns:a16="http://schemas.microsoft.com/office/drawing/2014/main" id="{737B2B3D-F23D-C48B-D8B2-D5CB1E46FDE6}"/>
                  </a:ext>
                </a:extLst>
              </p14:cNvPr>
              <p14:cNvContentPartPr/>
              <p14:nvPr/>
            </p14:nvContentPartPr>
            <p14:xfrm>
              <a:off x="3129283" y="6068322"/>
              <a:ext cx="668520" cy="60480"/>
            </p14:xfrm>
          </p:contentPart>
        </mc:Choice>
        <mc:Fallback xmlns="">
          <p:pic>
            <p:nvPicPr>
              <p:cNvPr id="10" name="Ink 9">
                <a:extLst>
                  <a:ext uri="{FF2B5EF4-FFF2-40B4-BE49-F238E27FC236}">
                    <a16:creationId xmlns:a16="http://schemas.microsoft.com/office/drawing/2014/main" id="{737B2B3D-F23D-C48B-D8B2-D5CB1E46FDE6}"/>
                  </a:ext>
                </a:extLst>
              </p:cNvPr>
              <p:cNvPicPr/>
              <p:nvPr/>
            </p:nvPicPr>
            <p:blipFill>
              <a:blip r:embed="rId8"/>
              <a:stretch>
                <a:fillRect/>
              </a:stretch>
            </p:blipFill>
            <p:spPr>
              <a:xfrm>
                <a:off x="3120283" y="6059322"/>
                <a:ext cx="686160" cy="78120"/>
              </a:xfrm>
              <a:prstGeom prst="rect">
                <a:avLst/>
              </a:prstGeom>
            </p:spPr>
          </p:pic>
        </mc:Fallback>
      </mc:AlternateContent>
    </p:spTree>
    <p:extLst>
      <p:ext uri="{BB962C8B-B14F-4D97-AF65-F5344CB8AC3E}">
        <p14:creationId xmlns:p14="http://schemas.microsoft.com/office/powerpoint/2010/main" val="40127236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966A61-61E7-4C04-07E9-39309FC84B02}"/>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0AEEC4F6-03DA-1D76-0B03-8853EBBD0796}"/>
              </a:ext>
            </a:extLst>
          </p:cNvPr>
          <p:cNvPicPr>
            <a:picLocks noChangeAspect="1"/>
          </p:cNvPicPr>
          <p:nvPr/>
        </p:nvPicPr>
        <p:blipFill>
          <a:blip r:embed="rId3"/>
          <a:stretch>
            <a:fillRect/>
          </a:stretch>
        </p:blipFill>
        <p:spPr>
          <a:xfrm>
            <a:off x="3935028" y="1613469"/>
            <a:ext cx="2422900" cy="4854484"/>
          </a:xfrm>
          <a:prstGeom prst="rect">
            <a:avLst/>
          </a:prstGeom>
        </p:spPr>
      </p:pic>
      <p:sp>
        <p:nvSpPr>
          <p:cNvPr id="4" name="TextBox 3">
            <a:extLst>
              <a:ext uri="{FF2B5EF4-FFF2-40B4-BE49-F238E27FC236}">
                <a16:creationId xmlns:a16="http://schemas.microsoft.com/office/drawing/2014/main" id="{394D971E-0F9A-072D-FAF0-604DFAC8E708}"/>
              </a:ext>
            </a:extLst>
          </p:cNvPr>
          <p:cNvSpPr txBox="1"/>
          <p:nvPr/>
        </p:nvSpPr>
        <p:spPr>
          <a:xfrm>
            <a:off x="253022" y="976901"/>
            <a:ext cx="3187983" cy="596027"/>
          </a:xfrm>
          <a:prstGeom prst="rect">
            <a:avLst/>
          </a:prstGeom>
          <a:noFill/>
        </p:spPr>
        <p:txBody>
          <a:bodyPr wrap="square" rtlCol="0">
            <a:spAutoFit/>
          </a:bodyPr>
          <a:lstStyle/>
          <a:p>
            <a:r>
              <a:rPr lang="en-US" sz="1600"/>
              <a:t>Here’s a visual reference for some of the terms:</a:t>
            </a:r>
          </a:p>
        </p:txBody>
      </p:sp>
      <p:sp>
        <p:nvSpPr>
          <p:cNvPr id="9" name="TextBox 8">
            <a:extLst>
              <a:ext uri="{FF2B5EF4-FFF2-40B4-BE49-F238E27FC236}">
                <a16:creationId xmlns:a16="http://schemas.microsoft.com/office/drawing/2014/main" id="{CA2D8A4A-28FA-77E8-D0F7-70ECD4A5320F}"/>
              </a:ext>
            </a:extLst>
          </p:cNvPr>
          <p:cNvSpPr txBox="1"/>
          <p:nvPr/>
        </p:nvSpPr>
        <p:spPr>
          <a:xfrm rot="16200000">
            <a:off x="2715569" y="3541801"/>
            <a:ext cx="1976397" cy="338554"/>
          </a:xfrm>
          <a:prstGeom prst="rect">
            <a:avLst/>
          </a:prstGeom>
          <a:noFill/>
        </p:spPr>
        <p:txBody>
          <a:bodyPr wrap="square">
            <a:spAutoFit/>
          </a:bodyPr>
          <a:lstStyle/>
          <a:p>
            <a:r>
              <a:rPr lang="en-US" sz="1600"/>
              <a:t>input_shape = (3, 1)</a:t>
            </a:r>
          </a:p>
        </p:txBody>
      </p:sp>
      <p:sp>
        <p:nvSpPr>
          <p:cNvPr id="10" name="TextBox 9">
            <a:extLst>
              <a:ext uri="{FF2B5EF4-FFF2-40B4-BE49-F238E27FC236}">
                <a16:creationId xmlns:a16="http://schemas.microsoft.com/office/drawing/2014/main" id="{4C0C5EA0-2349-0683-D933-A11C414CF02E}"/>
              </a:ext>
            </a:extLst>
          </p:cNvPr>
          <p:cNvSpPr txBox="1"/>
          <p:nvPr/>
        </p:nvSpPr>
        <p:spPr>
          <a:xfrm>
            <a:off x="4490829" y="1274915"/>
            <a:ext cx="1167332" cy="338554"/>
          </a:xfrm>
          <a:prstGeom prst="rect">
            <a:avLst/>
          </a:prstGeom>
          <a:noFill/>
        </p:spPr>
        <p:txBody>
          <a:bodyPr wrap="square">
            <a:spAutoFit/>
          </a:bodyPr>
          <a:lstStyle/>
          <a:p>
            <a:r>
              <a:rPr lang="en-US" sz="1600"/>
              <a:t>units = 2</a:t>
            </a:r>
          </a:p>
        </p:txBody>
      </p:sp>
      <p:sp>
        <p:nvSpPr>
          <p:cNvPr id="11" name="TextBox 10">
            <a:extLst>
              <a:ext uri="{FF2B5EF4-FFF2-40B4-BE49-F238E27FC236}">
                <a16:creationId xmlns:a16="http://schemas.microsoft.com/office/drawing/2014/main" id="{82F34F5C-7A4B-5C3B-B736-59662E3F6E9C}"/>
              </a:ext>
            </a:extLst>
          </p:cNvPr>
          <p:cNvSpPr txBox="1"/>
          <p:nvPr/>
        </p:nvSpPr>
        <p:spPr>
          <a:xfrm>
            <a:off x="7104100" y="3049358"/>
            <a:ext cx="4143020" cy="1815882"/>
          </a:xfrm>
          <a:prstGeom prst="rect">
            <a:avLst/>
          </a:prstGeom>
          <a:noFill/>
        </p:spPr>
        <p:txBody>
          <a:bodyPr wrap="square">
            <a:spAutoFit/>
          </a:bodyPr>
          <a:lstStyle/>
          <a:p>
            <a:r>
              <a:rPr lang="en-US" sz="1600"/>
              <a:t>return_sequences = True/False.  If True, then all three time step outputs will be returned.  If False, then just the last one, circled.  </a:t>
            </a:r>
            <a:r>
              <a:rPr lang="en-US" sz="1600">
                <a:solidFill>
                  <a:srgbClr val="0000FF"/>
                </a:solidFill>
              </a:rPr>
              <a:t>Even if x’s are vector inputs, the outputs here are scalars – each node/neuron outputs a single number.  If return_state = True, then the hidden state will also be returned, as a tuple (output, h</a:t>
            </a:r>
            <a:r>
              <a:rPr lang="en-US" sz="1600" baseline="-25000">
                <a:solidFill>
                  <a:srgbClr val="0000FF"/>
                </a:solidFill>
              </a:rPr>
              <a:t>1</a:t>
            </a:r>
            <a:r>
              <a:rPr lang="en-US" sz="1600" baseline="30000">
                <a:solidFill>
                  <a:srgbClr val="0000FF"/>
                </a:solidFill>
              </a:rPr>
              <a:t>(f)</a:t>
            </a:r>
            <a:r>
              <a:rPr lang="en-US" sz="1600">
                <a:solidFill>
                  <a:srgbClr val="0000FF"/>
                </a:solidFill>
              </a:rPr>
              <a:t>).  </a:t>
            </a:r>
          </a:p>
        </p:txBody>
      </p:sp>
      <mc:AlternateContent xmlns:mc="http://schemas.openxmlformats.org/markup-compatibility/2006" xmlns:p14="http://schemas.microsoft.com/office/powerpoint/2010/main">
        <mc:Choice Requires="p14">
          <p:contentPart p14:bwMode="auto" r:id="rId4">
            <p14:nvContentPartPr>
              <p14:cNvPr id="13" name="Ink 12">
                <a:extLst>
                  <a:ext uri="{FF2B5EF4-FFF2-40B4-BE49-F238E27FC236}">
                    <a16:creationId xmlns:a16="http://schemas.microsoft.com/office/drawing/2014/main" id="{2614C8B1-9B19-CB67-3389-0806921862DC}"/>
                  </a:ext>
                </a:extLst>
              </p14:cNvPr>
              <p14:cNvContentPartPr/>
              <p14:nvPr/>
            </p14:nvContentPartPr>
            <p14:xfrm>
              <a:off x="6041668" y="4926945"/>
              <a:ext cx="632520" cy="947520"/>
            </p14:xfrm>
          </p:contentPart>
        </mc:Choice>
        <mc:Fallback xmlns="">
          <p:pic>
            <p:nvPicPr>
              <p:cNvPr id="13" name="Ink 12">
                <a:extLst>
                  <a:ext uri="{FF2B5EF4-FFF2-40B4-BE49-F238E27FC236}">
                    <a16:creationId xmlns:a16="http://schemas.microsoft.com/office/drawing/2014/main" id="{2614C8B1-9B19-CB67-3389-0806921862DC}"/>
                  </a:ext>
                </a:extLst>
              </p:cNvPr>
              <p:cNvPicPr/>
              <p:nvPr/>
            </p:nvPicPr>
            <p:blipFill>
              <a:blip r:embed="rId5"/>
              <a:stretch>
                <a:fillRect/>
              </a:stretch>
            </p:blipFill>
            <p:spPr>
              <a:xfrm>
                <a:off x="6033028" y="4917945"/>
                <a:ext cx="650160" cy="965160"/>
              </a:xfrm>
              <a:prstGeom prst="rect">
                <a:avLst/>
              </a:prstGeom>
            </p:spPr>
          </p:pic>
        </mc:Fallback>
      </mc:AlternateContent>
      <p:sp>
        <p:nvSpPr>
          <p:cNvPr id="2" name="Rectangle 1">
            <a:extLst>
              <a:ext uri="{FF2B5EF4-FFF2-40B4-BE49-F238E27FC236}">
                <a16:creationId xmlns:a16="http://schemas.microsoft.com/office/drawing/2014/main" id="{245C63A2-2BE6-A597-D72D-B2F9C467F468}"/>
              </a:ext>
            </a:extLst>
          </p:cNvPr>
          <p:cNvSpPr/>
          <p:nvPr/>
        </p:nvSpPr>
        <p:spPr>
          <a:xfrm>
            <a:off x="4214907" y="146637"/>
            <a:ext cx="3190938" cy="461665"/>
          </a:xfrm>
          <a:prstGeom prst="rect">
            <a:avLst/>
          </a:prstGeom>
        </p:spPr>
        <p:txBody>
          <a:bodyPr wrap="none">
            <a:spAutoFit/>
          </a:bodyPr>
          <a:lstStyle/>
          <a:p>
            <a:r>
              <a:rPr lang="en-US" sz="2400" b="1" u="sng">
                <a:solidFill>
                  <a:srgbClr val="FF0000"/>
                </a:solidFill>
              </a:rPr>
              <a:t>Tensor Flow: RNN Layer</a:t>
            </a:r>
          </a:p>
        </p:txBody>
      </p:sp>
      <p:grpSp>
        <p:nvGrpSpPr>
          <p:cNvPr id="7" name="Group 6">
            <a:extLst>
              <a:ext uri="{FF2B5EF4-FFF2-40B4-BE49-F238E27FC236}">
                <a16:creationId xmlns:a16="http://schemas.microsoft.com/office/drawing/2014/main" id="{1CC63399-BB4B-8801-66DA-334201F72C7C}"/>
              </a:ext>
            </a:extLst>
          </p:cNvPr>
          <p:cNvGrpSpPr/>
          <p:nvPr/>
        </p:nvGrpSpPr>
        <p:grpSpPr>
          <a:xfrm>
            <a:off x="3570943" y="5985857"/>
            <a:ext cx="2079000" cy="688320"/>
            <a:chOff x="3570943" y="5985857"/>
            <a:chExt cx="2079000" cy="688320"/>
          </a:xfrm>
        </p:grpSpPr>
        <mc:AlternateContent xmlns:mc="http://schemas.openxmlformats.org/markup-compatibility/2006" xmlns:p14="http://schemas.microsoft.com/office/powerpoint/2010/main">
          <mc:Choice Requires="p14">
            <p:contentPart p14:bwMode="auto" r:id="rId6">
              <p14:nvContentPartPr>
                <p14:cNvPr id="5" name="Ink 4">
                  <a:extLst>
                    <a:ext uri="{FF2B5EF4-FFF2-40B4-BE49-F238E27FC236}">
                      <a16:creationId xmlns:a16="http://schemas.microsoft.com/office/drawing/2014/main" id="{486074EE-6431-9C38-52C3-10D0A48326D3}"/>
                    </a:ext>
                  </a:extLst>
                </p14:cNvPr>
                <p14:cNvContentPartPr/>
                <p14:nvPr/>
              </p14:nvContentPartPr>
              <p14:xfrm>
                <a:off x="4636183" y="5985857"/>
                <a:ext cx="1013760" cy="688320"/>
              </p14:xfrm>
            </p:contentPart>
          </mc:Choice>
          <mc:Fallback xmlns="">
            <p:pic>
              <p:nvPicPr>
                <p:cNvPr id="5" name="Ink 4">
                  <a:extLst>
                    <a:ext uri="{FF2B5EF4-FFF2-40B4-BE49-F238E27FC236}">
                      <a16:creationId xmlns:a16="http://schemas.microsoft.com/office/drawing/2014/main" id="{486074EE-6431-9C38-52C3-10D0A48326D3}"/>
                    </a:ext>
                  </a:extLst>
                </p:cNvPr>
                <p:cNvPicPr/>
                <p:nvPr/>
              </p:nvPicPr>
              <p:blipFill>
                <a:blip r:embed="rId7"/>
                <a:stretch>
                  <a:fillRect/>
                </a:stretch>
              </p:blipFill>
              <p:spPr>
                <a:xfrm>
                  <a:off x="4627543" y="5976857"/>
                  <a:ext cx="1031400" cy="7059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6" name="Ink 5">
                  <a:extLst>
                    <a:ext uri="{FF2B5EF4-FFF2-40B4-BE49-F238E27FC236}">
                      <a16:creationId xmlns:a16="http://schemas.microsoft.com/office/drawing/2014/main" id="{BFBDEC88-D282-F3CC-20E1-9CAD50F01F9A}"/>
                    </a:ext>
                  </a:extLst>
                </p14:cNvPr>
                <p14:cNvContentPartPr/>
                <p14:nvPr/>
              </p14:nvContentPartPr>
              <p14:xfrm>
                <a:off x="3570943" y="6272777"/>
                <a:ext cx="1088640" cy="107280"/>
              </p14:xfrm>
            </p:contentPart>
          </mc:Choice>
          <mc:Fallback xmlns="">
            <p:pic>
              <p:nvPicPr>
                <p:cNvPr id="6" name="Ink 5">
                  <a:extLst>
                    <a:ext uri="{FF2B5EF4-FFF2-40B4-BE49-F238E27FC236}">
                      <a16:creationId xmlns:a16="http://schemas.microsoft.com/office/drawing/2014/main" id="{BFBDEC88-D282-F3CC-20E1-9CAD50F01F9A}"/>
                    </a:ext>
                  </a:extLst>
                </p:cNvPr>
                <p:cNvPicPr/>
                <p:nvPr/>
              </p:nvPicPr>
              <p:blipFill>
                <a:blip r:embed="rId9"/>
                <a:stretch>
                  <a:fillRect/>
                </a:stretch>
              </p:blipFill>
              <p:spPr>
                <a:xfrm>
                  <a:off x="3561943" y="6263777"/>
                  <a:ext cx="1106280" cy="124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
            <p14:nvContentPartPr>
              <p14:cNvPr id="8" name="Ink 7">
                <a:extLst>
                  <a:ext uri="{FF2B5EF4-FFF2-40B4-BE49-F238E27FC236}">
                    <a16:creationId xmlns:a16="http://schemas.microsoft.com/office/drawing/2014/main" id="{52685B12-101C-C007-E4B0-CB98654E5B60}"/>
                  </a:ext>
                </a:extLst>
              </p14:cNvPr>
              <p14:cNvContentPartPr/>
              <p14:nvPr/>
            </p14:nvContentPartPr>
            <p14:xfrm>
              <a:off x="6662263" y="4936457"/>
              <a:ext cx="446400" cy="419400"/>
            </p14:xfrm>
          </p:contentPart>
        </mc:Choice>
        <mc:Fallback xmlns="">
          <p:pic>
            <p:nvPicPr>
              <p:cNvPr id="8" name="Ink 7">
                <a:extLst>
                  <a:ext uri="{FF2B5EF4-FFF2-40B4-BE49-F238E27FC236}">
                    <a16:creationId xmlns:a16="http://schemas.microsoft.com/office/drawing/2014/main" id="{52685B12-101C-C007-E4B0-CB98654E5B60}"/>
                  </a:ext>
                </a:extLst>
              </p:cNvPr>
              <p:cNvPicPr/>
              <p:nvPr/>
            </p:nvPicPr>
            <p:blipFill>
              <a:blip r:embed="rId11"/>
              <a:stretch>
                <a:fillRect/>
              </a:stretch>
            </p:blipFill>
            <p:spPr>
              <a:xfrm>
                <a:off x="6653263" y="4927457"/>
                <a:ext cx="464040" cy="437040"/>
              </a:xfrm>
              <a:prstGeom prst="rect">
                <a:avLst/>
              </a:prstGeom>
            </p:spPr>
          </p:pic>
        </mc:Fallback>
      </mc:AlternateContent>
      <p:sp>
        <p:nvSpPr>
          <p:cNvPr id="12" name="TextBox 11">
            <a:extLst>
              <a:ext uri="{FF2B5EF4-FFF2-40B4-BE49-F238E27FC236}">
                <a16:creationId xmlns:a16="http://schemas.microsoft.com/office/drawing/2014/main" id="{0FA25A3C-DAAF-43DE-F5C7-6D35986D26F9}"/>
              </a:ext>
            </a:extLst>
          </p:cNvPr>
          <p:cNvSpPr txBox="1"/>
          <p:nvPr/>
        </p:nvSpPr>
        <p:spPr>
          <a:xfrm>
            <a:off x="827374" y="5662577"/>
            <a:ext cx="2925612" cy="830997"/>
          </a:xfrm>
          <a:prstGeom prst="rect">
            <a:avLst/>
          </a:prstGeom>
          <a:noFill/>
        </p:spPr>
        <p:txBody>
          <a:bodyPr wrap="square">
            <a:spAutoFit/>
          </a:bodyPr>
          <a:lstStyle/>
          <a:p>
            <a:r>
              <a:rPr lang="en-US" sz="1600"/>
              <a:t>return_state = True/False.  If True, then hidden state will be</a:t>
            </a:r>
          </a:p>
          <a:p>
            <a:r>
              <a:rPr lang="en-US" sz="1600"/>
              <a:t>returned.</a:t>
            </a:r>
          </a:p>
        </p:txBody>
      </p:sp>
    </p:spTree>
    <p:extLst>
      <p:ext uri="{BB962C8B-B14F-4D97-AF65-F5344CB8AC3E}">
        <p14:creationId xmlns:p14="http://schemas.microsoft.com/office/powerpoint/2010/main" val="31644102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43386B-C8B6-8DDF-FCFF-0AB44E1040D8}"/>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2B5BE2C8-A89E-5E15-5A8D-98EDB53CF1FC}"/>
              </a:ext>
            </a:extLst>
          </p:cNvPr>
          <p:cNvSpPr/>
          <p:nvPr/>
        </p:nvSpPr>
        <p:spPr>
          <a:xfrm>
            <a:off x="3233797" y="171535"/>
            <a:ext cx="5148204" cy="461665"/>
          </a:xfrm>
          <a:prstGeom prst="rect">
            <a:avLst/>
          </a:prstGeom>
        </p:spPr>
        <p:txBody>
          <a:bodyPr wrap="none">
            <a:spAutoFit/>
          </a:bodyPr>
          <a:lstStyle/>
          <a:p>
            <a:r>
              <a:rPr lang="en-US" sz="2400" b="1" u="sng">
                <a:solidFill>
                  <a:srgbClr val="FF0000"/>
                </a:solidFill>
              </a:rPr>
              <a:t>Tensor Flow: RNN Layers + Dense Layer</a:t>
            </a:r>
          </a:p>
        </p:txBody>
      </p:sp>
      <p:sp>
        <p:nvSpPr>
          <p:cNvPr id="4" name="TextBox 3">
            <a:extLst>
              <a:ext uri="{FF2B5EF4-FFF2-40B4-BE49-F238E27FC236}">
                <a16:creationId xmlns:a16="http://schemas.microsoft.com/office/drawing/2014/main" id="{63A29787-B671-9043-0F28-B9F8B63FF2C1}"/>
              </a:ext>
            </a:extLst>
          </p:cNvPr>
          <p:cNvSpPr txBox="1"/>
          <p:nvPr/>
        </p:nvSpPr>
        <p:spPr>
          <a:xfrm>
            <a:off x="243420" y="976794"/>
            <a:ext cx="7052926" cy="338554"/>
          </a:xfrm>
          <a:prstGeom prst="rect">
            <a:avLst/>
          </a:prstGeom>
          <a:noFill/>
        </p:spPr>
        <p:txBody>
          <a:bodyPr wrap="square" rtlCol="0">
            <a:spAutoFit/>
          </a:bodyPr>
          <a:lstStyle/>
          <a:p>
            <a:r>
              <a:rPr lang="en-US" sz="1600"/>
              <a:t>Here’s a simple two-layer RNN connected to a dense linear network for output.</a:t>
            </a:r>
          </a:p>
        </p:txBody>
      </p:sp>
      <p:sp>
        <p:nvSpPr>
          <p:cNvPr id="2" name="TextBox 1">
            <a:extLst>
              <a:ext uri="{FF2B5EF4-FFF2-40B4-BE49-F238E27FC236}">
                <a16:creationId xmlns:a16="http://schemas.microsoft.com/office/drawing/2014/main" id="{6CA29B55-2EA0-0EE7-3A55-CD0B17D65C85}"/>
              </a:ext>
            </a:extLst>
          </p:cNvPr>
          <p:cNvSpPr txBox="1"/>
          <p:nvPr/>
        </p:nvSpPr>
        <p:spPr>
          <a:xfrm>
            <a:off x="240278" y="1944383"/>
            <a:ext cx="1821049" cy="353943"/>
          </a:xfrm>
          <a:prstGeom prst="rect">
            <a:avLst/>
          </a:prstGeom>
          <a:noFill/>
        </p:spPr>
        <p:txBody>
          <a:bodyPr wrap="square" rtlCol="0">
            <a:spAutoFit/>
          </a:bodyPr>
          <a:lstStyle/>
          <a:p>
            <a:r>
              <a:rPr lang="en-US" sz="1700"/>
              <a:t>nn = Sequential()</a:t>
            </a:r>
          </a:p>
        </p:txBody>
      </p:sp>
      <p:sp>
        <p:nvSpPr>
          <p:cNvPr id="9" name="TextBox 8">
            <a:extLst>
              <a:ext uri="{FF2B5EF4-FFF2-40B4-BE49-F238E27FC236}">
                <a16:creationId xmlns:a16="http://schemas.microsoft.com/office/drawing/2014/main" id="{418F4D68-AE51-E791-50D9-CD3D1ABEDB91}"/>
              </a:ext>
            </a:extLst>
          </p:cNvPr>
          <p:cNvSpPr txBox="1"/>
          <p:nvPr/>
        </p:nvSpPr>
        <p:spPr>
          <a:xfrm>
            <a:off x="243421" y="1540872"/>
            <a:ext cx="3923304" cy="369332"/>
          </a:xfrm>
          <a:prstGeom prst="rect">
            <a:avLst/>
          </a:prstGeom>
          <a:noFill/>
        </p:spPr>
        <p:txBody>
          <a:bodyPr wrap="square">
            <a:spAutoFit/>
          </a:bodyPr>
          <a:lstStyle/>
          <a:p>
            <a:r>
              <a:rPr lang="en-US" sz="1800" b="1"/>
              <a:t>from keras.models import Sequential</a:t>
            </a:r>
          </a:p>
        </p:txBody>
      </p:sp>
      <p:sp>
        <p:nvSpPr>
          <p:cNvPr id="16" name="TextBox 15">
            <a:extLst>
              <a:ext uri="{FF2B5EF4-FFF2-40B4-BE49-F238E27FC236}">
                <a16:creationId xmlns:a16="http://schemas.microsoft.com/office/drawing/2014/main" id="{4F87E13C-7AEC-E7FA-A21C-DBC1FAD60721}"/>
              </a:ext>
            </a:extLst>
          </p:cNvPr>
          <p:cNvSpPr txBox="1"/>
          <p:nvPr/>
        </p:nvSpPr>
        <p:spPr>
          <a:xfrm>
            <a:off x="240278" y="2439144"/>
            <a:ext cx="11362442" cy="353943"/>
          </a:xfrm>
          <a:prstGeom prst="rect">
            <a:avLst/>
          </a:prstGeom>
          <a:noFill/>
        </p:spPr>
        <p:txBody>
          <a:bodyPr wrap="square">
            <a:spAutoFit/>
          </a:bodyPr>
          <a:lstStyle/>
          <a:p>
            <a:r>
              <a:rPr lang="en-US" sz="1700"/>
              <a:t>nn.add(keras.layers.SimpleRNN(units = 2, activation="tanh", return_sequences=True, input_shape=(timesteps, features))</a:t>
            </a:r>
          </a:p>
        </p:txBody>
      </p:sp>
      <p:sp>
        <p:nvSpPr>
          <p:cNvPr id="22" name="TextBox 21">
            <a:extLst>
              <a:ext uri="{FF2B5EF4-FFF2-40B4-BE49-F238E27FC236}">
                <a16:creationId xmlns:a16="http://schemas.microsoft.com/office/drawing/2014/main" id="{66972DA0-9A0A-2110-213B-02656C040B72}"/>
              </a:ext>
            </a:extLst>
          </p:cNvPr>
          <p:cNvSpPr txBox="1"/>
          <p:nvPr/>
        </p:nvSpPr>
        <p:spPr>
          <a:xfrm>
            <a:off x="240278" y="2915779"/>
            <a:ext cx="7755903" cy="353943"/>
          </a:xfrm>
          <a:prstGeom prst="rect">
            <a:avLst/>
          </a:prstGeom>
          <a:noFill/>
        </p:spPr>
        <p:txBody>
          <a:bodyPr wrap="square">
            <a:spAutoFit/>
          </a:bodyPr>
          <a:lstStyle/>
          <a:p>
            <a:r>
              <a:rPr lang="en-US" sz="1700"/>
              <a:t>nn.add(keras.layers.SimpleRNN(units = 2, activation="tanh", return_sequences=False))</a:t>
            </a:r>
          </a:p>
        </p:txBody>
      </p:sp>
      <p:sp>
        <p:nvSpPr>
          <p:cNvPr id="27" name="TextBox 26">
            <a:extLst>
              <a:ext uri="{FF2B5EF4-FFF2-40B4-BE49-F238E27FC236}">
                <a16:creationId xmlns:a16="http://schemas.microsoft.com/office/drawing/2014/main" id="{24CFBE91-9B08-17B2-E81E-BAEAFD9BD38D}"/>
              </a:ext>
            </a:extLst>
          </p:cNvPr>
          <p:cNvSpPr txBox="1"/>
          <p:nvPr/>
        </p:nvSpPr>
        <p:spPr>
          <a:xfrm>
            <a:off x="239881" y="3407011"/>
            <a:ext cx="2990999" cy="353943"/>
          </a:xfrm>
          <a:prstGeom prst="rect">
            <a:avLst/>
          </a:prstGeom>
          <a:noFill/>
        </p:spPr>
        <p:txBody>
          <a:bodyPr wrap="square">
            <a:spAutoFit/>
          </a:bodyPr>
          <a:lstStyle/>
          <a:p>
            <a:r>
              <a:rPr lang="en-US" sz="1700"/>
              <a:t>nn.add(keras.layers.Dense(1))</a:t>
            </a:r>
          </a:p>
        </p:txBody>
      </p:sp>
    </p:spTree>
    <p:extLst>
      <p:ext uri="{BB962C8B-B14F-4D97-AF65-F5344CB8AC3E}">
        <p14:creationId xmlns:p14="http://schemas.microsoft.com/office/powerpoint/2010/main" val="4944181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293EE3-94A4-FC8E-0F11-4138014B3560}"/>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D5B90E9F-1A7C-86AC-EE4E-75B3901AEC60}"/>
              </a:ext>
            </a:extLst>
          </p:cNvPr>
          <p:cNvPicPr>
            <a:picLocks noChangeAspect="1"/>
          </p:cNvPicPr>
          <p:nvPr/>
        </p:nvPicPr>
        <p:blipFill>
          <a:blip r:embed="rId3"/>
          <a:stretch>
            <a:fillRect/>
          </a:stretch>
        </p:blipFill>
        <p:spPr>
          <a:xfrm>
            <a:off x="3093196" y="1550821"/>
            <a:ext cx="5236494" cy="5258178"/>
          </a:xfrm>
          <a:prstGeom prst="rect">
            <a:avLst/>
          </a:prstGeom>
        </p:spPr>
      </p:pic>
      <p:sp>
        <p:nvSpPr>
          <p:cNvPr id="4" name="TextBox 3">
            <a:extLst>
              <a:ext uri="{FF2B5EF4-FFF2-40B4-BE49-F238E27FC236}">
                <a16:creationId xmlns:a16="http://schemas.microsoft.com/office/drawing/2014/main" id="{2D08EA7C-E21D-AF8E-94C5-63AF401B4C95}"/>
              </a:ext>
            </a:extLst>
          </p:cNvPr>
          <p:cNvSpPr txBox="1"/>
          <p:nvPr/>
        </p:nvSpPr>
        <p:spPr>
          <a:xfrm>
            <a:off x="499487" y="966046"/>
            <a:ext cx="2799894" cy="584775"/>
          </a:xfrm>
          <a:prstGeom prst="rect">
            <a:avLst/>
          </a:prstGeom>
          <a:noFill/>
        </p:spPr>
        <p:txBody>
          <a:bodyPr wrap="square" rtlCol="0">
            <a:spAutoFit/>
          </a:bodyPr>
          <a:lstStyle/>
          <a:p>
            <a:r>
              <a:rPr lang="en-US" sz="1600"/>
              <a:t>Here’s what the network on the last page  would look like:</a:t>
            </a:r>
          </a:p>
        </p:txBody>
      </p:sp>
      <p:sp>
        <p:nvSpPr>
          <p:cNvPr id="17" name="TextBox 16">
            <a:extLst>
              <a:ext uri="{FF2B5EF4-FFF2-40B4-BE49-F238E27FC236}">
                <a16:creationId xmlns:a16="http://schemas.microsoft.com/office/drawing/2014/main" id="{7FCE766F-D258-EF1D-0AC2-6A9C9D7F8080}"/>
              </a:ext>
            </a:extLst>
          </p:cNvPr>
          <p:cNvSpPr txBox="1"/>
          <p:nvPr/>
        </p:nvSpPr>
        <p:spPr>
          <a:xfrm>
            <a:off x="884775" y="3188487"/>
            <a:ext cx="1766194" cy="1815882"/>
          </a:xfrm>
          <a:prstGeom prst="rect">
            <a:avLst/>
          </a:prstGeom>
          <a:noFill/>
        </p:spPr>
        <p:txBody>
          <a:bodyPr wrap="square" rtlCol="0">
            <a:spAutoFit/>
          </a:bodyPr>
          <a:lstStyle/>
          <a:p>
            <a:r>
              <a:rPr lang="en-US" sz="1600"/>
              <a:t>input shape was (3,1), because we have a sequence length of 3 and just a single number input per timestep.  </a:t>
            </a:r>
          </a:p>
        </p:txBody>
      </p:sp>
      <mc:AlternateContent xmlns:mc="http://schemas.openxmlformats.org/markup-compatibility/2006" xmlns:p14="http://schemas.microsoft.com/office/powerpoint/2010/main">
        <mc:Choice Requires="p14">
          <p:contentPart p14:bwMode="auto" r:id="rId4">
            <p14:nvContentPartPr>
              <p14:cNvPr id="18" name="Ink 17">
                <a:extLst>
                  <a:ext uri="{FF2B5EF4-FFF2-40B4-BE49-F238E27FC236}">
                    <a16:creationId xmlns:a16="http://schemas.microsoft.com/office/drawing/2014/main" id="{0E2C1581-C8E6-C6BF-8483-326DA497A4EC}"/>
                  </a:ext>
                </a:extLst>
              </p14:cNvPr>
              <p14:cNvContentPartPr/>
              <p14:nvPr/>
            </p14:nvContentPartPr>
            <p14:xfrm>
              <a:off x="2788078" y="2705549"/>
              <a:ext cx="305118" cy="3044802"/>
            </p14:xfrm>
          </p:contentPart>
        </mc:Choice>
        <mc:Fallback xmlns="">
          <p:pic>
            <p:nvPicPr>
              <p:cNvPr id="18" name="Ink 17">
                <a:extLst>
                  <a:ext uri="{FF2B5EF4-FFF2-40B4-BE49-F238E27FC236}">
                    <a16:creationId xmlns:a16="http://schemas.microsoft.com/office/drawing/2014/main" id="{0E2C1581-C8E6-C6BF-8483-326DA497A4EC}"/>
                  </a:ext>
                </a:extLst>
              </p:cNvPr>
              <p:cNvPicPr/>
              <p:nvPr/>
            </p:nvPicPr>
            <p:blipFill>
              <a:blip r:embed="rId5"/>
              <a:stretch>
                <a:fillRect/>
              </a:stretch>
            </p:blipFill>
            <p:spPr>
              <a:xfrm>
                <a:off x="2779083" y="2696549"/>
                <a:ext cx="322749" cy="3062442"/>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9" name="Ink 18">
                <a:extLst>
                  <a:ext uri="{FF2B5EF4-FFF2-40B4-BE49-F238E27FC236}">
                    <a16:creationId xmlns:a16="http://schemas.microsoft.com/office/drawing/2014/main" id="{1B1A3244-C55C-57FD-5CAA-71AEB9D9B25C}"/>
                  </a:ext>
                </a:extLst>
              </p14:cNvPr>
              <p14:cNvContentPartPr/>
              <p14:nvPr/>
            </p14:nvContentPartPr>
            <p14:xfrm>
              <a:off x="4920628" y="1309279"/>
              <a:ext cx="1880640" cy="651497"/>
            </p14:xfrm>
          </p:contentPart>
        </mc:Choice>
        <mc:Fallback xmlns="">
          <p:pic>
            <p:nvPicPr>
              <p:cNvPr id="19" name="Ink 18">
                <a:extLst>
                  <a:ext uri="{FF2B5EF4-FFF2-40B4-BE49-F238E27FC236}">
                    <a16:creationId xmlns:a16="http://schemas.microsoft.com/office/drawing/2014/main" id="{1B1A3244-C55C-57FD-5CAA-71AEB9D9B25C}"/>
                  </a:ext>
                </a:extLst>
              </p:cNvPr>
              <p:cNvPicPr/>
              <p:nvPr/>
            </p:nvPicPr>
            <p:blipFill>
              <a:blip r:embed="rId7"/>
              <a:stretch>
                <a:fillRect/>
              </a:stretch>
            </p:blipFill>
            <p:spPr>
              <a:xfrm>
                <a:off x="4911628" y="1300275"/>
                <a:ext cx="1898280" cy="669144"/>
              </a:xfrm>
              <a:prstGeom prst="rect">
                <a:avLst/>
              </a:prstGeom>
            </p:spPr>
          </p:pic>
        </mc:Fallback>
      </mc:AlternateContent>
      <p:sp>
        <p:nvSpPr>
          <p:cNvPr id="20" name="TextBox 19">
            <a:extLst>
              <a:ext uri="{FF2B5EF4-FFF2-40B4-BE49-F238E27FC236}">
                <a16:creationId xmlns:a16="http://schemas.microsoft.com/office/drawing/2014/main" id="{BC6BAD61-B793-16A9-6134-B86899BD7254}"/>
              </a:ext>
            </a:extLst>
          </p:cNvPr>
          <p:cNvSpPr txBox="1"/>
          <p:nvPr/>
        </p:nvSpPr>
        <p:spPr>
          <a:xfrm>
            <a:off x="7021407" y="902616"/>
            <a:ext cx="4743874" cy="1323439"/>
          </a:xfrm>
          <a:prstGeom prst="rect">
            <a:avLst/>
          </a:prstGeom>
          <a:noFill/>
        </p:spPr>
        <p:txBody>
          <a:bodyPr wrap="square" rtlCol="0">
            <a:spAutoFit/>
          </a:bodyPr>
          <a:lstStyle/>
          <a:p>
            <a:r>
              <a:rPr lang="en-US" sz="1600"/>
              <a:t>in first layer RNN, return_sequences = True is necessary for input to be fed into second RNN layer.  In second layer RNN, return_sequences = False because we don’t care about that output, except the last one.  And below, we connect that output to a dense layer.</a:t>
            </a:r>
          </a:p>
        </p:txBody>
      </p:sp>
      <mc:AlternateContent xmlns:mc="http://schemas.openxmlformats.org/markup-compatibility/2006" xmlns:p14="http://schemas.microsoft.com/office/powerpoint/2010/main">
        <mc:Choice Requires="p14">
          <p:contentPart p14:bwMode="auto" r:id="rId8">
            <p14:nvContentPartPr>
              <p14:cNvPr id="21" name="Ink 20">
                <a:extLst>
                  <a:ext uri="{FF2B5EF4-FFF2-40B4-BE49-F238E27FC236}">
                    <a16:creationId xmlns:a16="http://schemas.microsoft.com/office/drawing/2014/main" id="{A0564663-77E6-F5EF-8BE7-F46C1B064EC0}"/>
                  </a:ext>
                </a:extLst>
              </p14:cNvPr>
              <p14:cNvContentPartPr/>
              <p14:nvPr/>
            </p14:nvContentPartPr>
            <p14:xfrm>
              <a:off x="6117628" y="1304600"/>
              <a:ext cx="704160" cy="656176"/>
            </p14:xfrm>
          </p:contentPart>
        </mc:Choice>
        <mc:Fallback xmlns="">
          <p:pic>
            <p:nvPicPr>
              <p:cNvPr id="21" name="Ink 20">
                <a:extLst>
                  <a:ext uri="{FF2B5EF4-FFF2-40B4-BE49-F238E27FC236}">
                    <a16:creationId xmlns:a16="http://schemas.microsoft.com/office/drawing/2014/main" id="{A0564663-77E6-F5EF-8BE7-F46C1B064EC0}"/>
                  </a:ext>
                </a:extLst>
              </p:cNvPr>
              <p:cNvPicPr/>
              <p:nvPr/>
            </p:nvPicPr>
            <p:blipFill>
              <a:blip r:embed="rId9"/>
              <a:stretch>
                <a:fillRect/>
              </a:stretch>
            </p:blipFill>
            <p:spPr>
              <a:xfrm>
                <a:off x="6108988" y="1295961"/>
                <a:ext cx="721800" cy="673813"/>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5" name="Ink 24">
                <a:extLst>
                  <a:ext uri="{FF2B5EF4-FFF2-40B4-BE49-F238E27FC236}">
                    <a16:creationId xmlns:a16="http://schemas.microsoft.com/office/drawing/2014/main" id="{EA634EEE-96F0-5197-4C94-4BCEC4C5BF33}"/>
                  </a:ext>
                </a:extLst>
              </p14:cNvPr>
              <p14:cNvContentPartPr/>
              <p14:nvPr/>
            </p14:nvContentPartPr>
            <p14:xfrm>
              <a:off x="6607588" y="4732160"/>
              <a:ext cx="1188720" cy="1198440"/>
            </p14:xfrm>
          </p:contentPart>
        </mc:Choice>
        <mc:Fallback xmlns="">
          <p:pic>
            <p:nvPicPr>
              <p:cNvPr id="25" name="Ink 24">
                <a:extLst>
                  <a:ext uri="{FF2B5EF4-FFF2-40B4-BE49-F238E27FC236}">
                    <a16:creationId xmlns:a16="http://schemas.microsoft.com/office/drawing/2014/main" id="{EA634EEE-96F0-5197-4C94-4BCEC4C5BF33}"/>
                  </a:ext>
                </a:extLst>
              </p:cNvPr>
              <p:cNvPicPr/>
              <p:nvPr/>
            </p:nvPicPr>
            <p:blipFill>
              <a:blip r:embed="rId11"/>
              <a:stretch>
                <a:fillRect/>
              </a:stretch>
            </p:blipFill>
            <p:spPr>
              <a:xfrm>
                <a:off x="6598948" y="4723520"/>
                <a:ext cx="1206360" cy="1216080"/>
              </a:xfrm>
              <a:prstGeom prst="rect">
                <a:avLst/>
              </a:prstGeom>
            </p:spPr>
          </p:pic>
        </mc:Fallback>
      </mc:AlternateContent>
      <p:sp>
        <p:nvSpPr>
          <p:cNvPr id="26" name="TextBox 25">
            <a:extLst>
              <a:ext uri="{FF2B5EF4-FFF2-40B4-BE49-F238E27FC236}">
                <a16:creationId xmlns:a16="http://schemas.microsoft.com/office/drawing/2014/main" id="{B4B8EA2B-67B4-06FD-7342-2EA4C8E842C7}"/>
              </a:ext>
            </a:extLst>
          </p:cNvPr>
          <p:cNvSpPr txBox="1"/>
          <p:nvPr/>
        </p:nvSpPr>
        <p:spPr>
          <a:xfrm>
            <a:off x="7460767" y="4047171"/>
            <a:ext cx="3628088" cy="584775"/>
          </a:xfrm>
          <a:prstGeom prst="rect">
            <a:avLst/>
          </a:prstGeom>
          <a:noFill/>
        </p:spPr>
        <p:txBody>
          <a:bodyPr wrap="square" rtlCol="0">
            <a:spAutoFit/>
          </a:bodyPr>
          <a:lstStyle/>
          <a:p>
            <a:r>
              <a:rPr lang="en-US" sz="1600"/>
              <a:t>So here’s the dense linear layer which  connects the last time step to the output.</a:t>
            </a:r>
          </a:p>
        </p:txBody>
      </p:sp>
      <p:sp>
        <p:nvSpPr>
          <p:cNvPr id="2" name="Rectangle 1">
            <a:extLst>
              <a:ext uri="{FF2B5EF4-FFF2-40B4-BE49-F238E27FC236}">
                <a16:creationId xmlns:a16="http://schemas.microsoft.com/office/drawing/2014/main" id="{86E067C7-AFDE-EE87-940D-152A59666E7C}"/>
              </a:ext>
            </a:extLst>
          </p:cNvPr>
          <p:cNvSpPr/>
          <p:nvPr/>
        </p:nvSpPr>
        <p:spPr>
          <a:xfrm>
            <a:off x="3233797" y="171535"/>
            <a:ext cx="5148204" cy="461665"/>
          </a:xfrm>
          <a:prstGeom prst="rect">
            <a:avLst/>
          </a:prstGeom>
        </p:spPr>
        <p:txBody>
          <a:bodyPr wrap="none">
            <a:spAutoFit/>
          </a:bodyPr>
          <a:lstStyle/>
          <a:p>
            <a:r>
              <a:rPr lang="en-US" sz="2400" b="1" u="sng">
                <a:solidFill>
                  <a:srgbClr val="FF0000"/>
                </a:solidFill>
              </a:rPr>
              <a:t>Tensor Flow: RNN Layers + Dense Layer</a:t>
            </a:r>
          </a:p>
        </p:txBody>
      </p:sp>
    </p:spTree>
    <p:extLst>
      <p:ext uri="{BB962C8B-B14F-4D97-AF65-F5344CB8AC3E}">
        <p14:creationId xmlns:p14="http://schemas.microsoft.com/office/powerpoint/2010/main" val="36845094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94C03A-8686-5941-3685-820B76B27F4F}"/>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8AA7A536-1749-FAB0-FF02-02849117BF99}"/>
              </a:ext>
            </a:extLst>
          </p:cNvPr>
          <p:cNvSpPr/>
          <p:nvPr/>
        </p:nvSpPr>
        <p:spPr>
          <a:xfrm>
            <a:off x="2824495" y="146346"/>
            <a:ext cx="6543010" cy="461665"/>
          </a:xfrm>
          <a:prstGeom prst="rect">
            <a:avLst/>
          </a:prstGeom>
        </p:spPr>
        <p:txBody>
          <a:bodyPr wrap="none">
            <a:spAutoFit/>
          </a:bodyPr>
          <a:lstStyle/>
          <a:p>
            <a:r>
              <a:rPr lang="en-US" sz="2400" b="1" u="sng">
                <a:solidFill>
                  <a:srgbClr val="FF0000"/>
                </a:solidFill>
              </a:rPr>
              <a:t>Tensor Flow: RNN Layers + TimeDistributed Layers</a:t>
            </a:r>
          </a:p>
        </p:txBody>
      </p:sp>
      <p:sp>
        <p:nvSpPr>
          <p:cNvPr id="4" name="TextBox 3">
            <a:extLst>
              <a:ext uri="{FF2B5EF4-FFF2-40B4-BE49-F238E27FC236}">
                <a16:creationId xmlns:a16="http://schemas.microsoft.com/office/drawing/2014/main" id="{61DEB199-3712-6F2F-AA7A-2B302AF8D6E2}"/>
              </a:ext>
            </a:extLst>
          </p:cNvPr>
          <p:cNvSpPr txBox="1"/>
          <p:nvPr/>
        </p:nvSpPr>
        <p:spPr>
          <a:xfrm>
            <a:off x="243420" y="976794"/>
            <a:ext cx="10739540" cy="338554"/>
          </a:xfrm>
          <a:prstGeom prst="rect">
            <a:avLst/>
          </a:prstGeom>
          <a:noFill/>
        </p:spPr>
        <p:txBody>
          <a:bodyPr wrap="square" rtlCol="0">
            <a:spAutoFit/>
          </a:bodyPr>
          <a:lstStyle/>
          <a:p>
            <a:r>
              <a:rPr lang="en-US" sz="1600"/>
              <a:t>If we want to connect all time steps to a dense linear layer, we can use the TimeDistributed layer.  Could do something like:</a:t>
            </a:r>
          </a:p>
        </p:txBody>
      </p:sp>
      <p:sp>
        <p:nvSpPr>
          <p:cNvPr id="2" name="TextBox 1">
            <a:extLst>
              <a:ext uri="{FF2B5EF4-FFF2-40B4-BE49-F238E27FC236}">
                <a16:creationId xmlns:a16="http://schemas.microsoft.com/office/drawing/2014/main" id="{C3C918E0-583C-54B4-6BD1-47451DAF21A1}"/>
              </a:ext>
            </a:extLst>
          </p:cNvPr>
          <p:cNvSpPr txBox="1"/>
          <p:nvPr/>
        </p:nvSpPr>
        <p:spPr>
          <a:xfrm>
            <a:off x="240278" y="1944383"/>
            <a:ext cx="1821049" cy="353943"/>
          </a:xfrm>
          <a:prstGeom prst="rect">
            <a:avLst/>
          </a:prstGeom>
          <a:noFill/>
        </p:spPr>
        <p:txBody>
          <a:bodyPr wrap="square" rtlCol="0">
            <a:spAutoFit/>
          </a:bodyPr>
          <a:lstStyle/>
          <a:p>
            <a:r>
              <a:rPr lang="en-US" sz="1700"/>
              <a:t>nn = Sequential()</a:t>
            </a:r>
          </a:p>
        </p:txBody>
      </p:sp>
      <p:sp>
        <p:nvSpPr>
          <p:cNvPr id="9" name="TextBox 8">
            <a:extLst>
              <a:ext uri="{FF2B5EF4-FFF2-40B4-BE49-F238E27FC236}">
                <a16:creationId xmlns:a16="http://schemas.microsoft.com/office/drawing/2014/main" id="{03069404-EFC5-11CD-B648-3C72C4FAAFC3}"/>
              </a:ext>
            </a:extLst>
          </p:cNvPr>
          <p:cNvSpPr txBox="1"/>
          <p:nvPr/>
        </p:nvSpPr>
        <p:spPr>
          <a:xfrm>
            <a:off x="243421" y="1540872"/>
            <a:ext cx="3923304" cy="369332"/>
          </a:xfrm>
          <a:prstGeom prst="rect">
            <a:avLst/>
          </a:prstGeom>
          <a:noFill/>
        </p:spPr>
        <p:txBody>
          <a:bodyPr wrap="square">
            <a:spAutoFit/>
          </a:bodyPr>
          <a:lstStyle/>
          <a:p>
            <a:r>
              <a:rPr lang="en-US" sz="1800" b="1"/>
              <a:t>from keras.models import Sequential</a:t>
            </a:r>
          </a:p>
        </p:txBody>
      </p:sp>
      <p:sp>
        <p:nvSpPr>
          <p:cNvPr id="16" name="TextBox 15">
            <a:extLst>
              <a:ext uri="{FF2B5EF4-FFF2-40B4-BE49-F238E27FC236}">
                <a16:creationId xmlns:a16="http://schemas.microsoft.com/office/drawing/2014/main" id="{DBDA116E-63BC-D746-963B-E55139DF5E9B}"/>
              </a:ext>
            </a:extLst>
          </p:cNvPr>
          <p:cNvSpPr txBox="1"/>
          <p:nvPr/>
        </p:nvSpPr>
        <p:spPr>
          <a:xfrm>
            <a:off x="240278" y="2439144"/>
            <a:ext cx="11362442" cy="353943"/>
          </a:xfrm>
          <a:prstGeom prst="rect">
            <a:avLst/>
          </a:prstGeom>
          <a:noFill/>
        </p:spPr>
        <p:txBody>
          <a:bodyPr wrap="square">
            <a:spAutoFit/>
          </a:bodyPr>
          <a:lstStyle/>
          <a:p>
            <a:r>
              <a:rPr lang="en-US" sz="1700"/>
              <a:t>nn.add(keras.layers.SimpleRNN(units = 2, activation="tanh", return_sequences=True, input_shape=(timesteps, features))</a:t>
            </a:r>
          </a:p>
        </p:txBody>
      </p:sp>
      <p:sp>
        <p:nvSpPr>
          <p:cNvPr id="22" name="TextBox 21">
            <a:extLst>
              <a:ext uri="{FF2B5EF4-FFF2-40B4-BE49-F238E27FC236}">
                <a16:creationId xmlns:a16="http://schemas.microsoft.com/office/drawing/2014/main" id="{1DA26E02-2174-7D82-F1F4-407C7CBB4A69}"/>
              </a:ext>
            </a:extLst>
          </p:cNvPr>
          <p:cNvSpPr txBox="1"/>
          <p:nvPr/>
        </p:nvSpPr>
        <p:spPr>
          <a:xfrm>
            <a:off x="239881" y="2912250"/>
            <a:ext cx="7755903" cy="353943"/>
          </a:xfrm>
          <a:prstGeom prst="rect">
            <a:avLst/>
          </a:prstGeom>
          <a:noFill/>
        </p:spPr>
        <p:txBody>
          <a:bodyPr wrap="square">
            <a:spAutoFit/>
          </a:bodyPr>
          <a:lstStyle/>
          <a:p>
            <a:r>
              <a:rPr lang="en-US" sz="1700"/>
              <a:t>nn.add(keras.layers.SimpleRNN(units = 2, activation="tanh", </a:t>
            </a:r>
            <a:r>
              <a:rPr lang="en-US" sz="1700">
                <a:solidFill>
                  <a:srgbClr val="0000FF"/>
                </a:solidFill>
              </a:rPr>
              <a:t>return_sequences=True</a:t>
            </a:r>
            <a:r>
              <a:rPr lang="en-US" sz="1700"/>
              <a:t>))</a:t>
            </a:r>
          </a:p>
        </p:txBody>
      </p:sp>
      <p:sp>
        <p:nvSpPr>
          <p:cNvPr id="27" name="TextBox 26">
            <a:extLst>
              <a:ext uri="{FF2B5EF4-FFF2-40B4-BE49-F238E27FC236}">
                <a16:creationId xmlns:a16="http://schemas.microsoft.com/office/drawing/2014/main" id="{EFFF138D-3A9D-2838-01D6-8108A74A047B}"/>
              </a:ext>
            </a:extLst>
          </p:cNvPr>
          <p:cNvSpPr txBox="1"/>
          <p:nvPr/>
        </p:nvSpPr>
        <p:spPr>
          <a:xfrm>
            <a:off x="239881" y="3439245"/>
            <a:ext cx="5612279" cy="353943"/>
          </a:xfrm>
          <a:prstGeom prst="rect">
            <a:avLst/>
          </a:prstGeom>
          <a:noFill/>
        </p:spPr>
        <p:txBody>
          <a:bodyPr wrap="square">
            <a:spAutoFit/>
          </a:bodyPr>
          <a:lstStyle/>
          <a:p>
            <a:r>
              <a:rPr lang="en-US" sz="1700"/>
              <a:t>nn.add(keras.layers.</a:t>
            </a:r>
            <a:r>
              <a:rPr lang="en-US" sz="1700">
                <a:solidFill>
                  <a:srgbClr val="0000FF"/>
                </a:solidFill>
              </a:rPr>
              <a:t>TimeDistributed</a:t>
            </a:r>
            <a:r>
              <a:rPr lang="en-US" sz="1700"/>
              <a:t>(keras.Layers.Dense(1))</a:t>
            </a:r>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B2A599B6-6A85-DA8E-D340-855F4865B90D}"/>
                  </a:ext>
                </a:extLst>
              </p14:cNvPr>
              <p14:cNvContentPartPr/>
              <p14:nvPr/>
            </p14:nvContentPartPr>
            <p14:xfrm>
              <a:off x="6532880" y="3373120"/>
              <a:ext cx="694800" cy="591120"/>
            </p14:xfrm>
          </p:contentPart>
        </mc:Choice>
        <mc:Fallback xmlns="">
          <p:pic>
            <p:nvPicPr>
              <p:cNvPr id="5" name="Ink 4">
                <a:extLst>
                  <a:ext uri="{FF2B5EF4-FFF2-40B4-BE49-F238E27FC236}">
                    <a16:creationId xmlns:a16="http://schemas.microsoft.com/office/drawing/2014/main" id="{B2A599B6-6A85-DA8E-D340-855F4865B90D}"/>
                  </a:ext>
                </a:extLst>
              </p:cNvPr>
              <p:cNvPicPr/>
              <p:nvPr/>
            </p:nvPicPr>
            <p:blipFill>
              <a:blip r:embed="rId4"/>
              <a:stretch>
                <a:fillRect/>
              </a:stretch>
            </p:blipFill>
            <p:spPr>
              <a:xfrm>
                <a:off x="6523880" y="3364120"/>
                <a:ext cx="712440" cy="608760"/>
              </a:xfrm>
              <a:prstGeom prst="rect">
                <a:avLst/>
              </a:prstGeom>
            </p:spPr>
          </p:pic>
        </mc:Fallback>
      </mc:AlternateContent>
      <p:sp>
        <p:nvSpPr>
          <p:cNvPr id="7" name="TextBox 6">
            <a:extLst>
              <a:ext uri="{FF2B5EF4-FFF2-40B4-BE49-F238E27FC236}">
                <a16:creationId xmlns:a16="http://schemas.microsoft.com/office/drawing/2014/main" id="{64EC4F0A-A995-FFA8-8D32-4119309EC4BE}"/>
              </a:ext>
            </a:extLst>
          </p:cNvPr>
          <p:cNvSpPr txBox="1"/>
          <p:nvPr/>
        </p:nvSpPr>
        <p:spPr>
          <a:xfrm>
            <a:off x="6441440" y="4175760"/>
            <a:ext cx="3444240" cy="584775"/>
          </a:xfrm>
          <a:prstGeom prst="rect">
            <a:avLst/>
          </a:prstGeom>
          <a:noFill/>
        </p:spPr>
        <p:txBody>
          <a:bodyPr wrap="square" rtlCol="0">
            <a:spAutoFit/>
          </a:bodyPr>
          <a:lstStyle/>
          <a:p>
            <a:r>
              <a:rPr lang="en-US" sz="1600"/>
              <a:t>return_sequences is set to True if we’re using a TimeDistributed Layer.</a:t>
            </a:r>
          </a:p>
        </p:txBody>
      </p:sp>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8FB48CC9-00CC-807E-0B06-5BC0E423BA5B}"/>
                  </a:ext>
                </a:extLst>
              </p14:cNvPr>
              <p14:cNvContentPartPr/>
              <p14:nvPr/>
            </p14:nvContentPartPr>
            <p14:xfrm>
              <a:off x="2023663" y="3929897"/>
              <a:ext cx="567360" cy="1110240"/>
            </p14:xfrm>
          </p:contentPart>
        </mc:Choice>
        <mc:Fallback xmlns="">
          <p:pic>
            <p:nvPicPr>
              <p:cNvPr id="6" name="Ink 5">
                <a:extLst>
                  <a:ext uri="{FF2B5EF4-FFF2-40B4-BE49-F238E27FC236}">
                    <a16:creationId xmlns:a16="http://schemas.microsoft.com/office/drawing/2014/main" id="{8FB48CC9-00CC-807E-0B06-5BC0E423BA5B}"/>
                  </a:ext>
                </a:extLst>
              </p:cNvPr>
              <p:cNvPicPr/>
              <p:nvPr/>
            </p:nvPicPr>
            <p:blipFill>
              <a:blip r:embed="rId6"/>
              <a:stretch>
                <a:fillRect/>
              </a:stretch>
            </p:blipFill>
            <p:spPr>
              <a:xfrm>
                <a:off x="2014663" y="3920897"/>
                <a:ext cx="585000" cy="1127880"/>
              </a:xfrm>
              <a:prstGeom prst="rect">
                <a:avLst/>
              </a:prstGeom>
            </p:spPr>
          </p:pic>
        </mc:Fallback>
      </mc:AlternateContent>
      <p:sp>
        <p:nvSpPr>
          <p:cNvPr id="8" name="TextBox 7">
            <a:extLst>
              <a:ext uri="{FF2B5EF4-FFF2-40B4-BE49-F238E27FC236}">
                <a16:creationId xmlns:a16="http://schemas.microsoft.com/office/drawing/2014/main" id="{C9A8769F-927B-40B4-87A5-A9F732D3533B}"/>
              </a:ext>
            </a:extLst>
          </p:cNvPr>
          <p:cNvSpPr txBox="1"/>
          <p:nvPr/>
        </p:nvSpPr>
        <p:spPr>
          <a:xfrm>
            <a:off x="1150802" y="5176846"/>
            <a:ext cx="3233057" cy="584775"/>
          </a:xfrm>
          <a:prstGeom prst="rect">
            <a:avLst/>
          </a:prstGeom>
          <a:noFill/>
        </p:spPr>
        <p:txBody>
          <a:bodyPr wrap="square" rtlCol="0">
            <a:spAutoFit/>
          </a:bodyPr>
          <a:lstStyle/>
          <a:p>
            <a:r>
              <a:rPr lang="en-US" sz="1600"/>
              <a:t>can add more TimeDistributed layers beneath the first if desired.</a:t>
            </a:r>
          </a:p>
        </p:txBody>
      </p:sp>
    </p:spTree>
    <p:extLst>
      <p:ext uri="{BB962C8B-B14F-4D97-AF65-F5344CB8AC3E}">
        <p14:creationId xmlns:p14="http://schemas.microsoft.com/office/powerpoint/2010/main" val="8094797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6BE9E8-DA51-9235-AAF1-D168D2822595}"/>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31B31606-A582-2135-F814-4A24267DD697}"/>
              </a:ext>
            </a:extLst>
          </p:cNvPr>
          <p:cNvPicPr>
            <a:picLocks noChangeAspect="1"/>
          </p:cNvPicPr>
          <p:nvPr/>
        </p:nvPicPr>
        <p:blipFill>
          <a:blip r:embed="rId3"/>
          <a:stretch>
            <a:fillRect/>
          </a:stretch>
        </p:blipFill>
        <p:spPr>
          <a:xfrm>
            <a:off x="3230305" y="1686719"/>
            <a:ext cx="5024644" cy="5024644"/>
          </a:xfrm>
          <a:prstGeom prst="rect">
            <a:avLst/>
          </a:prstGeom>
        </p:spPr>
      </p:pic>
      <p:sp>
        <p:nvSpPr>
          <p:cNvPr id="4" name="TextBox 3">
            <a:extLst>
              <a:ext uri="{FF2B5EF4-FFF2-40B4-BE49-F238E27FC236}">
                <a16:creationId xmlns:a16="http://schemas.microsoft.com/office/drawing/2014/main" id="{6BAB0D43-E60D-F333-01CB-43C565478E93}"/>
              </a:ext>
            </a:extLst>
          </p:cNvPr>
          <p:cNvSpPr txBox="1"/>
          <p:nvPr/>
        </p:nvSpPr>
        <p:spPr>
          <a:xfrm>
            <a:off x="499487" y="966046"/>
            <a:ext cx="2799894" cy="584775"/>
          </a:xfrm>
          <a:prstGeom prst="rect">
            <a:avLst/>
          </a:prstGeom>
          <a:noFill/>
        </p:spPr>
        <p:txBody>
          <a:bodyPr wrap="square" rtlCol="0">
            <a:spAutoFit/>
          </a:bodyPr>
          <a:lstStyle/>
          <a:p>
            <a:r>
              <a:rPr lang="en-US" sz="1600"/>
              <a:t>Here’s what the network on the last page  would look like:</a:t>
            </a:r>
          </a:p>
        </p:txBody>
      </p:sp>
      <p:sp>
        <p:nvSpPr>
          <p:cNvPr id="7" name="Rectangle 6">
            <a:extLst>
              <a:ext uri="{FF2B5EF4-FFF2-40B4-BE49-F238E27FC236}">
                <a16:creationId xmlns:a16="http://schemas.microsoft.com/office/drawing/2014/main" id="{A6CFACE1-D49C-3961-48EB-FD8A6EBD2C1D}"/>
              </a:ext>
            </a:extLst>
          </p:cNvPr>
          <p:cNvSpPr/>
          <p:nvPr/>
        </p:nvSpPr>
        <p:spPr>
          <a:xfrm>
            <a:off x="2650969" y="107723"/>
            <a:ext cx="6611938" cy="461665"/>
          </a:xfrm>
          <a:prstGeom prst="rect">
            <a:avLst/>
          </a:prstGeom>
        </p:spPr>
        <p:txBody>
          <a:bodyPr wrap="none">
            <a:spAutoFit/>
          </a:bodyPr>
          <a:lstStyle/>
          <a:p>
            <a:r>
              <a:rPr lang="en-US" sz="2400" b="1" u="sng">
                <a:solidFill>
                  <a:srgbClr val="FF0000"/>
                </a:solidFill>
              </a:rPr>
              <a:t>Tensor Flow: RNN Layers + Time Distributed Layers</a:t>
            </a:r>
          </a:p>
        </p:txBody>
      </p:sp>
      <p:sp>
        <p:nvSpPr>
          <p:cNvPr id="17" name="TextBox 16">
            <a:extLst>
              <a:ext uri="{FF2B5EF4-FFF2-40B4-BE49-F238E27FC236}">
                <a16:creationId xmlns:a16="http://schemas.microsoft.com/office/drawing/2014/main" id="{0361E075-A7A5-0F98-81E4-69A48A368487}"/>
              </a:ext>
            </a:extLst>
          </p:cNvPr>
          <p:cNvSpPr txBox="1"/>
          <p:nvPr/>
        </p:nvSpPr>
        <p:spPr>
          <a:xfrm>
            <a:off x="884775" y="3188487"/>
            <a:ext cx="1766194" cy="1815882"/>
          </a:xfrm>
          <a:prstGeom prst="rect">
            <a:avLst/>
          </a:prstGeom>
          <a:noFill/>
        </p:spPr>
        <p:txBody>
          <a:bodyPr wrap="square" rtlCol="0">
            <a:spAutoFit/>
          </a:bodyPr>
          <a:lstStyle/>
          <a:p>
            <a:r>
              <a:rPr lang="en-US" sz="1600"/>
              <a:t>input shape was (3,1), because we have a sequence length of 3 and just a single number input per timestep.  </a:t>
            </a:r>
          </a:p>
        </p:txBody>
      </p:sp>
      <mc:AlternateContent xmlns:mc="http://schemas.openxmlformats.org/markup-compatibility/2006" xmlns:p14="http://schemas.microsoft.com/office/powerpoint/2010/main">
        <mc:Choice Requires="p14">
          <p:contentPart p14:bwMode="auto" r:id="rId4">
            <p14:nvContentPartPr>
              <p14:cNvPr id="18" name="Ink 17">
                <a:extLst>
                  <a:ext uri="{FF2B5EF4-FFF2-40B4-BE49-F238E27FC236}">
                    <a16:creationId xmlns:a16="http://schemas.microsoft.com/office/drawing/2014/main" id="{9F81A975-1D9E-D52A-BB91-4A0B64298C65}"/>
                  </a:ext>
                </a:extLst>
              </p14:cNvPr>
              <p14:cNvContentPartPr/>
              <p14:nvPr/>
            </p14:nvContentPartPr>
            <p14:xfrm>
              <a:off x="2788078" y="2705549"/>
              <a:ext cx="305118" cy="3044802"/>
            </p14:xfrm>
          </p:contentPart>
        </mc:Choice>
        <mc:Fallback xmlns="">
          <p:pic>
            <p:nvPicPr>
              <p:cNvPr id="18" name="Ink 17">
                <a:extLst>
                  <a:ext uri="{FF2B5EF4-FFF2-40B4-BE49-F238E27FC236}">
                    <a16:creationId xmlns:a16="http://schemas.microsoft.com/office/drawing/2014/main" id="{0E2C1581-C8E6-C6BF-8483-326DA497A4EC}"/>
                  </a:ext>
                </a:extLst>
              </p:cNvPr>
              <p:cNvPicPr/>
              <p:nvPr/>
            </p:nvPicPr>
            <p:blipFill>
              <a:blip r:embed="rId5"/>
              <a:stretch>
                <a:fillRect/>
              </a:stretch>
            </p:blipFill>
            <p:spPr>
              <a:xfrm>
                <a:off x="2779083" y="2696549"/>
                <a:ext cx="322749" cy="3062442"/>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9" name="Ink 18">
                <a:extLst>
                  <a:ext uri="{FF2B5EF4-FFF2-40B4-BE49-F238E27FC236}">
                    <a16:creationId xmlns:a16="http://schemas.microsoft.com/office/drawing/2014/main" id="{9B07151A-5508-BBDF-A7C6-991C5FCA07A6}"/>
                  </a:ext>
                </a:extLst>
              </p14:cNvPr>
              <p14:cNvContentPartPr/>
              <p14:nvPr/>
            </p14:nvContentPartPr>
            <p14:xfrm>
              <a:off x="4920628" y="1309279"/>
              <a:ext cx="1880640" cy="651497"/>
            </p14:xfrm>
          </p:contentPart>
        </mc:Choice>
        <mc:Fallback xmlns="">
          <p:pic>
            <p:nvPicPr>
              <p:cNvPr id="19" name="Ink 18">
                <a:extLst>
                  <a:ext uri="{FF2B5EF4-FFF2-40B4-BE49-F238E27FC236}">
                    <a16:creationId xmlns:a16="http://schemas.microsoft.com/office/drawing/2014/main" id="{1B1A3244-C55C-57FD-5CAA-71AEB9D9B25C}"/>
                  </a:ext>
                </a:extLst>
              </p:cNvPr>
              <p:cNvPicPr/>
              <p:nvPr/>
            </p:nvPicPr>
            <p:blipFill>
              <a:blip r:embed="rId7"/>
              <a:stretch>
                <a:fillRect/>
              </a:stretch>
            </p:blipFill>
            <p:spPr>
              <a:xfrm>
                <a:off x="4911628" y="1300275"/>
                <a:ext cx="1898280" cy="669144"/>
              </a:xfrm>
              <a:prstGeom prst="rect">
                <a:avLst/>
              </a:prstGeom>
            </p:spPr>
          </p:pic>
        </mc:Fallback>
      </mc:AlternateContent>
      <p:sp>
        <p:nvSpPr>
          <p:cNvPr id="20" name="TextBox 19">
            <a:extLst>
              <a:ext uri="{FF2B5EF4-FFF2-40B4-BE49-F238E27FC236}">
                <a16:creationId xmlns:a16="http://schemas.microsoft.com/office/drawing/2014/main" id="{59FD6BA9-C1A9-70E2-F822-A408330A71F8}"/>
              </a:ext>
            </a:extLst>
          </p:cNvPr>
          <p:cNvSpPr txBox="1"/>
          <p:nvPr/>
        </p:nvSpPr>
        <p:spPr>
          <a:xfrm>
            <a:off x="6942594" y="822181"/>
            <a:ext cx="5024644" cy="1077218"/>
          </a:xfrm>
          <a:prstGeom prst="rect">
            <a:avLst/>
          </a:prstGeom>
          <a:noFill/>
        </p:spPr>
        <p:txBody>
          <a:bodyPr wrap="square" rtlCol="0">
            <a:spAutoFit/>
          </a:bodyPr>
          <a:lstStyle/>
          <a:p>
            <a:r>
              <a:rPr lang="en-US" sz="1600"/>
              <a:t>in first layer RNN, return_sequences = True is necessary for input to be fed into second RNN layer.  In second layer RNN, return_sequences = True too because we need to output everything to the TimeDistributed Dense layer.</a:t>
            </a:r>
          </a:p>
        </p:txBody>
      </p:sp>
      <mc:AlternateContent xmlns:mc="http://schemas.openxmlformats.org/markup-compatibility/2006" xmlns:p14="http://schemas.microsoft.com/office/powerpoint/2010/main">
        <mc:Choice Requires="p14">
          <p:contentPart p14:bwMode="auto" r:id="rId8">
            <p14:nvContentPartPr>
              <p14:cNvPr id="21" name="Ink 20">
                <a:extLst>
                  <a:ext uri="{FF2B5EF4-FFF2-40B4-BE49-F238E27FC236}">
                    <a16:creationId xmlns:a16="http://schemas.microsoft.com/office/drawing/2014/main" id="{90B08386-E32C-A3C8-6046-79988710D06B}"/>
                  </a:ext>
                </a:extLst>
              </p14:cNvPr>
              <p14:cNvContentPartPr/>
              <p14:nvPr/>
            </p14:nvContentPartPr>
            <p14:xfrm>
              <a:off x="6117628" y="1304600"/>
              <a:ext cx="704160" cy="656176"/>
            </p14:xfrm>
          </p:contentPart>
        </mc:Choice>
        <mc:Fallback xmlns="">
          <p:pic>
            <p:nvPicPr>
              <p:cNvPr id="21" name="Ink 20">
                <a:extLst>
                  <a:ext uri="{FF2B5EF4-FFF2-40B4-BE49-F238E27FC236}">
                    <a16:creationId xmlns:a16="http://schemas.microsoft.com/office/drawing/2014/main" id="{A0564663-77E6-F5EF-8BE7-F46C1B064EC0}"/>
                  </a:ext>
                </a:extLst>
              </p:cNvPr>
              <p:cNvPicPr/>
              <p:nvPr/>
            </p:nvPicPr>
            <p:blipFill>
              <a:blip r:embed="rId9"/>
              <a:stretch>
                <a:fillRect/>
              </a:stretch>
            </p:blipFill>
            <p:spPr>
              <a:xfrm>
                <a:off x="6108988" y="1295961"/>
                <a:ext cx="721800" cy="673813"/>
              </a:xfrm>
              <a:prstGeom prst="rect">
                <a:avLst/>
              </a:prstGeom>
            </p:spPr>
          </p:pic>
        </mc:Fallback>
      </mc:AlternateContent>
      <p:sp>
        <p:nvSpPr>
          <p:cNvPr id="26" name="TextBox 25">
            <a:extLst>
              <a:ext uri="{FF2B5EF4-FFF2-40B4-BE49-F238E27FC236}">
                <a16:creationId xmlns:a16="http://schemas.microsoft.com/office/drawing/2014/main" id="{08B5C976-8165-12EA-0785-CAAC5FB22CB8}"/>
              </a:ext>
            </a:extLst>
          </p:cNvPr>
          <p:cNvSpPr txBox="1"/>
          <p:nvPr/>
        </p:nvSpPr>
        <p:spPr>
          <a:xfrm>
            <a:off x="8454456" y="3804040"/>
            <a:ext cx="3628088" cy="584775"/>
          </a:xfrm>
          <a:prstGeom prst="rect">
            <a:avLst/>
          </a:prstGeom>
          <a:noFill/>
        </p:spPr>
        <p:txBody>
          <a:bodyPr wrap="square" rtlCol="0">
            <a:spAutoFit/>
          </a:bodyPr>
          <a:lstStyle/>
          <a:p>
            <a:r>
              <a:rPr lang="en-US" sz="1600"/>
              <a:t>So here’s the dense linear layer which  connects the last time step to the output.</a:t>
            </a:r>
          </a:p>
        </p:txBody>
      </p:sp>
      <mc:AlternateContent xmlns:mc="http://schemas.openxmlformats.org/markup-compatibility/2006" xmlns:p14="http://schemas.microsoft.com/office/powerpoint/2010/main">
        <mc:Choice Requires="p14">
          <p:contentPart p14:bwMode="auto" r:id="rId10">
            <p14:nvContentPartPr>
              <p14:cNvPr id="10" name="Ink 9">
                <a:extLst>
                  <a:ext uri="{FF2B5EF4-FFF2-40B4-BE49-F238E27FC236}">
                    <a16:creationId xmlns:a16="http://schemas.microsoft.com/office/drawing/2014/main" id="{9855D475-5D32-19C0-D81E-04525DB22B99}"/>
                  </a:ext>
                </a:extLst>
              </p14:cNvPr>
              <p14:cNvContentPartPr/>
              <p14:nvPr/>
            </p14:nvContentPartPr>
            <p14:xfrm>
              <a:off x="6551960" y="2336680"/>
              <a:ext cx="743760" cy="3526200"/>
            </p14:xfrm>
          </p:contentPart>
        </mc:Choice>
        <mc:Fallback xmlns="">
          <p:pic>
            <p:nvPicPr>
              <p:cNvPr id="10" name="Ink 9">
                <a:extLst>
                  <a:ext uri="{FF2B5EF4-FFF2-40B4-BE49-F238E27FC236}">
                    <a16:creationId xmlns:a16="http://schemas.microsoft.com/office/drawing/2014/main" id="{9855D475-5D32-19C0-D81E-04525DB22B99}"/>
                  </a:ext>
                </a:extLst>
              </p:cNvPr>
              <p:cNvPicPr/>
              <p:nvPr/>
            </p:nvPicPr>
            <p:blipFill>
              <a:blip r:embed="rId11"/>
              <a:stretch>
                <a:fillRect/>
              </a:stretch>
            </p:blipFill>
            <p:spPr>
              <a:xfrm>
                <a:off x="6542960" y="2327680"/>
                <a:ext cx="761400" cy="3543840"/>
              </a:xfrm>
              <a:prstGeom prst="rect">
                <a:avLst/>
              </a:prstGeom>
            </p:spPr>
          </p:pic>
        </mc:Fallback>
      </mc:AlternateContent>
    </p:spTree>
    <p:extLst>
      <p:ext uri="{BB962C8B-B14F-4D97-AF65-F5344CB8AC3E}">
        <p14:creationId xmlns:p14="http://schemas.microsoft.com/office/powerpoint/2010/main" val="36210387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3B672-DEE8-808D-7FA7-AB0D9ECB41EC}"/>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38A2C81-DED7-13D1-0CB0-F83B2A27D91E}"/>
              </a:ext>
            </a:extLst>
          </p:cNvPr>
          <p:cNvSpPr txBox="1"/>
          <p:nvPr/>
        </p:nvSpPr>
        <p:spPr>
          <a:xfrm>
            <a:off x="142802" y="1077583"/>
            <a:ext cx="9256888" cy="584775"/>
          </a:xfrm>
          <a:prstGeom prst="rect">
            <a:avLst/>
          </a:prstGeom>
          <a:noFill/>
        </p:spPr>
        <p:txBody>
          <a:bodyPr wrap="square" rtlCol="0">
            <a:spAutoFit/>
          </a:bodyPr>
          <a:lstStyle/>
          <a:p>
            <a:r>
              <a:rPr lang="en-US" sz="1600"/>
              <a:t>If we want to extract neither the last, nor all, but just a fraction of the final outputs, then we need to use a Lambda layer, and we have to take a </a:t>
            </a:r>
            <a:r>
              <a:rPr lang="en-US" sz="1600" b="1"/>
              <a:t>Functional network </a:t>
            </a:r>
            <a:r>
              <a:rPr lang="en-US" sz="1600"/>
              <a:t>approach to do this.  </a:t>
            </a:r>
          </a:p>
        </p:txBody>
      </p:sp>
      <p:sp>
        <p:nvSpPr>
          <p:cNvPr id="7" name="TextBox 6">
            <a:extLst>
              <a:ext uri="{FF2B5EF4-FFF2-40B4-BE49-F238E27FC236}">
                <a16:creationId xmlns:a16="http://schemas.microsoft.com/office/drawing/2014/main" id="{0366CABF-77DC-35E9-54A1-CA62F6CFE373}"/>
              </a:ext>
            </a:extLst>
          </p:cNvPr>
          <p:cNvSpPr txBox="1"/>
          <p:nvPr/>
        </p:nvSpPr>
        <p:spPr>
          <a:xfrm>
            <a:off x="142804" y="2378035"/>
            <a:ext cx="4320339" cy="369332"/>
          </a:xfrm>
          <a:prstGeom prst="rect">
            <a:avLst/>
          </a:prstGeom>
          <a:noFill/>
        </p:spPr>
        <p:txBody>
          <a:bodyPr wrap="square" rtlCol="0">
            <a:spAutoFit/>
          </a:bodyPr>
          <a:lstStyle/>
          <a:p>
            <a:r>
              <a:rPr lang="en-US"/>
              <a:t>layer_in = keras.layers.Input(shape = (4, 1))</a:t>
            </a:r>
          </a:p>
        </p:txBody>
      </p:sp>
      <p:sp>
        <p:nvSpPr>
          <p:cNvPr id="21" name="TextBox 20">
            <a:extLst>
              <a:ext uri="{FF2B5EF4-FFF2-40B4-BE49-F238E27FC236}">
                <a16:creationId xmlns:a16="http://schemas.microsoft.com/office/drawing/2014/main" id="{5BAC1BC8-DB42-996C-402D-48BDD8E378E4}"/>
              </a:ext>
            </a:extLst>
          </p:cNvPr>
          <p:cNvSpPr txBox="1"/>
          <p:nvPr/>
        </p:nvSpPr>
        <p:spPr>
          <a:xfrm rot="10800000" flipV="1">
            <a:off x="9274629" y="152796"/>
            <a:ext cx="2774567" cy="1077218"/>
          </a:xfrm>
          <a:prstGeom prst="rect">
            <a:avLst/>
          </a:prstGeom>
          <a:solidFill>
            <a:srgbClr val="D3F6B0"/>
          </a:solidFill>
          <a:ln>
            <a:solidFill>
              <a:schemeClr val="bg1"/>
            </a:solidFill>
          </a:ln>
        </p:spPr>
        <p:txBody>
          <a:bodyPr wrap="square" rtlCol="0">
            <a:spAutoFit/>
          </a:bodyPr>
          <a:lstStyle/>
          <a:p>
            <a:r>
              <a:rPr lang="en-US" sz="1600"/>
              <a:t>Note SimpleRNN(return_state = False) by default, so we’re only getting the output back, not the hidden state as well.</a:t>
            </a:r>
          </a:p>
        </p:txBody>
      </p:sp>
      <p:sp>
        <p:nvSpPr>
          <p:cNvPr id="5" name="TextBox 4">
            <a:extLst>
              <a:ext uri="{FF2B5EF4-FFF2-40B4-BE49-F238E27FC236}">
                <a16:creationId xmlns:a16="http://schemas.microsoft.com/office/drawing/2014/main" id="{1E5C7678-17D9-7962-46DF-507F7E0725E8}"/>
              </a:ext>
            </a:extLst>
          </p:cNvPr>
          <p:cNvSpPr txBox="1"/>
          <p:nvPr/>
        </p:nvSpPr>
        <p:spPr>
          <a:xfrm>
            <a:off x="142805" y="1899892"/>
            <a:ext cx="3923304" cy="369332"/>
          </a:xfrm>
          <a:prstGeom prst="rect">
            <a:avLst/>
          </a:prstGeom>
          <a:noFill/>
        </p:spPr>
        <p:txBody>
          <a:bodyPr wrap="square">
            <a:spAutoFit/>
          </a:bodyPr>
          <a:lstStyle/>
          <a:p>
            <a:r>
              <a:rPr lang="en-US" sz="1800" b="1"/>
              <a:t>from keras.models import Model</a:t>
            </a:r>
          </a:p>
        </p:txBody>
      </p:sp>
      <p:sp>
        <p:nvSpPr>
          <p:cNvPr id="10" name="TextBox 9">
            <a:extLst>
              <a:ext uri="{FF2B5EF4-FFF2-40B4-BE49-F238E27FC236}">
                <a16:creationId xmlns:a16="http://schemas.microsoft.com/office/drawing/2014/main" id="{0991B9D3-1461-66A4-9EBD-9CA3192D39C9}"/>
              </a:ext>
            </a:extLst>
          </p:cNvPr>
          <p:cNvSpPr txBox="1"/>
          <p:nvPr/>
        </p:nvSpPr>
        <p:spPr>
          <a:xfrm>
            <a:off x="142803" y="3279267"/>
            <a:ext cx="7621194" cy="369332"/>
          </a:xfrm>
          <a:prstGeom prst="rect">
            <a:avLst/>
          </a:prstGeom>
          <a:noFill/>
        </p:spPr>
        <p:txBody>
          <a:bodyPr wrap="square" rtlCol="0">
            <a:spAutoFit/>
          </a:bodyPr>
          <a:lstStyle/>
          <a:p>
            <a:r>
              <a:rPr lang="en-US"/>
              <a:t>layer_1 = keras.layers.SimpleRNN(units = 2, return_sequences = True)(layer_in)</a:t>
            </a:r>
          </a:p>
        </p:txBody>
      </p:sp>
      <p:sp>
        <p:nvSpPr>
          <p:cNvPr id="11" name="TextBox 10">
            <a:extLst>
              <a:ext uri="{FF2B5EF4-FFF2-40B4-BE49-F238E27FC236}">
                <a16:creationId xmlns:a16="http://schemas.microsoft.com/office/drawing/2014/main" id="{3FAAD74D-B679-0A8C-F652-EA60D457618F}"/>
              </a:ext>
            </a:extLst>
          </p:cNvPr>
          <p:cNvSpPr txBox="1"/>
          <p:nvPr/>
        </p:nvSpPr>
        <p:spPr>
          <a:xfrm>
            <a:off x="142802" y="3819992"/>
            <a:ext cx="7594895" cy="369332"/>
          </a:xfrm>
          <a:prstGeom prst="rect">
            <a:avLst/>
          </a:prstGeom>
          <a:noFill/>
        </p:spPr>
        <p:txBody>
          <a:bodyPr wrap="square" rtlCol="0">
            <a:spAutoFit/>
          </a:bodyPr>
          <a:lstStyle/>
          <a:p>
            <a:r>
              <a:rPr lang="en-US"/>
              <a:t>layer_2 = keras.layers.SimpleRNN(units = 2, return_sequences = True)(layer_1)</a:t>
            </a:r>
          </a:p>
        </p:txBody>
      </p:sp>
      <p:sp>
        <p:nvSpPr>
          <p:cNvPr id="8" name="Rectangle 7">
            <a:extLst>
              <a:ext uri="{FF2B5EF4-FFF2-40B4-BE49-F238E27FC236}">
                <a16:creationId xmlns:a16="http://schemas.microsoft.com/office/drawing/2014/main" id="{3BF08C8D-A758-8124-DD6D-52056C071ED0}"/>
              </a:ext>
            </a:extLst>
          </p:cNvPr>
          <p:cNvSpPr/>
          <p:nvPr/>
        </p:nvSpPr>
        <p:spPr>
          <a:xfrm>
            <a:off x="3202800" y="184668"/>
            <a:ext cx="5501919" cy="461665"/>
          </a:xfrm>
          <a:prstGeom prst="rect">
            <a:avLst/>
          </a:prstGeom>
        </p:spPr>
        <p:txBody>
          <a:bodyPr wrap="square">
            <a:spAutoFit/>
          </a:bodyPr>
          <a:lstStyle/>
          <a:p>
            <a:r>
              <a:rPr lang="en-US" sz="2400" b="1" u="sng">
                <a:solidFill>
                  <a:srgbClr val="FF0000"/>
                </a:solidFill>
              </a:rPr>
              <a:t>Tensor Flow: RNN Layers + Lambda Layer</a:t>
            </a:r>
          </a:p>
        </p:txBody>
      </p:sp>
      <p:sp>
        <p:nvSpPr>
          <p:cNvPr id="17" name="TextBox 16">
            <a:extLst>
              <a:ext uri="{FF2B5EF4-FFF2-40B4-BE49-F238E27FC236}">
                <a16:creationId xmlns:a16="http://schemas.microsoft.com/office/drawing/2014/main" id="{6E60FAF1-6946-39A4-9754-C1F755413976}"/>
              </a:ext>
            </a:extLst>
          </p:cNvPr>
          <p:cNvSpPr txBox="1"/>
          <p:nvPr/>
        </p:nvSpPr>
        <p:spPr>
          <a:xfrm>
            <a:off x="5100320" y="2164204"/>
            <a:ext cx="6275483" cy="954107"/>
          </a:xfrm>
          <a:prstGeom prst="rect">
            <a:avLst/>
          </a:prstGeom>
          <a:noFill/>
        </p:spPr>
        <p:txBody>
          <a:bodyPr wrap="square" rtlCol="0">
            <a:spAutoFit/>
          </a:bodyPr>
          <a:lstStyle/>
          <a:p>
            <a:r>
              <a:rPr lang="en-US" sz="1400"/>
              <a:t>so </a:t>
            </a:r>
            <a:r>
              <a:rPr lang="en-US" sz="1400" i="1"/>
              <a:t>input</a:t>
            </a:r>
            <a:r>
              <a:rPr lang="en-US" sz="1400"/>
              <a:t> just defines the shape of the input nodes.  There is no ‘output’ for the input.  So this is unlike the Sequential stuff where we’re accustomed to defining an input and output archicture for a layer.  Here we’re saying there are 4 input time steps, and dimensionality of each input is 1.</a:t>
            </a:r>
          </a:p>
        </p:txBody>
      </p:sp>
      <p:sp>
        <p:nvSpPr>
          <p:cNvPr id="12" name="TextBox 11">
            <a:extLst>
              <a:ext uri="{FF2B5EF4-FFF2-40B4-BE49-F238E27FC236}">
                <a16:creationId xmlns:a16="http://schemas.microsoft.com/office/drawing/2014/main" id="{96C14AFB-E28D-D43C-7ACF-AD2406BACCEE}"/>
              </a:ext>
            </a:extLst>
          </p:cNvPr>
          <p:cNvSpPr txBox="1"/>
          <p:nvPr/>
        </p:nvSpPr>
        <p:spPr>
          <a:xfrm>
            <a:off x="142803" y="5134749"/>
            <a:ext cx="7456878" cy="369332"/>
          </a:xfrm>
          <a:prstGeom prst="rect">
            <a:avLst/>
          </a:prstGeom>
          <a:noFill/>
        </p:spPr>
        <p:txBody>
          <a:bodyPr wrap="square" rtlCol="0">
            <a:spAutoFit/>
          </a:bodyPr>
          <a:lstStyle/>
          <a:p>
            <a:r>
              <a:rPr lang="en-US"/>
              <a:t>layer_4 = keras.layers.TimeDistributed(keras.layers.Dense(units = 2))(layer_3)</a:t>
            </a:r>
          </a:p>
        </p:txBody>
      </p:sp>
      <p:sp>
        <p:nvSpPr>
          <p:cNvPr id="15" name="TextBox 14">
            <a:extLst>
              <a:ext uri="{FF2B5EF4-FFF2-40B4-BE49-F238E27FC236}">
                <a16:creationId xmlns:a16="http://schemas.microsoft.com/office/drawing/2014/main" id="{6298E10B-2FDB-A8C0-5E07-32281B15B5DB}"/>
              </a:ext>
            </a:extLst>
          </p:cNvPr>
          <p:cNvSpPr txBox="1"/>
          <p:nvPr/>
        </p:nvSpPr>
        <p:spPr>
          <a:xfrm>
            <a:off x="166614" y="6229057"/>
            <a:ext cx="4933706" cy="369332"/>
          </a:xfrm>
          <a:prstGeom prst="rect">
            <a:avLst/>
          </a:prstGeom>
          <a:noFill/>
        </p:spPr>
        <p:txBody>
          <a:bodyPr wrap="square" rtlCol="0">
            <a:spAutoFit/>
          </a:bodyPr>
          <a:lstStyle/>
          <a:p>
            <a:r>
              <a:rPr lang="en-US"/>
              <a:t>nn = Model(inputs = layer_in, outputs = layer_out)</a:t>
            </a:r>
          </a:p>
        </p:txBody>
      </p:sp>
      <mc:AlternateContent xmlns:mc="http://schemas.openxmlformats.org/markup-compatibility/2006" xmlns:p14="http://schemas.microsoft.com/office/powerpoint/2010/main">
        <mc:Choice Requires="p14">
          <p:contentPart p14:bwMode="auto" r:id="rId3">
            <p14:nvContentPartPr>
              <p14:cNvPr id="18" name="Ink 17">
                <a:extLst>
                  <a:ext uri="{FF2B5EF4-FFF2-40B4-BE49-F238E27FC236}">
                    <a16:creationId xmlns:a16="http://schemas.microsoft.com/office/drawing/2014/main" id="{76CE72CE-0400-0AF1-312C-EF0E68065A61}"/>
                  </a:ext>
                </a:extLst>
              </p14:cNvPr>
              <p14:cNvContentPartPr/>
              <p14:nvPr/>
            </p14:nvContentPartPr>
            <p14:xfrm>
              <a:off x="4463143" y="2533983"/>
              <a:ext cx="476280" cy="73800"/>
            </p14:xfrm>
          </p:contentPart>
        </mc:Choice>
        <mc:Fallback xmlns="">
          <p:pic>
            <p:nvPicPr>
              <p:cNvPr id="18" name="Ink 17">
                <a:extLst>
                  <a:ext uri="{FF2B5EF4-FFF2-40B4-BE49-F238E27FC236}">
                    <a16:creationId xmlns:a16="http://schemas.microsoft.com/office/drawing/2014/main" id="{76CE72CE-0400-0AF1-312C-EF0E68065A61}"/>
                  </a:ext>
                </a:extLst>
              </p:cNvPr>
              <p:cNvPicPr/>
              <p:nvPr/>
            </p:nvPicPr>
            <p:blipFill>
              <a:blip r:embed="rId4"/>
              <a:stretch>
                <a:fillRect/>
              </a:stretch>
            </p:blipFill>
            <p:spPr>
              <a:xfrm>
                <a:off x="4454143" y="2524983"/>
                <a:ext cx="493920" cy="91440"/>
              </a:xfrm>
              <a:prstGeom prst="rect">
                <a:avLst/>
              </a:prstGeom>
            </p:spPr>
          </p:pic>
        </mc:Fallback>
      </mc:AlternateContent>
      <p:sp>
        <p:nvSpPr>
          <p:cNvPr id="19" name="TextBox 18">
            <a:extLst>
              <a:ext uri="{FF2B5EF4-FFF2-40B4-BE49-F238E27FC236}">
                <a16:creationId xmlns:a16="http://schemas.microsoft.com/office/drawing/2014/main" id="{EFB7A99E-F094-2E24-7262-A5CFC0F3B814}"/>
              </a:ext>
            </a:extLst>
          </p:cNvPr>
          <p:cNvSpPr txBox="1"/>
          <p:nvPr/>
        </p:nvSpPr>
        <p:spPr>
          <a:xfrm>
            <a:off x="166614" y="4395979"/>
            <a:ext cx="5787146" cy="369332"/>
          </a:xfrm>
          <a:prstGeom prst="rect">
            <a:avLst/>
          </a:prstGeom>
          <a:noFill/>
        </p:spPr>
        <p:txBody>
          <a:bodyPr wrap="square" rtlCol="0">
            <a:spAutoFit/>
          </a:bodyPr>
          <a:lstStyle/>
          <a:p>
            <a:r>
              <a:rPr lang="en-US"/>
              <a:t>layer_3 = keras.layers.Lambda(lambda x: x[:, -T:, :])(layer_2)</a:t>
            </a:r>
          </a:p>
        </p:txBody>
      </p:sp>
      <mc:AlternateContent xmlns:mc="http://schemas.openxmlformats.org/markup-compatibility/2006" xmlns:p14="http://schemas.microsoft.com/office/powerpoint/2010/main">
        <mc:Choice Requires="p14">
          <p:contentPart p14:bwMode="auto" r:id="rId5">
            <p14:nvContentPartPr>
              <p14:cNvPr id="20" name="Ink 19">
                <a:extLst>
                  <a:ext uri="{FF2B5EF4-FFF2-40B4-BE49-F238E27FC236}">
                    <a16:creationId xmlns:a16="http://schemas.microsoft.com/office/drawing/2014/main" id="{1D3AEC28-067A-2ABF-184D-8294EA415AC5}"/>
                  </a:ext>
                </a:extLst>
              </p14:cNvPr>
              <p14:cNvContentPartPr/>
              <p14:nvPr/>
            </p14:nvContentPartPr>
            <p14:xfrm>
              <a:off x="7995920" y="3484800"/>
              <a:ext cx="395640" cy="360"/>
            </p14:xfrm>
          </p:contentPart>
        </mc:Choice>
        <mc:Fallback xmlns="">
          <p:pic>
            <p:nvPicPr>
              <p:cNvPr id="20" name="Ink 19">
                <a:extLst>
                  <a:ext uri="{FF2B5EF4-FFF2-40B4-BE49-F238E27FC236}">
                    <a16:creationId xmlns:a16="http://schemas.microsoft.com/office/drawing/2014/main" id="{1D3AEC28-067A-2ABF-184D-8294EA415AC5}"/>
                  </a:ext>
                </a:extLst>
              </p:cNvPr>
              <p:cNvPicPr/>
              <p:nvPr/>
            </p:nvPicPr>
            <p:blipFill>
              <a:blip r:embed="rId6"/>
              <a:stretch>
                <a:fillRect/>
              </a:stretch>
            </p:blipFill>
            <p:spPr>
              <a:xfrm>
                <a:off x="7986920" y="3475800"/>
                <a:ext cx="413280" cy="18000"/>
              </a:xfrm>
              <a:prstGeom prst="rect">
                <a:avLst/>
              </a:prstGeom>
            </p:spPr>
          </p:pic>
        </mc:Fallback>
      </mc:AlternateContent>
      <p:sp>
        <p:nvSpPr>
          <p:cNvPr id="22" name="TextBox 21">
            <a:extLst>
              <a:ext uri="{FF2B5EF4-FFF2-40B4-BE49-F238E27FC236}">
                <a16:creationId xmlns:a16="http://schemas.microsoft.com/office/drawing/2014/main" id="{93406483-8064-88C0-CA6A-18BBABA0305B}"/>
              </a:ext>
            </a:extLst>
          </p:cNvPr>
          <p:cNvSpPr txBox="1"/>
          <p:nvPr/>
        </p:nvSpPr>
        <p:spPr>
          <a:xfrm>
            <a:off x="8473439" y="3283433"/>
            <a:ext cx="3277457" cy="307777"/>
          </a:xfrm>
          <a:prstGeom prst="rect">
            <a:avLst/>
          </a:prstGeom>
          <a:noFill/>
        </p:spPr>
        <p:txBody>
          <a:bodyPr wrap="square" rtlCol="0">
            <a:spAutoFit/>
          </a:bodyPr>
          <a:lstStyle/>
          <a:p>
            <a:r>
              <a:rPr lang="en-US" sz="1400"/>
              <a:t>output is (batches, timesteps, units)</a:t>
            </a:r>
          </a:p>
        </p:txBody>
      </p:sp>
      <mc:AlternateContent xmlns:mc="http://schemas.openxmlformats.org/markup-compatibility/2006" xmlns:p14="http://schemas.microsoft.com/office/powerpoint/2010/main">
        <mc:Choice Requires="p14">
          <p:contentPart p14:bwMode="auto" r:id="rId7">
            <p14:nvContentPartPr>
              <p14:cNvPr id="23" name="Ink 22">
                <a:extLst>
                  <a:ext uri="{FF2B5EF4-FFF2-40B4-BE49-F238E27FC236}">
                    <a16:creationId xmlns:a16="http://schemas.microsoft.com/office/drawing/2014/main" id="{62591C27-5A2C-8194-ECD6-A2C1510C39A6}"/>
                  </a:ext>
                </a:extLst>
              </p14:cNvPr>
              <p14:cNvContentPartPr/>
              <p14:nvPr/>
            </p14:nvContentPartPr>
            <p14:xfrm>
              <a:off x="7737697" y="4011550"/>
              <a:ext cx="395640" cy="360"/>
            </p14:xfrm>
          </p:contentPart>
        </mc:Choice>
        <mc:Fallback xmlns="">
          <p:pic>
            <p:nvPicPr>
              <p:cNvPr id="23" name="Ink 22">
                <a:extLst>
                  <a:ext uri="{FF2B5EF4-FFF2-40B4-BE49-F238E27FC236}">
                    <a16:creationId xmlns:a16="http://schemas.microsoft.com/office/drawing/2014/main" id="{62591C27-5A2C-8194-ECD6-A2C1510C39A6}"/>
                  </a:ext>
                </a:extLst>
              </p:cNvPr>
              <p:cNvPicPr/>
              <p:nvPr/>
            </p:nvPicPr>
            <p:blipFill>
              <a:blip r:embed="rId6"/>
              <a:stretch>
                <a:fillRect/>
              </a:stretch>
            </p:blipFill>
            <p:spPr>
              <a:xfrm>
                <a:off x="7728697" y="4002550"/>
                <a:ext cx="413280" cy="18000"/>
              </a:xfrm>
              <a:prstGeom prst="rect">
                <a:avLst/>
              </a:prstGeom>
            </p:spPr>
          </p:pic>
        </mc:Fallback>
      </mc:AlternateContent>
      <p:sp>
        <p:nvSpPr>
          <p:cNvPr id="24" name="TextBox 23">
            <a:extLst>
              <a:ext uri="{FF2B5EF4-FFF2-40B4-BE49-F238E27FC236}">
                <a16:creationId xmlns:a16="http://schemas.microsoft.com/office/drawing/2014/main" id="{D0863A52-7202-2BF2-AA2E-3A62228E4556}"/>
              </a:ext>
            </a:extLst>
          </p:cNvPr>
          <p:cNvSpPr txBox="1"/>
          <p:nvPr/>
        </p:nvSpPr>
        <p:spPr>
          <a:xfrm>
            <a:off x="8286336" y="3835381"/>
            <a:ext cx="3174143" cy="338554"/>
          </a:xfrm>
          <a:prstGeom prst="rect">
            <a:avLst/>
          </a:prstGeom>
          <a:noFill/>
        </p:spPr>
        <p:txBody>
          <a:bodyPr wrap="square" rtlCol="0">
            <a:spAutoFit/>
          </a:bodyPr>
          <a:lstStyle/>
          <a:p>
            <a:r>
              <a:rPr lang="en-US" sz="1400"/>
              <a:t>output is (batches, timesteps, units</a:t>
            </a:r>
            <a:r>
              <a:rPr lang="en-US" sz="1600"/>
              <a:t>)</a:t>
            </a:r>
          </a:p>
        </p:txBody>
      </p:sp>
      <mc:AlternateContent xmlns:mc="http://schemas.openxmlformats.org/markup-compatibility/2006" xmlns:p14="http://schemas.microsoft.com/office/powerpoint/2010/main">
        <mc:Choice Requires="p14">
          <p:contentPart p14:bwMode="auto" r:id="rId8">
            <p14:nvContentPartPr>
              <p14:cNvPr id="25" name="Ink 24">
                <a:extLst>
                  <a:ext uri="{FF2B5EF4-FFF2-40B4-BE49-F238E27FC236}">
                    <a16:creationId xmlns:a16="http://schemas.microsoft.com/office/drawing/2014/main" id="{03D2BD1B-2B35-C93F-E084-9EC8E3E798C4}"/>
                  </a:ext>
                </a:extLst>
              </p14:cNvPr>
              <p14:cNvContentPartPr/>
              <p14:nvPr/>
            </p14:nvContentPartPr>
            <p14:xfrm>
              <a:off x="5953760" y="4590159"/>
              <a:ext cx="395640" cy="360"/>
            </p14:xfrm>
          </p:contentPart>
        </mc:Choice>
        <mc:Fallback xmlns="">
          <p:pic>
            <p:nvPicPr>
              <p:cNvPr id="25" name="Ink 24">
                <a:extLst>
                  <a:ext uri="{FF2B5EF4-FFF2-40B4-BE49-F238E27FC236}">
                    <a16:creationId xmlns:a16="http://schemas.microsoft.com/office/drawing/2014/main" id="{03D2BD1B-2B35-C93F-E084-9EC8E3E798C4}"/>
                  </a:ext>
                </a:extLst>
              </p:cNvPr>
              <p:cNvPicPr/>
              <p:nvPr/>
            </p:nvPicPr>
            <p:blipFill>
              <a:blip r:embed="rId6"/>
              <a:stretch>
                <a:fillRect/>
              </a:stretch>
            </p:blipFill>
            <p:spPr>
              <a:xfrm>
                <a:off x="5944760" y="4581159"/>
                <a:ext cx="413280" cy="18000"/>
              </a:xfrm>
              <a:prstGeom prst="rect">
                <a:avLst/>
              </a:prstGeom>
            </p:spPr>
          </p:pic>
        </mc:Fallback>
      </mc:AlternateContent>
      <p:sp>
        <p:nvSpPr>
          <p:cNvPr id="26" name="TextBox 25">
            <a:extLst>
              <a:ext uri="{FF2B5EF4-FFF2-40B4-BE49-F238E27FC236}">
                <a16:creationId xmlns:a16="http://schemas.microsoft.com/office/drawing/2014/main" id="{A22FA678-0677-96EB-0261-BAB1AFEC65AA}"/>
              </a:ext>
            </a:extLst>
          </p:cNvPr>
          <p:cNvSpPr txBox="1"/>
          <p:nvPr/>
        </p:nvSpPr>
        <p:spPr>
          <a:xfrm>
            <a:off x="6572280" y="4394344"/>
            <a:ext cx="3834463" cy="523220"/>
          </a:xfrm>
          <a:prstGeom prst="rect">
            <a:avLst/>
          </a:prstGeom>
          <a:noFill/>
        </p:spPr>
        <p:txBody>
          <a:bodyPr wrap="square" rtlCol="0">
            <a:spAutoFit/>
          </a:bodyPr>
          <a:lstStyle/>
          <a:p>
            <a:r>
              <a:rPr lang="en-US" sz="1400"/>
              <a:t>here we’re extracting the last T time steps. So output is (batches, last T timesteps, units)</a:t>
            </a:r>
          </a:p>
        </p:txBody>
      </p:sp>
      <mc:AlternateContent xmlns:mc="http://schemas.openxmlformats.org/markup-compatibility/2006" xmlns:p14="http://schemas.microsoft.com/office/powerpoint/2010/main">
        <mc:Choice Requires="p14">
          <p:contentPart p14:bwMode="auto" r:id="rId9">
            <p14:nvContentPartPr>
              <p14:cNvPr id="27" name="Ink 26">
                <a:extLst>
                  <a:ext uri="{FF2B5EF4-FFF2-40B4-BE49-F238E27FC236}">
                    <a16:creationId xmlns:a16="http://schemas.microsoft.com/office/drawing/2014/main" id="{FC9A847D-C393-9693-234C-E3AF3B7B534B}"/>
                  </a:ext>
                </a:extLst>
              </p14:cNvPr>
              <p14:cNvContentPartPr/>
              <p14:nvPr/>
            </p14:nvContentPartPr>
            <p14:xfrm>
              <a:off x="7536254" y="5319415"/>
              <a:ext cx="395640" cy="360"/>
            </p14:xfrm>
          </p:contentPart>
        </mc:Choice>
        <mc:Fallback xmlns="">
          <p:pic>
            <p:nvPicPr>
              <p:cNvPr id="27" name="Ink 26">
                <a:extLst>
                  <a:ext uri="{FF2B5EF4-FFF2-40B4-BE49-F238E27FC236}">
                    <a16:creationId xmlns:a16="http://schemas.microsoft.com/office/drawing/2014/main" id="{FC9A847D-C393-9693-234C-E3AF3B7B534B}"/>
                  </a:ext>
                </a:extLst>
              </p:cNvPr>
              <p:cNvPicPr/>
              <p:nvPr/>
            </p:nvPicPr>
            <p:blipFill>
              <a:blip r:embed="rId6"/>
              <a:stretch>
                <a:fillRect/>
              </a:stretch>
            </p:blipFill>
            <p:spPr>
              <a:xfrm>
                <a:off x="7527254" y="5310415"/>
                <a:ext cx="413280" cy="18000"/>
              </a:xfrm>
              <a:prstGeom prst="rect">
                <a:avLst/>
              </a:prstGeom>
            </p:spPr>
          </p:pic>
        </mc:Fallback>
      </mc:AlternateContent>
      <p:sp>
        <p:nvSpPr>
          <p:cNvPr id="28" name="TextBox 27">
            <a:extLst>
              <a:ext uri="{FF2B5EF4-FFF2-40B4-BE49-F238E27FC236}">
                <a16:creationId xmlns:a16="http://schemas.microsoft.com/office/drawing/2014/main" id="{F3CA9471-8155-59EB-8878-47E2C546C080}"/>
              </a:ext>
            </a:extLst>
          </p:cNvPr>
          <p:cNvSpPr txBox="1"/>
          <p:nvPr/>
        </p:nvSpPr>
        <p:spPr>
          <a:xfrm>
            <a:off x="8127362" y="5139438"/>
            <a:ext cx="3333118" cy="954107"/>
          </a:xfrm>
          <a:prstGeom prst="rect">
            <a:avLst/>
          </a:prstGeom>
          <a:noFill/>
        </p:spPr>
        <p:txBody>
          <a:bodyPr wrap="square" rtlCol="0">
            <a:spAutoFit/>
          </a:bodyPr>
          <a:lstStyle/>
          <a:p>
            <a:r>
              <a:rPr lang="en-US" sz="1400"/>
              <a:t>Now we’re connecting to a linear network.  Note the units here (2) don’t have to match the units in the LSTM network (also 2).  output is (batches, timesteps, units).</a:t>
            </a:r>
          </a:p>
        </p:txBody>
      </p:sp>
      <p:sp>
        <p:nvSpPr>
          <p:cNvPr id="2" name="TextBox 1">
            <a:extLst>
              <a:ext uri="{FF2B5EF4-FFF2-40B4-BE49-F238E27FC236}">
                <a16:creationId xmlns:a16="http://schemas.microsoft.com/office/drawing/2014/main" id="{BACB3F8A-6480-74AB-0736-9179FDF7E42D}"/>
              </a:ext>
            </a:extLst>
          </p:cNvPr>
          <p:cNvSpPr txBox="1"/>
          <p:nvPr/>
        </p:nvSpPr>
        <p:spPr>
          <a:xfrm>
            <a:off x="142802" y="5683550"/>
            <a:ext cx="7594895" cy="369332"/>
          </a:xfrm>
          <a:prstGeom prst="rect">
            <a:avLst/>
          </a:prstGeom>
          <a:noFill/>
        </p:spPr>
        <p:txBody>
          <a:bodyPr wrap="square" rtlCol="0">
            <a:spAutoFit/>
          </a:bodyPr>
          <a:lstStyle/>
          <a:p>
            <a:r>
              <a:rPr lang="en-US"/>
              <a:t>layer_out = keras.layers.TimeDistributed(keras.layers.Dense(units = 1))(layer_4)</a:t>
            </a:r>
          </a:p>
        </p:txBody>
      </p:sp>
      <p:sp>
        <p:nvSpPr>
          <p:cNvPr id="6" name="TextBox 5">
            <a:extLst>
              <a:ext uri="{FF2B5EF4-FFF2-40B4-BE49-F238E27FC236}">
                <a16:creationId xmlns:a16="http://schemas.microsoft.com/office/drawing/2014/main" id="{D178218E-C9CF-1C87-99C5-F0E258ADB6A1}"/>
              </a:ext>
            </a:extLst>
          </p:cNvPr>
          <p:cNvSpPr txBox="1"/>
          <p:nvPr/>
        </p:nvSpPr>
        <p:spPr>
          <a:xfrm>
            <a:off x="8286336" y="6198828"/>
            <a:ext cx="3464560" cy="523220"/>
          </a:xfrm>
          <a:prstGeom prst="rect">
            <a:avLst/>
          </a:prstGeom>
          <a:noFill/>
        </p:spPr>
        <p:txBody>
          <a:bodyPr wrap="square" rtlCol="0">
            <a:spAutoFit/>
          </a:bodyPr>
          <a:lstStyle/>
          <a:p>
            <a:r>
              <a:rPr lang="en-US" sz="1400"/>
              <a:t>if predicting a single number, then units = 1.  output is (batches, timesteps, units)</a:t>
            </a:r>
          </a:p>
        </p:txBody>
      </p:sp>
      <mc:AlternateContent xmlns:mc="http://schemas.openxmlformats.org/markup-compatibility/2006" xmlns:p14="http://schemas.microsoft.com/office/powerpoint/2010/main">
        <mc:Choice Requires="p14">
          <p:contentPart p14:bwMode="auto" r:id="rId10">
            <p14:nvContentPartPr>
              <p14:cNvPr id="9" name="Ink 8">
                <a:extLst>
                  <a:ext uri="{FF2B5EF4-FFF2-40B4-BE49-F238E27FC236}">
                    <a16:creationId xmlns:a16="http://schemas.microsoft.com/office/drawing/2014/main" id="{A08A9835-4C31-181F-A1EC-62866927D32C}"/>
                  </a:ext>
                </a:extLst>
              </p14:cNvPr>
              <p14:cNvContentPartPr/>
              <p14:nvPr/>
            </p14:nvContentPartPr>
            <p14:xfrm>
              <a:off x="7674223" y="5900177"/>
              <a:ext cx="471600" cy="545040"/>
            </p14:xfrm>
          </p:contentPart>
        </mc:Choice>
        <mc:Fallback xmlns="">
          <p:pic>
            <p:nvPicPr>
              <p:cNvPr id="9" name="Ink 8">
                <a:extLst>
                  <a:ext uri="{FF2B5EF4-FFF2-40B4-BE49-F238E27FC236}">
                    <a16:creationId xmlns:a16="http://schemas.microsoft.com/office/drawing/2014/main" id="{A08A9835-4C31-181F-A1EC-62866927D32C}"/>
                  </a:ext>
                </a:extLst>
              </p:cNvPr>
              <p:cNvPicPr/>
              <p:nvPr/>
            </p:nvPicPr>
            <p:blipFill>
              <a:blip r:embed="rId11"/>
              <a:stretch>
                <a:fillRect/>
              </a:stretch>
            </p:blipFill>
            <p:spPr>
              <a:xfrm>
                <a:off x="7665583" y="5891177"/>
                <a:ext cx="489240" cy="562680"/>
              </a:xfrm>
              <a:prstGeom prst="rect">
                <a:avLst/>
              </a:prstGeom>
            </p:spPr>
          </p:pic>
        </mc:Fallback>
      </mc:AlternateContent>
    </p:spTree>
    <p:extLst>
      <p:ext uri="{BB962C8B-B14F-4D97-AF65-F5344CB8AC3E}">
        <p14:creationId xmlns:p14="http://schemas.microsoft.com/office/powerpoint/2010/main" val="25735797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3544368" cy="461665"/>
          </a:xfrm>
          <a:prstGeom prst="rect">
            <a:avLst/>
          </a:prstGeom>
        </p:spPr>
        <p:txBody>
          <a:bodyPr wrap="none">
            <a:spAutoFit/>
          </a:bodyPr>
          <a:lstStyle/>
          <a:p>
            <a:r>
              <a:rPr lang="en-US" sz="2400" b="1" u="sng">
                <a:solidFill>
                  <a:srgbClr val="0066FF"/>
                </a:solidFill>
              </a:rPr>
              <a:t>Tensor Flow: preliminaries</a:t>
            </a:r>
          </a:p>
        </p:txBody>
      </p:sp>
      <p:pic>
        <p:nvPicPr>
          <p:cNvPr id="2" name="Picture 1">
            <a:extLst>
              <a:ext uri="{FF2B5EF4-FFF2-40B4-BE49-F238E27FC236}">
                <a16:creationId xmlns:a16="http://schemas.microsoft.com/office/drawing/2014/main" id="{2C292117-27FA-DC91-10F6-FD167C4EE378}"/>
              </a:ext>
            </a:extLst>
          </p:cNvPr>
          <p:cNvPicPr>
            <a:picLocks noChangeAspect="1"/>
          </p:cNvPicPr>
          <p:nvPr/>
        </p:nvPicPr>
        <p:blipFill>
          <a:blip r:embed="rId3"/>
          <a:stretch>
            <a:fillRect/>
          </a:stretch>
        </p:blipFill>
        <p:spPr>
          <a:xfrm>
            <a:off x="451992" y="841198"/>
            <a:ext cx="3894157" cy="1714649"/>
          </a:xfrm>
          <a:prstGeom prst="rect">
            <a:avLst/>
          </a:prstGeom>
        </p:spPr>
      </p:pic>
      <p:pic>
        <p:nvPicPr>
          <p:cNvPr id="4" name="Picture 3">
            <a:extLst>
              <a:ext uri="{FF2B5EF4-FFF2-40B4-BE49-F238E27FC236}">
                <a16:creationId xmlns:a16="http://schemas.microsoft.com/office/drawing/2014/main" id="{BABB5C19-1058-C641-7EA8-5CDCB3D55EC6}"/>
              </a:ext>
            </a:extLst>
          </p:cNvPr>
          <p:cNvPicPr>
            <a:picLocks noChangeAspect="1"/>
          </p:cNvPicPr>
          <p:nvPr/>
        </p:nvPicPr>
        <p:blipFill>
          <a:blip r:embed="rId4"/>
          <a:stretch>
            <a:fillRect/>
          </a:stretch>
        </p:blipFill>
        <p:spPr>
          <a:xfrm>
            <a:off x="451992" y="2786202"/>
            <a:ext cx="9512156" cy="1892366"/>
          </a:xfrm>
          <a:prstGeom prst="rect">
            <a:avLst/>
          </a:prstGeom>
        </p:spPr>
      </p:pic>
      <p:pic>
        <p:nvPicPr>
          <p:cNvPr id="6" name="Picture 5">
            <a:extLst>
              <a:ext uri="{FF2B5EF4-FFF2-40B4-BE49-F238E27FC236}">
                <a16:creationId xmlns:a16="http://schemas.microsoft.com/office/drawing/2014/main" id="{9B573D94-1F1E-0179-A113-1421EE070BB8}"/>
              </a:ext>
            </a:extLst>
          </p:cNvPr>
          <p:cNvPicPr>
            <a:picLocks noChangeAspect="1"/>
          </p:cNvPicPr>
          <p:nvPr/>
        </p:nvPicPr>
        <p:blipFill>
          <a:blip r:embed="rId5"/>
          <a:stretch>
            <a:fillRect/>
          </a:stretch>
        </p:blipFill>
        <p:spPr>
          <a:xfrm>
            <a:off x="496336" y="4805449"/>
            <a:ext cx="11041918" cy="1945836"/>
          </a:xfrm>
          <a:prstGeom prst="rect">
            <a:avLst/>
          </a:prstGeom>
        </p:spPr>
      </p:pic>
      <p:sp>
        <p:nvSpPr>
          <p:cNvPr id="7" name="TextBox 6">
            <a:extLst>
              <a:ext uri="{FF2B5EF4-FFF2-40B4-BE49-F238E27FC236}">
                <a16:creationId xmlns:a16="http://schemas.microsoft.com/office/drawing/2014/main" id="{90EEF2BC-9031-2B4E-8EFD-FC75D4F33DC3}"/>
              </a:ext>
            </a:extLst>
          </p:cNvPr>
          <p:cNvSpPr txBox="1"/>
          <p:nvPr/>
        </p:nvSpPr>
        <p:spPr>
          <a:xfrm>
            <a:off x="6729335" y="1435510"/>
            <a:ext cx="3234813" cy="369332"/>
          </a:xfrm>
          <a:prstGeom prst="rect">
            <a:avLst/>
          </a:prstGeom>
          <a:noFill/>
        </p:spPr>
        <p:txBody>
          <a:bodyPr wrap="square" rtlCol="0">
            <a:spAutoFit/>
          </a:bodyPr>
          <a:lstStyle/>
          <a:p>
            <a:r>
              <a:rPr lang="en-US"/>
              <a:t>Here’s an example of this stuff.</a:t>
            </a:r>
          </a:p>
        </p:txBody>
      </p:sp>
      <mc:AlternateContent xmlns:mc="http://schemas.openxmlformats.org/markup-compatibility/2006" xmlns:p14="http://schemas.microsoft.com/office/powerpoint/2010/main">
        <mc:Choice Requires="p14">
          <p:contentPart p14:bwMode="auto" r:id="rId6">
            <p14:nvContentPartPr>
              <p14:cNvPr id="8" name="Ink 7">
                <a:extLst>
                  <a:ext uri="{FF2B5EF4-FFF2-40B4-BE49-F238E27FC236}">
                    <a16:creationId xmlns:a16="http://schemas.microsoft.com/office/drawing/2014/main" id="{0E58DB0D-0B5D-5225-D073-682FDD8978E9}"/>
                  </a:ext>
                </a:extLst>
              </p14:cNvPr>
              <p14:cNvContentPartPr/>
              <p14:nvPr/>
            </p14:nvContentPartPr>
            <p14:xfrm>
              <a:off x="6017295" y="3470628"/>
              <a:ext cx="234720" cy="1131480"/>
            </p14:xfrm>
          </p:contentPart>
        </mc:Choice>
        <mc:Fallback xmlns="">
          <p:pic>
            <p:nvPicPr>
              <p:cNvPr id="8" name="Ink 7">
                <a:extLst>
                  <a:ext uri="{FF2B5EF4-FFF2-40B4-BE49-F238E27FC236}">
                    <a16:creationId xmlns:a16="http://schemas.microsoft.com/office/drawing/2014/main" id="{0E58DB0D-0B5D-5225-D073-682FDD8978E9}"/>
                  </a:ext>
                </a:extLst>
              </p:cNvPr>
              <p:cNvPicPr/>
              <p:nvPr/>
            </p:nvPicPr>
            <p:blipFill>
              <a:blip r:embed="rId7"/>
              <a:stretch>
                <a:fillRect/>
              </a:stretch>
            </p:blipFill>
            <p:spPr>
              <a:xfrm>
                <a:off x="6011175" y="3464508"/>
                <a:ext cx="246960" cy="1143720"/>
              </a:xfrm>
              <a:prstGeom prst="rect">
                <a:avLst/>
              </a:prstGeom>
            </p:spPr>
          </p:pic>
        </mc:Fallback>
      </mc:AlternateContent>
      <p:sp>
        <p:nvSpPr>
          <p:cNvPr id="9" name="TextBox 8">
            <a:extLst>
              <a:ext uri="{FF2B5EF4-FFF2-40B4-BE49-F238E27FC236}">
                <a16:creationId xmlns:a16="http://schemas.microsoft.com/office/drawing/2014/main" id="{60424A5B-FCE4-8489-147F-81F6472F4C83}"/>
              </a:ext>
            </a:extLst>
          </p:cNvPr>
          <p:cNvSpPr txBox="1"/>
          <p:nvPr/>
        </p:nvSpPr>
        <p:spPr>
          <a:xfrm>
            <a:off x="6729336" y="3598606"/>
            <a:ext cx="2975104" cy="523220"/>
          </a:xfrm>
          <a:prstGeom prst="rect">
            <a:avLst/>
          </a:prstGeom>
          <a:noFill/>
        </p:spPr>
        <p:txBody>
          <a:bodyPr wrap="square" rtlCol="0">
            <a:spAutoFit/>
          </a:bodyPr>
          <a:lstStyle/>
          <a:p>
            <a:r>
              <a:rPr lang="en-US" sz="1400"/>
              <a:t>creating separate lists of file paths for each type of flower</a:t>
            </a:r>
          </a:p>
        </p:txBody>
      </p:sp>
      <p:sp>
        <p:nvSpPr>
          <p:cNvPr id="10" name="TextBox 9">
            <a:extLst>
              <a:ext uri="{FF2B5EF4-FFF2-40B4-BE49-F238E27FC236}">
                <a16:creationId xmlns:a16="http://schemas.microsoft.com/office/drawing/2014/main" id="{4FE1E638-255E-9CA6-DE6B-69B677A97ED9}"/>
              </a:ext>
            </a:extLst>
          </p:cNvPr>
          <p:cNvSpPr txBox="1"/>
          <p:nvPr/>
        </p:nvSpPr>
        <p:spPr>
          <a:xfrm>
            <a:off x="7539650" y="5778367"/>
            <a:ext cx="4156014" cy="738664"/>
          </a:xfrm>
          <a:prstGeom prst="rect">
            <a:avLst/>
          </a:prstGeom>
          <a:noFill/>
        </p:spPr>
        <p:txBody>
          <a:bodyPr wrap="square" rtlCol="0">
            <a:spAutoFit/>
          </a:bodyPr>
          <a:lstStyle/>
          <a:p>
            <a:r>
              <a:rPr lang="en-US" sz="1400"/>
              <a:t>creating a dictionary of </a:t>
            </a:r>
            <a:r>
              <a:rPr lang="en-US" sz="1400">
                <a:solidFill>
                  <a:srgbClr val="FF0000"/>
                </a:solidFill>
              </a:rPr>
              <a:t>{0: [list of daisy paths], 1: [list of rose paths], 2: [list of dandelion paths], 3: [list of tulips paths], 4: [list of sunflowers paths]}</a:t>
            </a:r>
          </a:p>
        </p:txBody>
      </p:sp>
      <mc:AlternateContent xmlns:mc="http://schemas.openxmlformats.org/markup-compatibility/2006" xmlns:p14="http://schemas.microsoft.com/office/powerpoint/2010/main">
        <mc:Choice Requires="p14">
          <p:contentPart p14:bwMode="auto" r:id="rId8">
            <p14:nvContentPartPr>
              <p14:cNvPr id="11" name="Ink 10">
                <a:extLst>
                  <a:ext uri="{FF2B5EF4-FFF2-40B4-BE49-F238E27FC236}">
                    <a16:creationId xmlns:a16="http://schemas.microsoft.com/office/drawing/2014/main" id="{5EE96118-821B-C01E-0023-1FD7CDC1913E}"/>
                  </a:ext>
                </a:extLst>
              </p14:cNvPr>
              <p14:cNvContentPartPr/>
              <p14:nvPr/>
            </p14:nvContentPartPr>
            <p14:xfrm>
              <a:off x="7123424" y="5619805"/>
              <a:ext cx="234720" cy="1131480"/>
            </p14:xfrm>
          </p:contentPart>
        </mc:Choice>
        <mc:Fallback xmlns="">
          <p:pic>
            <p:nvPicPr>
              <p:cNvPr id="11" name="Ink 10">
                <a:extLst>
                  <a:ext uri="{FF2B5EF4-FFF2-40B4-BE49-F238E27FC236}">
                    <a16:creationId xmlns:a16="http://schemas.microsoft.com/office/drawing/2014/main" id="{5EE96118-821B-C01E-0023-1FD7CDC1913E}"/>
                  </a:ext>
                </a:extLst>
              </p:cNvPr>
              <p:cNvPicPr/>
              <p:nvPr/>
            </p:nvPicPr>
            <p:blipFill>
              <a:blip r:embed="rId7"/>
              <a:stretch>
                <a:fillRect/>
              </a:stretch>
            </p:blipFill>
            <p:spPr>
              <a:xfrm>
                <a:off x="7117304" y="5613685"/>
                <a:ext cx="246960" cy="1143720"/>
              </a:xfrm>
              <a:prstGeom prst="rect">
                <a:avLst/>
              </a:prstGeom>
            </p:spPr>
          </p:pic>
        </mc:Fallback>
      </mc:AlternateContent>
    </p:spTree>
    <p:extLst>
      <p:ext uri="{BB962C8B-B14F-4D97-AF65-F5344CB8AC3E}">
        <p14:creationId xmlns:p14="http://schemas.microsoft.com/office/powerpoint/2010/main" val="36050610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041A8B-2BF9-8260-8F36-6A8C344E5497}"/>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05C79F7-86A8-B900-FA83-0336DF442F66}"/>
              </a:ext>
            </a:extLst>
          </p:cNvPr>
          <p:cNvPicPr>
            <a:picLocks noChangeAspect="1"/>
          </p:cNvPicPr>
          <p:nvPr/>
        </p:nvPicPr>
        <p:blipFill>
          <a:blip r:embed="rId3"/>
          <a:stretch>
            <a:fillRect/>
          </a:stretch>
        </p:blipFill>
        <p:spPr>
          <a:xfrm>
            <a:off x="428161" y="1759046"/>
            <a:ext cx="4464700" cy="4749681"/>
          </a:xfrm>
          <a:prstGeom prst="rect">
            <a:avLst/>
          </a:prstGeom>
        </p:spPr>
      </p:pic>
      <p:sp>
        <p:nvSpPr>
          <p:cNvPr id="4" name="TextBox 3">
            <a:extLst>
              <a:ext uri="{FF2B5EF4-FFF2-40B4-BE49-F238E27FC236}">
                <a16:creationId xmlns:a16="http://schemas.microsoft.com/office/drawing/2014/main" id="{F6A3DF1B-A3B3-FCA1-FF9F-CDDCB7D3254A}"/>
              </a:ext>
            </a:extLst>
          </p:cNvPr>
          <p:cNvSpPr txBox="1"/>
          <p:nvPr/>
        </p:nvSpPr>
        <p:spPr>
          <a:xfrm>
            <a:off x="373189" y="966574"/>
            <a:ext cx="7080958" cy="338554"/>
          </a:xfrm>
          <a:prstGeom prst="rect">
            <a:avLst/>
          </a:prstGeom>
          <a:noFill/>
        </p:spPr>
        <p:txBody>
          <a:bodyPr wrap="square" rtlCol="0">
            <a:spAutoFit/>
          </a:bodyPr>
          <a:lstStyle/>
          <a:p>
            <a:r>
              <a:rPr lang="en-US" sz="1600"/>
              <a:t>Here’s a visual reference to some of the terms on the last page.</a:t>
            </a:r>
          </a:p>
        </p:txBody>
      </p:sp>
      <p:sp>
        <p:nvSpPr>
          <p:cNvPr id="30" name="TextBox 29">
            <a:extLst>
              <a:ext uri="{FF2B5EF4-FFF2-40B4-BE49-F238E27FC236}">
                <a16:creationId xmlns:a16="http://schemas.microsoft.com/office/drawing/2014/main" id="{62561DEA-691D-2F56-DA7C-D6463CDE67D5}"/>
              </a:ext>
            </a:extLst>
          </p:cNvPr>
          <p:cNvSpPr txBox="1"/>
          <p:nvPr/>
        </p:nvSpPr>
        <p:spPr>
          <a:xfrm>
            <a:off x="4392748" y="2594136"/>
            <a:ext cx="2654366" cy="523220"/>
          </a:xfrm>
          <a:prstGeom prst="rect">
            <a:avLst/>
          </a:prstGeom>
          <a:noFill/>
        </p:spPr>
        <p:txBody>
          <a:bodyPr wrap="square" rtlCol="0">
            <a:spAutoFit/>
          </a:bodyPr>
          <a:lstStyle/>
          <a:p>
            <a:r>
              <a:rPr lang="en-US" sz="1400"/>
              <a:t>in this illustration, T = 2.  as we’re extracting the last two time-steps.</a:t>
            </a:r>
          </a:p>
        </p:txBody>
      </p:sp>
      <p:sp>
        <p:nvSpPr>
          <p:cNvPr id="33" name="TextBox 32">
            <a:extLst>
              <a:ext uri="{FF2B5EF4-FFF2-40B4-BE49-F238E27FC236}">
                <a16:creationId xmlns:a16="http://schemas.microsoft.com/office/drawing/2014/main" id="{CD938040-1558-3E09-59B6-5EEA4B523B11}"/>
              </a:ext>
            </a:extLst>
          </p:cNvPr>
          <p:cNvSpPr txBox="1"/>
          <p:nvPr/>
        </p:nvSpPr>
        <p:spPr>
          <a:xfrm>
            <a:off x="5248461" y="4511040"/>
            <a:ext cx="4531360" cy="738664"/>
          </a:xfrm>
          <a:prstGeom prst="rect">
            <a:avLst/>
          </a:prstGeom>
          <a:noFill/>
        </p:spPr>
        <p:txBody>
          <a:bodyPr wrap="square" rtlCol="0">
            <a:spAutoFit/>
          </a:bodyPr>
          <a:lstStyle/>
          <a:p>
            <a:r>
              <a:rPr lang="en-US" sz="1400"/>
              <a:t>here we’ve connected the last two time steps to a 2 × 1 linear network.  Note that we don’t </a:t>
            </a:r>
            <a:r>
              <a:rPr lang="en-US" sz="1400" i="1"/>
              <a:t>have</a:t>
            </a:r>
            <a:r>
              <a:rPr lang="en-US" sz="1400"/>
              <a:t> to have the same number of initial linear layer nodes  as hidden nodes.  </a:t>
            </a:r>
          </a:p>
        </p:txBody>
      </p:sp>
      <mc:AlternateContent xmlns:mc="http://schemas.openxmlformats.org/markup-compatibility/2006" xmlns:p14="http://schemas.microsoft.com/office/powerpoint/2010/main">
        <mc:Choice Requires="p14">
          <p:contentPart p14:bwMode="auto" r:id="rId4">
            <p14:nvContentPartPr>
              <p14:cNvPr id="35" name="Ink 34">
                <a:extLst>
                  <a:ext uri="{FF2B5EF4-FFF2-40B4-BE49-F238E27FC236}">
                    <a16:creationId xmlns:a16="http://schemas.microsoft.com/office/drawing/2014/main" id="{377D02A4-D1AE-CB5D-F3DE-2E1DE7FED94C}"/>
                  </a:ext>
                </a:extLst>
              </p14:cNvPr>
              <p14:cNvContentPartPr/>
              <p14:nvPr/>
            </p14:nvContentPartPr>
            <p14:xfrm>
              <a:off x="4092541" y="3252931"/>
              <a:ext cx="978120" cy="800280"/>
            </p14:xfrm>
          </p:contentPart>
        </mc:Choice>
        <mc:Fallback xmlns="">
          <p:pic>
            <p:nvPicPr>
              <p:cNvPr id="35" name="Ink 34">
                <a:extLst>
                  <a:ext uri="{FF2B5EF4-FFF2-40B4-BE49-F238E27FC236}">
                    <a16:creationId xmlns:a16="http://schemas.microsoft.com/office/drawing/2014/main" id="{377D02A4-D1AE-CB5D-F3DE-2E1DE7FED94C}"/>
                  </a:ext>
                </a:extLst>
              </p:cNvPr>
              <p:cNvPicPr/>
              <p:nvPr/>
            </p:nvPicPr>
            <p:blipFill>
              <a:blip r:embed="rId5"/>
              <a:stretch>
                <a:fillRect/>
              </a:stretch>
            </p:blipFill>
            <p:spPr>
              <a:xfrm>
                <a:off x="4083544" y="3243931"/>
                <a:ext cx="995754" cy="8179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6" name="Ink 35">
                <a:extLst>
                  <a:ext uri="{FF2B5EF4-FFF2-40B4-BE49-F238E27FC236}">
                    <a16:creationId xmlns:a16="http://schemas.microsoft.com/office/drawing/2014/main" id="{F5C3F45D-0D15-621E-1644-32F65AEE3011}"/>
                  </a:ext>
                </a:extLst>
              </p14:cNvPr>
              <p14:cNvContentPartPr/>
              <p14:nvPr/>
            </p14:nvContentPartPr>
            <p14:xfrm>
              <a:off x="3031308" y="4237320"/>
              <a:ext cx="1361440" cy="2113520"/>
            </p14:xfrm>
          </p:contentPart>
        </mc:Choice>
        <mc:Fallback xmlns="">
          <p:pic>
            <p:nvPicPr>
              <p:cNvPr id="36" name="Ink 35">
                <a:extLst>
                  <a:ext uri="{FF2B5EF4-FFF2-40B4-BE49-F238E27FC236}">
                    <a16:creationId xmlns:a16="http://schemas.microsoft.com/office/drawing/2014/main" id="{F5C3F45D-0D15-621E-1644-32F65AEE3011}"/>
                  </a:ext>
                </a:extLst>
              </p:cNvPr>
              <p:cNvPicPr/>
              <p:nvPr/>
            </p:nvPicPr>
            <p:blipFill>
              <a:blip r:embed="rId7"/>
              <a:stretch>
                <a:fillRect/>
              </a:stretch>
            </p:blipFill>
            <p:spPr>
              <a:xfrm>
                <a:off x="3022306" y="4228317"/>
                <a:ext cx="1379084" cy="2131166"/>
              </a:xfrm>
              <a:prstGeom prst="rect">
                <a:avLst/>
              </a:prstGeom>
            </p:spPr>
          </p:pic>
        </mc:Fallback>
      </mc:AlternateContent>
      <p:sp>
        <p:nvSpPr>
          <p:cNvPr id="37" name="TextBox 36">
            <a:extLst>
              <a:ext uri="{FF2B5EF4-FFF2-40B4-BE49-F238E27FC236}">
                <a16:creationId xmlns:a16="http://schemas.microsoft.com/office/drawing/2014/main" id="{1096C90B-8B7A-ECC3-D978-C015CE0EBE30}"/>
              </a:ext>
            </a:extLst>
          </p:cNvPr>
          <p:cNvSpPr txBox="1"/>
          <p:nvPr/>
        </p:nvSpPr>
        <p:spPr>
          <a:xfrm>
            <a:off x="5330597" y="5453930"/>
            <a:ext cx="4032663" cy="830997"/>
          </a:xfrm>
          <a:prstGeom prst="rect">
            <a:avLst/>
          </a:prstGeom>
          <a:solidFill>
            <a:srgbClr val="FFC000"/>
          </a:solidFill>
        </p:spPr>
        <p:txBody>
          <a:bodyPr wrap="square" rtlCol="0">
            <a:spAutoFit/>
          </a:bodyPr>
          <a:lstStyle/>
          <a:p>
            <a:r>
              <a:rPr lang="en-US" sz="1600"/>
              <a:t>If we don’t use TimeDistributed, but just Dense, then I think it would connect the four outputs into a single 2 × 1 linear network.  </a:t>
            </a:r>
          </a:p>
        </p:txBody>
      </p:sp>
      <p:cxnSp>
        <p:nvCxnSpPr>
          <p:cNvPr id="3" name="Straight Connector 2">
            <a:extLst>
              <a:ext uri="{FF2B5EF4-FFF2-40B4-BE49-F238E27FC236}">
                <a16:creationId xmlns:a16="http://schemas.microsoft.com/office/drawing/2014/main" id="{28675E3B-6B87-28C4-C7D8-F62CF3B6B218}"/>
              </a:ext>
            </a:extLst>
          </p:cNvPr>
          <p:cNvCxnSpPr/>
          <p:nvPr/>
        </p:nvCxnSpPr>
        <p:spPr>
          <a:xfrm>
            <a:off x="2696028" y="4511040"/>
            <a:ext cx="477520" cy="447040"/>
          </a:xfrm>
          <a:prstGeom prst="line">
            <a:avLst/>
          </a:prstGeom>
        </p:spPr>
        <p:style>
          <a:lnRef idx="1">
            <a:schemeClr val="dk1"/>
          </a:lnRef>
          <a:fillRef idx="0">
            <a:schemeClr val="dk1"/>
          </a:fillRef>
          <a:effectRef idx="0">
            <a:schemeClr val="dk1"/>
          </a:effectRef>
          <a:fontRef idx="minor">
            <a:schemeClr val="tx1"/>
          </a:fontRef>
        </p:style>
      </p:cxnSp>
      <p:cxnSp>
        <p:nvCxnSpPr>
          <p:cNvPr id="5" name="Straight Connector 4">
            <a:extLst>
              <a:ext uri="{FF2B5EF4-FFF2-40B4-BE49-F238E27FC236}">
                <a16:creationId xmlns:a16="http://schemas.microsoft.com/office/drawing/2014/main" id="{F4D75291-CEDA-56A0-ADBB-32C920B5DD94}"/>
              </a:ext>
            </a:extLst>
          </p:cNvPr>
          <p:cNvCxnSpPr>
            <a:cxnSpLocks/>
          </p:cNvCxnSpPr>
          <p:nvPr/>
        </p:nvCxnSpPr>
        <p:spPr>
          <a:xfrm flipV="1">
            <a:off x="2696028" y="4511040"/>
            <a:ext cx="477520" cy="447040"/>
          </a:xfrm>
          <a:prstGeom prst="line">
            <a:avLst/>
          </a:prstGeom>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1EE17C5-FA6C-4104-5D3A-A48C4290AAA8}"/>
              </a:ext>
            </a:extLst>
          </p:cNvPr>
          <p:cNvCxnSpPr>
            <a:cxnSpLocks/>
          </p:cNvCxnSpPr>
          <p:nvPr/>
        </p:nvCxnSpPr>
        <p:spPr>
          <a:xfrm>
            <a:off x="2675708" y="5567680"/>
            <a:ext cx="497840" cy="426720"/>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6F4591FA-6E27-7471-FF39-05B5E6DA8131}"/>
              </a:ext>
            </a:extLst>
          </p:cNvPr>
          <p:cNvCxnSpPr>
            <a:cxnSpLocks/>
          </p:cNvCxnSpPr>
          <p:nvPr/>
        </p:nvCxnSpPr>
        <p:spPr>
          <a:xfrm flipV="1">
            <a:off x="2675708" y="5567680"/>
            <a:ext cx="497840" cy="426720"/>
          </a:xfrm>
          <a:prstGeom prst="line">
            <a:avLst/>
          </a:prstGeom>
        </p:spPr>
        <p:style>
          <a:lnRef idx="1">
            <a:schemeClr val="dk1"/>
          </a:lnRef>
          <a:fillRef idx="0">
            <a:schemeClr val="dk1"/>
          </a:fillRef>
          <a:effectRef idx="0">
            <a:schemeClr val="dk1"/>
          </a:effectRef>
          <a:fontRef idx="minor">
            <a:schemeClr val="tx1"/>
          </a:fontRef>
        </p:style>
      </p:cxnSp>
      <p:sp>
        <p:nvSpPr>
          <p:cNvPr id="2" name="Rectangle 1">
            <a:extLst>
              <a:ext uri="{FF2B5EF4-FFF2-40B4-BE49-F238E27FC236}">
                <a16:creationId xmlns:a16="http://schemas.microsoft.com/office/drawing/2014/main" id="{CB09814D-4019-3E38-12F5-49F2C5E9DC6D}"/>
              </a:ext>
            </a:extLst>
          </p:cNvPr>
          <p:cNvSpPr/>
          <p:nvPr/>
        </p:nvSpPr>
        <p:spPr>
          <a:xfrm>
            <a:off x="3202800" y="184668"/>
            <a:ext cx="5501919" cy="461665"/>
          </a:xfrm>
          <a:prstGeom prst="rect">
            <a:avLst/>
          </a:prstGeom>
        </p:spPr>
        <p:txBody>
          <a:bodyPr wrap="square">
            <a:spAutoFit/>
          </a:bodyPr>
          <a:lstStyle/>
          <a:p>
            <a:r>
              <a:rPr lang="en-US" sz="2400" b="1" u="sng">
                <a:solidFill>
                  <a:srgbClr val="FF0000"/>
                </a:solidFill>
              </a:rPr>
              <a:t>Tensor Flow: RNN Layers + Lambda Layer</a:t>
            </a:r>
          </a:p>
        </p:txBody>
      </p:sp>
    </p:spTree>
    <p:extLst>
      <p:ext uri="{BB962C8B-B14F-4D97-AF65-F5344CB8AC3E}">
        <p14:creationId xmlns:p14="http://schemas.microsoft.com/office/powerpoint/2010/main" val="298648119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0BD15A-9DB4-A2E1-8E15-41A47A7DE3BF}"/>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5E825794-3C2A-CA56-EB19-6CB5688B2A29}"/>
              </a:ext>
            </a:extLst>
          </p:cNvPr>
          <p:cNvSpPr/>
          <p:nvPr/>
        </p:nvSpPr>
        <p:spPr>
          <a:xfrm>
            <a:off x="4214907" y="146637"/>
            <a:ext cx="3308150" cy="461665"/>
          </a:xfrm>
          <a:prstGeom prst="rect">
            <a:avLst/>
          </a:prstGeom>
        </p:spPr>
        <p:txBody>
          <a:bodyPr wrap="none">
            <a:spAutoFit/>
          </a:bodyPr>
          <a:lstStyle/>
          <a:p>
            <a:r>
              <a:rPr lang="en-US" sz="2400" b="1" u="sng">
                <a:solidFill>
                  <a:srgbClr val="FF0000"/>
                </a:solidFill>
              </a:rPr>
              <a:t>Tensor Flow: LSTM Layer</a:t>
            </a:r>
          </a:p>
        </p:txBody>
      </p:sp>
      <p:sp>
        <p:nvSpPr>
          <p:cNvPr id="4" name="TextBox 3">
            <a:extLst>
              <a:ext uri="{FF2B5EF4-FFF2-40B4-BE49-F238E27FC236}">
                <a16:creationId xmlns:a16="http://schemas.microsoft.com/office/drawing/2014/main" id="{40D279E4-A31F-5A99-C075-3F2A1C6C2311}"/>
              </a:ext>
            </a:extLst>
          </p:cNvPr>
          <p:cNvSpPr txBox="1"/>
          <p:nvPr/>
        </p:nvSpPr>
        <p:spPr>
          <a:xfrm>
            <a:off x="243420" y="1007274"/>
            <a:ext cx="11074820" cy="338554"/>
          </a:xfrm>
          <a:prstGeom prst="rect">
            <a:avLst/>
          </a:prstGeom>
          <a:noFill/>
        </p:spPr>
        <p:txBody>
          <a:bodyPr wrap="square" rtlCol="0">
            <a:spAutoFit/>
          </a:bodyPr>
          <a:lstStyle/>
          <a:p>
            <a:r>
              <a:rPr lang="en-US" sz="1600"/>
              <a:t>Now let’s look at LSTM’s.  First we declare a sequential network, and then can add an LSTM layer, say.</a:t>
            </a:r>
          </a:p>
        </p:txBody>
      </p:sp>
      <p:sp>
        <p:nvSpPr>
          <p:cNvPr id="2" name="TextBox 1">
            <a:extLst>
              <a:ext uri="{FF2B5EF4-FFF2-40B4-BE49-F238E27FC236}">
                <a16:creationId xmlns:a16="http://schemas.microsoft.com/office/drawing/2014/main" id="{FA296090-0BE9-3B21-399F-EA1A610BD941}"/>
              </a:ext>
            </a:extLst>
          </p:cNvPr>
          <p:cNvSpPr txBox="1"/>
          <p:nvPr/>
        </p:nvSpPr>
        <p:spPr>
          <a:xfrm>
            <a:off x="240278" y="1822463"/>
            <a:ext cx="1821049" cy="369332"/>
          </a:xfrm>
          <a:prstGeom prst="rect">
            <a:avLst/>
          </a:prstGeom>
          <a:noFill/>
        </p:spPr>
        <p:txBody>
          <a:bodyPr wrap="square" rtlCol="0">
            <a:spAutoFit/>
          </a:bodyPr>
          <a:lstStyle/>
          <a:p>
            <a:r>
              <a:rPr lang="en-US"/>
              <a:t>nn = Sequential()</a:t>
            </a:r>
          </a:p>
        </p:txBody>
      </p:sp>
      <p:sp>
        <p:nvSpPr>
          <p:cNvPr id="8" name="TextBox 7">
            <a:extLst>
              <a:ext uri="{FF2B5EF4-FFF2-40B4-BE49-F238E27FC236}">
                <a16:creationId xmlns:a16="http://schemas.microsoft.com/office/drawing/2014/main" id="{0157F3FD-7169-6D10-BBE8-79B64F171887}"/>
              </a:ext>
            </a:extLst>
          </p:cNvPr>
          <p:cNvSpPr txBox="1"/>
          <p:nvPr/>
        </p:nvSpPr>
        <p:spPr>
          <a:xfrm>
            <a:off x="4895122" y="2463895"/>
            <a:ext cx="1788943" cy="307777"/>
          </a:xfrm>
          <a:prstGeom prst="rect">
            <a:avLst/>
          </a:prstGeom>
          <a:noFill/>
        </p:spPr>
        <p:txBody>
          <a:bodyPr wrap="square" rtlCol="0">
            <a:spAutoFit/>
          </a:bodyPr>
          <a:lstStyle/>
          <a:p>
            <a:r>
              <a:rPr lang="en-US" sz="1400"/>
              <a:t>an LSTM layer.</a:t>
            </a:r>
          </a:p>
        </p:txBody>
      </p:sp>
      <p:sp>
        <p:nvSpPr>
          <p:cNvPr id="9" name="TextBox 8">
            <a:extLst>
              <a:ext uri="{FF2B5EF4-FFF2-40B4-BE49-F238E27FC236}">
                <a16:creationId xmlns:a16="http://schemas.microsoft.com/office/drawing/2014/main" id="{220DFFB1-3055-2808-A5E4-EECDBAD6EB72}"/>
              </a:ext>
            </a:extLst>
          </p:cNvPr>
          <p:cNvSpPr txBox="1"/>
          <p:nvPr/>
        </p:nvSpPr>
        <p:spPr>
          <a:xfrm>
            <a:off x="243421" y="1418952"/>
            <a:ext cx="3923304" cy="369332"/>
          </a:xfrm>
          <a:prstGeom prst="rect">
            <a:avLst/>
          </a:prstGeom>
          <a:noFill/>
        </p:spPr>
        <p:txBody>
          <a:bodyPr wrap="square">
            <a:spAutoFit/>
          </a:bodyPr>
          <a:lstStyle/>
          <a:p>
            <a:r>
              <a:rPr lang="en-US" sz="1800" b="1"/>
              <a:t>from keras.models import Sequential</a:t>
            </a:r>
          </a:p>
        </p:txBody>
      </p:sp>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913BF4DE-CB38-EB8A-9004-D2384EFD4829}"/>
                  </a:ext>
                </a:extLst>
              </p14:cNvPr>
              <p14:cNvContentPartPr/>
              <p14:nvPr/>
            </p14:nvContentPartPr>
            <p14:xfrm>
              <a:off x="4126698" y="2564326"/>
              <a:ext cx="668520" cy="60480"/>
            </p14:xfrm>
          </p:contentPart>
        </mc:Choice>
        <mc:Fallback xmlns="">
          <p:pic>
            <p:nvPicPr>
              <p:cNvPr id="10" name="Ink 9">
                <a:extLst>
                  <a:ext uri="{FF2B5EF4-FFF2-40B4-BE49-F238E27FC236}">
                    <a16:creationId xmlns:a16="http://schemas.microsoft.com/office/drawing/2014/main" id="{913BF4DE-CB38-EB8A-9004-D2384EFD4829}"/>
                  </a:ext>
                </a:extLst>
              </p:cNvPr>
              <p:cNvPicPr/>
              <p:nvPr/>
            </p:nvPicPr>
            <p:blipFill>
              <a:blip r:embed="rId4"/>
              <a:stretch>
                <a:fillRect/>
              </a:stretch>
            </p:blipFill>
            <p:spPr>
              <a:xfrm>
                <a:off x="4117698" y="2555326"/>
                <a:ext cx="686160" cy="78120"/>
              </a:xfrm>
              <a:prstGeom prst="rect">
                <a:avLst/>
              </a:prstGeom>
            </p:spPr>
          </p:pic>
        </mc:Fallback>
      </mc:AlternateContent>
      <p:sp>
        <p:nvSpPr>
          <p:cNvPr id="14" name="TextBox 13">
            <a:extLst>
              <a:ext uri="{FF2B5EF4-FFF2-40B4-BE49-F238E27FC236}">
                <a16:creationId xmlns:a16="http://schemas.microsoft.com/office/drawing/2014/main" id="{7AB4110F-5FC6-25FB-43A4-AD83D4129CC4}"/>
              </a:ext>
            </a:extLst>
          </p:cNvPr>
          <p:cNvSpPr txBox="1"/>
          <p:nvPr/>
        </p:nvSpPr>
        <p:spPr>
          <a:xfrm>
            <a:off x="240278" y="2402340"/>
            <a:ext cx="3813564" cy="369332"/>
          </a:xfrm>
          <a:prstGeom prst="rect">
            <a:avLst/>
          </a:prstGeom>
          <a:noFill/>
        </p:spPr>
        <p:txBody>
          <a:bodyPr wrap="square">
            <a:spAutoFit/>
          </a:bodyPr>
          <a:lstStyle/>
          <a:p>
            <a:r>
              <a:rPr lang="en-US"/>
              <a:t>nn.add(keras.layers.LSTM(arguments))</a:t>
            </a:r>
          </a:p>
        </p:txBody>
      </p:sp>
      <mc:AlternateContent xmlns:mc="http://schemas.openxmlformats.org/markup-compatibility/2006" xmlns:p14="http://schemas.microsoft.com/office/powerpoint/2010/main">
        <mc:Choice Requires="p14">
          <p:contentPart p14:bwMode="auto" r:id="rId5">
            <p14:nvContentPartPr>
              <p14:cNvPr id="15" name="Ink 14">
                <a:extLst>
                  <a:ext uri="{FF2B5EF4-FFF2-40B4-BE49-F238E27FC236}">
                    <a16:creationId xmlns:a16="http://schemas.microsoft.com/office/drawing/2014/main" id="{80B4CF2E-B034-CF62-0AE4-E70F3F667401}"/>
                  </a:ext>
                </a:extLst>
              </p14:cNvPr>
              <p14:cNvContentPartPr/>
              <p14:nvPr/>
            </p14:nvContentPartPr>
            <p14:xfrm rot="929116">
              <a:off x="2068749" y="2605965"/>
              <a:ext cx="1345056" cy="877423"/>
            </p14:xfrm>
          </p:contentPart>
        </mc:Choice>
        <mc:Fallback xmlns="">
          <p:pic>
            <p:nvPicPr>
              <p:cNvPr id="15" name="Ink 14">
                <a:extLst>
                  <a:ext uri="{FF2B5EF4-FFF2-40B4-BE49-F238E27FC236}">
                    <a16:creationId xmlns:a16="http://schemas.microsoft.com/office/drawing/2014/main" id="{80B4CF2E-B034-CF62-0AE4-E70F3F667401}"/>
                  </a:ext>
                </a:extLst>
              </p:cNvPr>
              <p:cNvPicPr/>
              <p:nvPr/>
            </p:nvPicPr>
            <p:blipFill>
              <a:blip r:embed="rId6"/>
              <a:stretch>
                <a:fillRect/>
              </a:stretch>
            </p:blipFill>
            <p:spPr>
              <a:xfrm rot="929116">
                <a:off x="2059744" y="2596960"/>
                <a:ext cx="1362707" cy="895072"/>
              </a:xfrm>
              <a:prstGeom prst="rect">
                <a:avLst/>
              </a:prstGeom>
            </p:spPr>
          </p:pic>
        </mc:Fallback>
      </mc:AlternateContent>
      <p:sp>
        <p:nvSpPr>
          <p:cNvPr id="18" name="TextBox 17">
            <a:extLst>
              <a:ext uri="{FF2B5EF4-FFF2-40B4-BE49-F238E27FC236}">
                <a16:creationId xmlns:a16="http://schemas.microsoft.com/office/drawing/2014/main" id="{FB0AA5CA-B503-4FE3-6BB1-507C7AE0CE89}"/>
              </a:ext>
            </a:extLst>
          </p:cNvPr>
          <p:cNvSpPr txBox="1"/>
          <p:nvPr/>
        </p:nvSpPr>
        <p:spPr>
          <a:xfrm>
            <a:off x="1297299" y="3329806"/>
            <a:ext cx="1014736" cy="338554"/>
          </a:xfrm>
          <a:prstGeom prst="rect">
            <a:avLst/>
          </a:prstGeom>
          <a:noFill/>
        </p:spPr>
        <p:txBody>
          <a:bodyPr wrap="square">
            <a:spAutoFit/>
          </a:bodyPr>
          <a:lstStyle/>
          <a:p>
            <a:r>
              <a:rPr lang="en-US" sz="1600"/>
              <a:t>units = h</a:t>
            </a:r>
          </a:p>
        </p:txBody>
      </p:sp>
      <p:sp>
        <p:nvSpPr>
          <p:cNvPr id="5" name="TextBox 4">
            <a:extLst>
              <a:ext uri="{FF2B5EF4-FFF2-40B4-BE49-F238E27FC236}">
                <a16:creationId xmlns:a16="http://schemas.microsoft.com/office/drawing/2014/main" id="{D25196F3-F7E4-F42E-14B7-C1277733F999}"/>
              </a:ext>
            </a:extLst>
          </p:cNvPr>
          <p:cNvSpPr txBox="1"/>
          <p:nvPr/>
        </p:nvSpPr>
        <p:spPr>
          <a:xfrm>
            <a:off x="3170517" y="3325216"/>
            <a:ext cx="7945671" cy="523220"/>
          </a:xfrm>
          <a:prstGeom prst="rect">
            <a:avLst/>
          </a:prstGeom>
          <a:noFill/>
        </p:spPr>
        <p:txBody>
          <a:bodyPr wrap="square" rtlCol="0">
            <a:spAutoFit/>
          </a:bodyPr>
          <a:lstStyle/>
          <a:p>
            <a:r>
              <a:rPr lang="en-US" sz="1400"/>
              <a:t>this is number of hidden states.  Note these LSTM things have to be programmed one layer at a time, unlike in PyTorch where you can put in multiple layers at a time.  So h will be number of hidden states per layer.</a:t>
            </a:r>
          </a:p>
        </p:txBody>
      </p:sp>
      <mc:AlternateContent xmlns:mc="http://schemas.openxmlformats.org/markup-compatibility/2006" xmlns:p14="http://schemas.microsoft.com/office/powerpoint/2010/main">
        <mc:Choice Requires="p14">
          <p:contentPart p14:bwMode="auto" r:id="rId7">
            <p14:nvContentPartPr>
              <p14:cNvPr id="6" name="Ink 5">
                <a:extLst>
                  <a:ext uri="{FF2B5EF4-FFF2-40B4-BE49-F238E27FC236}">
                    <a16:creationId xmlns:a16="http://schemas.microsoft.com/office/drawing/2014/main" id="{17CFB4A0-05CC-1614-33B9-A4A079B37D16}"/>
                  </a:ext>
                </a:extLst>
              </p14:cNvPr>
              <p14:cNvContentPartPr/>
              <p14:nvPr/>
            </p14:nvContentPartPr>
            <p14:xfrm>
              <a:off x="2312035" y="3497232"/>
              <a:ext cx="668520" cy="60480"/>
            </p14:xfrm>
          </p:contentPart>
        </mc:Choice>
        <mc:Fallback xmlns="">
          <p:pic>
            <p:nvPicPr>
              <p:cNvPr id="6" name="Ink 5">
                <a:extLst>
                  <a:ext uri="{FF2B5EF4-FFF2-40B4-BE49-F238E27FC236}">
                    <a16:creationId xmlns:a16="http://schemas.microsoft.com/office/drawing/2014/main" id="{17CFB4A0-05CC-1614-33B9-A4A079B37D16}"/>
                  </a:ext>
                </a:extLst>
              </p:cNvPr>
              <p:cNvPicPr/>
              <p:nvPr/>
            </p:nvPicPr>
            <p:blipFill>
              <a:blip r:embed="rId4"/>
              <a:stretch>
                <a:fillRect/>
              </a:stretch>
            </p:blipFill>
            <p:spPr>
              <a:xfrm>
                <a:off x="2303035" y="3488232"/>
                <a:ext cx="686160" cy="78120"/>
              </a:xfrm>
              <a:prstGeom prst="rect">
                <a:avLst/>
              </a:prstGeom>
            </p:spPr>
          </p:pic>
        </mc:Fallback>
      </mc:AlternateContent>
      <p:sp>
        <p:nvSpPr>
          <p:cNvPr id="7" name="TextBox 6">
            <a:extLst>
              <a:ext uri="{FF2B5EF4-FFF2-40B4-BE49-F238E27FC236}">
                <a16:creationId xmlns:a16="http://schemas.microsoft.com/office/drawing/2014/main" id="{8193248D-BB89-D40A-68F8-09BA781C5835}"/>
              </a:ext>
            </a:extLst>
          </p:cNvPr>
          <p:cNvSpPr txBox="1"/>
          <p:nvPr/>
        </p:nvSpPr>
        <p:spPr>
          <a:xfrm>
            <a:off x="1297299" y="3947056"/>
            <a:ext cx="1854166" cy="338554"/>
          </a:xfrm>
          <a:prstGeom prst="rect">
            <a:avLst/>
          </a:prstGeom>
          <a:noFill/>
        </p:spPr>
        <p:txBody>
          <a:bodyPr wrap="square">
            <a:spAutoFit/>
          </a:bodyPr>
          <a:lstStyle/>
          <a:p>
            <a:r>
              <a:rPr lang="en-US" sz="1600"/>
              <a:t>input_shape = (5, 1)</a:t>
            </a:r>
          </a:p>
        </p:txBody>
      </p:sp>
      <p:sp>
        <p:nvSpPr>
          <p:cNvPr id="11" name="TextBox 10">
            <a:extLst>
              <a:ext uri="{FF2B5EF4-FFF2-40B4-BE49-F238E27FC236}">
                <a16:creationId xmlns:a16="http://schemas.microsoft.com/office/drawing/2014/main" id="{350B9BAB-094F-0FD8-C43F-D90E1E05A1EC}"/>
              </a:ext>
            </a:extLst>
          </p:cNvPr>
          <p:cNvSpPr txBox="1"/>
          <p:nvPr/>
        </p:nvSpPr>
        <p:spPr>
          <a:xfrm>
            <a:off x="4166725" y="3962490"/>
            <a:ext cx="7261997" cy="1169551"/>
          </a:xfrm>
          <a:prstGeom prst="rect">
            <a:avLst/>
          </a:prstGeom>
          <a:noFill/>
        </p:spPr>
        <p:txBody>
          <a:bodyPr wrap="square" rtlCol="0">
            <a:spAutoFit/>
          </a:bodyPr>
          <a:lstStyle/>
          <a:p>
            <a:r>
              <a:rPr lang="en-US" sz="1400"/>
              <a:t>First argument is the sequence length, say, 5.  This is the same as the number of time-steps.   Keras can handle variable length time-steps too though.  In that case, you’d pass the argument None.  The second argument, 1, is appropriate if there is just one number being input at each time step.  Second argument is analogous to input_size in PyTorch. I </a:t>
            </a:r>
            <a:r>
              <a:rPr lang="en-US" sz="1400" i="1"/>
              <a:t>think</a:t>
            </a:r>
            <a:r>
              <a:rPr lang="en-US" sz="1400"/>
              <a:t> you can leave off the 1 if your data is of form [1,2,3], rather than [[1],[2],[3]].</a:t>
            </a:r>
          </a:p>
        </p:txBody>
      </p:sp>
      <mc:AlternateContent xmlns:mc="http://schemas.openxmlformats.org/markup-compatibility/2006" xmlns:p14="http://schemas.microsoft.com/office/powerpoint/2010/main">
        <mc:Choice Requires="p14">
          <p:contentPart p14:bwMode="auto" r:id="rId8">
            <p14:nvContentPartPr>
              <p14:cNvPr id="12" name="Ink 11">
                <a:extLst>
                  <a:ext uri="{FF2B5EF4-FFF2-40B4-BE49-F238E27FC236}">
                    <a16:creationId xmlns:a16="http://schemas.microsoft.com/office/drawing/2014/main" id="{A98C2D0F-4AE3-FDA4-E728-79A9D6FAD5FE}"/>
                  </a:ext>
                </a:extLst>
              </p14:cNvPr>
              <p14:cNvContentPartPr/>
              <p14:nvPr/>
            </p14:nvContentPartPr>
            <p14:xfrm>
              <a:off x="3265470" y="4099734"/>
              <a:ext cx="668520" cy="60480"/>
            </p14:xfrm>
          </p:contentPart>
        </mc:Choice>
        <mc:Fallback xmlns="">
          <p:pic>
            <p:nvPicPr>
              <p:cNvPr id="12" name="Ink 11">
                <a:extLst>
                  <a:ext uri="{FF2B5EF4-FFF2-40B4-BE49-F238E27FC236}">
                    <a16:creationId xmlns:a16="http://schemas.microsoft.com/office/drawing/2014/main" id="{A98C2D0F-4AE3-FDA4-E728-79A9D6FAD5FE}"/>
                  </a:ext>
                </a:extLst>
              </p:cNvPr>
              <p:cNvPicPr/>
              <p:nvPr/>
            </p:nvPicPr>
            <p:blipFill>
              <a:blip r:embed="rId4"/>
              <a:stretch>
                <a:fillRect/>
              </a:stretch>
            </p:blipFill>
            <p:spPr>
              <a:xfrm>
                <a:off x="3256470" y="4090734"/>
                <a:ext cx="686160" cy="78120"/>
              </a:xfrm>
              <a:prstGeom prst="rect">
                <a:avLst/>
              </a:prstGeom>
            </p:spPr>
          </p:pic>
        </mc:Fallback>
      </mc:AlternateContent>
      <p:sp>
        <p:nvSpPr>
          <p:cNvPr id="17" name="TextBox 16">
            <a:extLst>
              <a:ext uri="{FF2B5EF4-FFF2-40B4-BE49-F238E27FC236}">
                <a16:creationId xmlns:a16="http://schemas.microsoft.com/office/drawing/2014/main" id="{31417919-83D6-151A-D185-AD3A6D4091DA}"/>
              </a:ext>
            </a:extLst>
          </p:cNvPr>
          <p:cNvSpPr txBox="1"/>
          <p:nvPr/>
        </p:nvSpPr>
        <p:spPr>
          <a:xfrm>
            <a:off x="1297299" y="5362082"/>
            <a:ext cx="1873218" cy="338554"/>
          </a:xfrm>
          <a:prstGeom prst="rect">
            <a:avLst/>
          </a:prstGeom>
          <a:noFill/>
        </p:spPr>
        <p:txBody>
          <a:bodyPr wrap="square">
            <a:spAutoFit/>
          </a:bodyPr>
          <a:lstStyle/>
          <a:p>
            <a:r>
              <a:rPr lang="en-US" sz="1600"/>
              <a:t>activation = “tanh”</a:t>
            </a:r>
          </a:p>
        </p:txBody>
      </p:sp>
      <p:sp>
        <p:nvSpPr>
          <p:cNvPr id="19" name="TextBox 18">
            <a:extLst>
              <a:ext uri="{FF2B5EF4-FFF2-40B4-BE49-F238E27FC236}">
                <a16:creationId xmlns:a16="http://schemas.microsoft.com/office/drawing/2014/main" id="{EDC5F7E9-DE06-2F4E-70B3-A5627DB65184}"/>
              </a:ext>
            </a:extLst>
          </p:cNvPr>
          <p:cNvSpPr txBox="1"/>
          <p:nvPr/>
        </p:nvSpPr>
        <p:spPr>
          <a:xfrm>
            <a:off x="3964468" y="5372340"/>
            <a:ext cx="6368252" cy="307777"/>
          </a:xfrm>
          <a:prstGeom prst="rect">
            <a:avLst/>
          </a:prstGeom>
          <a:noFill/>
        </p:spPr>
        <p:txBody>
          <a:bodyPr wrap="square" rtlCol="0">
            <a:spAutoFit/>
          </a:bodyPr>
          <a:lstStyle/>
          <a:p>
            <a:r>
              <a:rPr lang="en-US" sz="1400"/>
              <a:t>If using tanh(x) activation function.  Another option is ‘relu’.  There are others. </a:t>
            </a:r>
          </a:p>
        </p:txBody>
      </p:sp>
      <mc:AlternateContent xmlns:mc="http://schemas.openxmlformats.org/markup-compatibility/2006" xmlns:p14="http://schemas.microsoft.com/office/powerpoint/2010/main">
        <mc:Choice Requires="p14">
          <p:contentPart p14:bwMode="auto" r:id="rId9">
            <p14:nvContentPartPr>
              <p14:cNvPr id="20" name="Ink 19">
                <a:extLst>
                  <a:ext uri="{FF2B5EF4-FFF2-40B4-BE49-F238E27FC236}">
                    <a16:creationId xmlns:a16="http://schemas.microsoft.com/office/drawing/2014/main" id="{A78FFE13-717E-3F08-C400-B71C16139D42}"/>
                  </a:ext>
                </a:extLst>
              </p14:cNvPr>
              <p14:cNvContentPartPr/>
              <p14:nvPr/>
            </p14:nvContentPartPr>
            <p14:xfrm>
              <a:off x="3151465" y="5486429"/>
              <a:ext cx="668520" cy="60480"/>
            </p14:xfrm>
          </p:contentPart>
        </mc:Choice>
        <mc:Fallback xmlns="">
          <p:pic>
            <p:nvPicPr>
              <p:cNvPr id="20" name="Ink 19">
                <a:extLst>
                  <a:ext uri="{FF2B5EF4-FFF2-40B4-BE49-F238E27FC236}">
                    <a16:creationId xmlns:a16="http://schemas.microsoft.com/office/drawing/2014/main" id="{A78FFE13-717E-3F08-C400-B71C16139D42}"/>
                  </a:ext>
                </a:extLst>
              </p:cNvPr>
              <p:cNvPicPr/>
              <p:nvPr/>
            </p:nvPicPr>
            <p:blipFill>
              <a:blip r:embed="rId10"/>
              <a:stretch>
                <a:fillRect/>
              </a:stretch>
            </p:blipFill>
            <p:spPr>
              <a:xfrm>
                <a:off x="3142465" y="5477429"/>
                <a:ext cx="686160" cy="78120"/>
              </a:xfrm>
              <a:prstGeom prst="rect">
                <a:avLst/>
              </a:prstGeom>
            </p:spPr>
          </p:pic>
        </mc:Fallback>
      </mc:AlternateContent>
      <p:sp>
        <p:nvSpPr>
          <p:cNvPr id="22" name="TextBox 21">
            <a:extLst>
              <a:ext uri="{FF2B5EF4-FFF2-40B4-BE49-F238E27FC236}">
                <a16:creationId xmlns:a16="http://schemas.microsoft.com/office/drawing/2014/main" id="{E93BADCB-1CB3-3350-570E-1D2DBE24A1DD}"/>
              </a:ext>
            </a:extLst>
          </p:cNvPr>
          <p:cNvSpPr txBox="1"/>
          <p:nvPr/>
        </p:nvSpPr>
        <p:spPr>
          <a:xfrm>
            <a:off x="1297298" y="5913345"/>
            <a:ext cx="2914423" cy="338554"/>
          </a:xfrm>
          <a:prstGeom prst="rect">
            <a:avLst/>
          </a:prstGeom>
          <a:noFill/>
        </p:spPr>
        <p:txBody>
          <a:bodyPr wrap="square">
            <a:spAutoFit/>
          </a:bodyPr>
          <a:lstStyle/>
          <a:p>
            <a:r>
              <a:rPr lang="en-US" sz="1600"/>
              <a:t>recurrent_activation = “sigmoid”</a:t>
            </a:r>
          </a:p>
        </p:txBody>
      </p:sp>
      <p:sp>
        <p:nvSpPr>
          <p:cNvPr id="29" name="TextBox 28">
            <a:extLst>
              <a:ext uri="{FF2B5EF4-FFF2-40B4-BE49-F238E27FC236}">
                <a16:creationId xmlns:a16="http://schemas.microsoft.com/office/drawing/2014/main" id="{F54CBFA6-6C78-BCB1-4886-6F08ABD00885}"/>
              </a:ext>
            </a:extLst>
          </p:cNvPr>
          <p:cNvSpPr txBox="1"/>
          <p:nvPr/>
        </p:nvSpPr>
        <p:spPr>
          <a:xfrm>
            <a:off x="5082068" y="5923602"/>
            <a:ext cx="4589657" cy="307777"/>
          </a:xfrm>
          <a:prstGeom prst="rect">
            <a:avLst/>
          </a:prstGeom>
          <a:noFill/>
        </p:spPr>
        <p:txBody>
          <a:bodyPr wrap="square" rtlCol="0">
            <a:spAutoFit/>
          </a:bodyPr>
          <a:lstStyle/>
          <a:p>
            <a:r>
              <a:rPr lang="en-US" sz="1400"/>
              <a:t>This is the default.  But you can specify others.</a:t>
            </a:r>
          </a:p>
        </p:txBody>
      </p:sp>
      <mc:AlternateContent xmlns:mc="http://schemas.openxmlformats.org/markup-compatibility/2006" xmlns:p14="http://schemas.microsoft.com/office/powerpoint/2010/main">
        <mc:Choice Requires="p14">
          <p:contentPart p14:bwMode="auto" r:id="rId11">
            <p14:nvContentPartPr>
              <p14:cNvPr id="30" name="Ink 29">
                <a:extLst>
                  <a:ext uri="{FF2B5EF4-FFF2-40B4-BE49-F238E27FC236}">
                    <a16:creationId xmlns:a16="http://schemas.microsoft.com/office/drawing/2014/main" id="{536CF851-9A4E-389D-6A85-958F690F27B1}"/>
                  </a:ext>
                </a:extLst>
              </p14:cNvPr>
              <p14:cNvContentPartPr/>
              <p14:nvPr/>
            </p14:nvContentPartPr>
            <p14:xfrm>
              <a:off x="4261148" y="6047251"/>
              <a:ext cx="668520" cy="60480"/>
            </p14:xfrm>
          </p:contentPart>
        </mc:Choice>
        <mc:Fallback xmlns="">
          <p:pic>
            <p:nvPicPr>
              <p:cNvPr id="30" name="Ink 29">
                <a:extLst>
                  <a:ext uri="{FF2B5EF4-FFF2-40B4-BE49-F238E27FC236}">
                    <a16:creationId xmlns:a16="http://schemas.microsoft.com/office/drawing/2014/main" id="{536CF851-9A4E-389D-6A85-958F690F27B1}"/>
                  </a:ext>
                </a:extLst>
              </p:cNvPr>
              <p:cNvPicPr/>
              <p:nvPr/>
            </p:nvPicPr>
            <p:blipFill>
              <a:blip r:embed="rId10"/>
              <a:stretch>
                <a:fillRect/>
              </a:stretch>
            </p:blipFill>
            <p:spPr>
              <a:xfrm>
                <a:off x="4252148" y="6038251"/>
                <a:ext cx="686160" cy="78120"/>
              </a:xfrm>
              <a:prstGeom prst="rect">
                <a:avLst/>
              </a:prstGeom>
            </p:spPr>
          </p:pic>
        </mc:Fallback>
      </mc:AlternateContent>
    </p:spTree>
    <p:extLst>
      <p:ext uri="{BB962C8B-B14F-4D97-AF65-F5344CB8AC3E}">
        <p14:creationId xmlns:p14="http://schemas.microsoft.com/office/powerpoint/2010/main" val="325116982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9DB8A-80EB-F46B-864E-08413910A592}"/>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0E0319A3-D87B-1BC4-9EFB-4D5CCC799AB0}"/>
              </a:ext>
            </a:extLst>
          </p:cNvPr>
          <p:cNvSpPr/>
          <p:nvPr/>
        </p:nvSpPr>
        <p:spPr>
          <a:xfrm>
            <a:off x="4214907" y="146637"/>
            <a:ext cx="3308150" cy="461665"/>
          </a:xfrm>
          <a:prstGeom prst="rect">
            <a:avLst/>
          </a:prstGeom>
        </p:spPr>
        <p:txBody>
          <a:bodyPr wrap="none">
            <a:spAutoFit/>
          </a:bodyPr>
          <a:lstStyle/>
          <a:p>
            <a:r>
              <a:rPr lang="en-US" sz="2400" b="1" u="sng">
                <a:solidFill>
                  <a:srgbClr val="FF0000"/>
                </a:solidFill>
              </a:rPr>
              <a:t>Tensor Flow: LSTM Layer</a:t>
            </a:r>
          </a:p>
        </p:txBody>
      </p:sp>
      <p:sp>
        <p:nvSpPr>
          <p:cNvPr id="4" name="TextBox 3">
            <a:extLst>
              <a:ext uri="{FF2B5EF4-FFF2-40B4-BE49-F238E27FC236}">
                <a16:creationId xmlns:a16="http://schemas.microsoft.com/office/drawing/2014/main" id="{22F62778-E414-7D80-4915-A927F4442CD8}"/>
              </a:ext>
            </a:extLst>
          </p:cNvPr>
          <p:cNvSpPr txBox="1"/>
          <p:nvPr/>
        </p:nvSpPr>
        <p:spPr>
          <a:xfrm>
            <a:off x="240278" y="1152242"/>
            <a:ext cx="5388362" cy="338554"/>
          </a:xfrm>
          <a:prstGeom prst="rect">
            <a:avLst/>
          </a:prstGeom>
          <a:noFill/>
        </p:spPr>
        <p:txBody>
          <a:bodyPr wrap="square" rtlCol="0">
            <a:spAutoFit/>
          </a:bodyPr>
          <a:lstStyle/>
          <a:p>
            <a:r>
              <a:rPr lang="en-US" sz="1600"/>
              <a:t>Looking at some more arguments of the LSTM guy…</a:t>
            </a:r>
          </a:p>
        </p:txBody>
      </p:sp>
      <p:sp>
        <p:nvSpPr>
          <p:cNvPr id="8" name="TextBox 7">
            <a:extLst>
              <a:ext uri="{FF2B5EF4-FFF2-40B4-BE49-F238E27FC236}">
                <a16:creationId xmlns:a16="http://schemas.microsoft.com/office/drawing/2014/main" id="{67AD893B-CBC7-7A13-C87B-4444088FC294}"/>
              </a:ext>
            </a:extLst>
          </p:cNvPr>
          <p:cNvSpPr txBox="1"/>
          <p:nvPr/>
        </p:nvSpPr>
        <p:spPr>
          <a:xfrm>
            <a:off x="4935009" y="1835703"/>
            <a:ext cx="1788943" cy="307777"/>
          </a:xfrm>
          <a:prstGeom prst="rect">
            <a:avLst/>
          </a:prstGeom>
          <a:noFill/>
        </p:spPr>
        <p:txBody>
          <a:bodyPr wrap="square" rtlCol="0">
            <a:spAutoFit/>
          </a:bodyPr>
          <a:lstStyle/>
          <a:p>
            <a:r>
              <a:rPr lang="en-US" sz="1400"/>
              <a:t>simple LSTM layer.</a:t>
            </a:r>
          </a:p>
        </p:txBody>
      </p:sp>
      <p:sp>
        <p:nvSpPr>
          <p:cNvPr id="14" name="TextBox 13">
            <a:extLst>
              <a:ext uri="{FF2B5EF4-FFF2-40B4-BE49-F238E27FC236}">
                <a16:creationId xmlns:a16="http://schemas.microsoft.com/office/drawing/2014/main" id="{517D621A-7641-34E2-3512-71216C3D0BEF}"/>
              </a:ext>
            </a:extLst>
          </p:cNvPr>
          <p:cNvSpPr txBox="1"/>
          <p:nvPr/>
        </p:nvSpPr>
        <p:spPr>
          <a:xfrm>
            <a:off x="240278" y="1823220"/>
            <a:ext cx="3974629" cy="369332"/>
          </a:xfrm>
          <a:prstGeom prst="rect">
            <a:avLst/>
          </a:prstGeom>
          <a:noFill/>
        </p:spPr>
        <p:txBody>
          <a:bodyPr wrap="square">
            <a:spAutoFit/>
          </a:bodyPr>
          <a:lstStyle/>
          <a:p>
            <a:r>
              <a:rPr lang="en-US"/>
              <a:t>nn.add(keras.layers.LSTM(arguments))</a:t>
            </a:r>
          </a:p>
        </p:txBody>
      </p:sp>
      <mc:AlternateContent xmlns:mc="http://schemas.openxmlformats.org/markup-compatibility/2006" xmlns:p14="http://schemas.microsoft.com/office/powerpoint/2010/main">
        <mc:Choice Requires="p14">
          <p:contentPart p14:bwMode="auto" r:id="rId3">
            <p14:nvContentPartPr>
              <p14:cNvPr id="15" name="Ink 14">
                <a:extLst>
                  <a:ext uri="{FF2B5EF4-FFF2-40B4-BE49-F238E27FC236}">
                    <a16:creationId xmlns:a16="http://schemas.microsoft.com/office/drawing/2014/main" id="{578A94CF-2B71-9CE8-4E95-087D3D6DDA3C}"/>
                  </a:ext>
                </a:extLst>
              </p14:cNvPr>
              <p14:cNvContentPartPr/>
              <p14:nvPr/>
            </p14:nvContentPartPr>
            <p14:xfrm rot="929116">
              <a:off x="2049077" y="2086264"/>
              <a:ext cx="1345056" cy="877423"/>
            </p14:xfrm>
          </p:contentPart>
        </mc:Choice>
        <mc:Fallback xmlns="">
          <p:pic>
            <p:nvPicPr>
              <p:cNvPr id="15" name="Ink 14">
                <a:extLst>
                  <a:ext uri="{FF2B5EF4-FFF2-40B4-BE49-F238E27FC236}">
                    <a16:creationId xmlns:a16="http://schemas.microsoft.com/office/drawing/2014/main" id="{578A94CF-2B71-9CE8-4E95-087D3D6DDA3C}"/>
                  </a:ext>
                </a:extLst>
              </p:cNvPr>
              <p:cNvPicPr/>
              <p:nvPr/>
            </p:nvPicPr>
            <p:blipFill>
              <a:blip r:embed="rId4"/>
              <a:stretch>
                <a:fillRect/>
              </a:stretch>
            </p:blipFill>
            <p:spPr>
              <a:xfrm rot="929116">
                <a:off x="2040072" y="2077259"/>
                <a:ext cx="1362707" cy="895072"/>
              </a:xfrm>
              <a:prstGeom prst="rect">
                <a:avLst/>
              </a:prstGeom>
            </p:spPr>
          </p:pic>
        </mc:Fallback>
      </mc:AlternateContent>
      <p:sp>
        <p:nvSpPr>
          <p:cNvPr id="23" name="TextBox 22">
            <a:extLst>
              <a:ext uri="{FF2B5EF4-FFF2-40B4-BE49-F238E27FC236}">
                <a16:creationId xmlns:a16="http://schemas.microsoft.com/office/drawing/2014/main" id="{90E32420-CF71-5B3D-4E7F-DB7A832F4E89}"/>
              </a:ext>
            </a:extLst>
          </p:cNvPr>
          <p:cNvSpPr txBox="1"/>
          <p:nvPr/>
        </p:nvSpPr>
        <p:spPr>
          <a:xfrm>
            <a:off x="1429379" y="5174532"/>
            <a:ext cx="2914422" cy="338554"/>
          </a:xfrm>
          <a:prstGeom prst="rect">
            <a:avLst/>
          </a:prstGeom>
          <a:noFill/>
        </p:spPr>
        <p:txBody>
          <a:bodyPr wrap="square">
            <a:spAutoFit/>
          </a:bodyPr>
          <a:lstStyle/>
          <a:p>
            <a:r>
              <a:rPr lang="en-US" sz="1600"/>
              <a:t>return_sequences = True/False</a:t>
            </a:r>
          </a:p>
        </p:txBody>
      </p:sp>
      <p:sp>
        <p:nvSpPr>
          <p:cNvPr id="24" name="TextBox 23">
            <a:extLst>
              <a:ext uri="{FF2B5EF4-FFF2-40B4-BE49-F238E27FC236}">
                <a16:creationId xmlns:a16="http://schemas.microsoft.com/office/drawing/2014/main" id="{A016306C-FED9-0881-557C-67BC1BE8C5AA}"/>
              </a:ext>
            </a:extLst>
          </p:cNvPr>
          <p:cNvSpPr txBox="1"/>
          <p:nvPr/>
        </p:nvSpPr>
        <p:spPr>
          <a:xfrm>
            <a:off x="5195729" y="5158086"/>
            <a:ext cx="6620430" cy="523220"/>
          </a:xfrm>
          <a:prstGeom prst="rect">
            <a:avLst/>
          </a:prstGeom>
          <a:noFill/>
        </p:spPr>
        <p:txBody>
          <a:bodyPr wrap="square" rtlCol="0">
            <a:spAutoFit/>
          </a:bodyPr>
          <a:lstStyle/>
          <a:p>
            <a:r>
              <a:rPr lang="en-US" sz="1400"/>
              <a:t>Use True if want to stack another LSTM on top, or if want more than just the last output.  Use False if want just the last output of the LSTM.  Output is like y[0] in PyTorch notes.</a:t>
            </a:r>
          </a:p>
        </p:txBody>
      </p:sp>
      <mc:AlternateContent xmlns:mc="http://schemas.openxmlformats.org/markup-compatibility/2006" xmlns:p14="http://schemas.microsoft.com/office/powerpoint/2010/main">
        <mc:Choice Requires="p14">
          <p:contentPart p14:bwMode="auto" r:id="rId5">
            <p14:nvContentPartPr>
              <p14:cNvPr id="25" name="Ink 24">
                <a:extLst>
                  <a:ext uri="{FF2B5EF4-FFF2-40B4-BE49-F238E27FC236}">
                    <a16:creationId xmlns:a16="http://schemas.microsoft.com/office/drawing/2014/main" id="{B8C67C10-4432-834B-AC23-77C7E22D548C}"/>
                  </a:ext>
                </a:extLst>
              </p14:cNvPr>
              <p14:cNvContentPartPr/>
              <p14:nvPr/>
            </p14:nvContentPartPr>
            <p14:xfrm>
              <a:off x="4343801" y="5310471"/>
              <a:ext cx="668520" cy="60480"/>
            </p14:xfrm>
          </p:contentPart>
        </mc:Choice>
        <mc:Fallback xmlns="">
          <p:pic>
            <p:nvPicPr>
              <p:cNvPr id="25" name="Ink 24">
                <a:extLst>
                  <a:ext uri="{FF2B5EF4-FFF2-40B4-BE49-F238E27FC236}">
                    <a16:creationId xmlns:a16="http://schemas.microsoft.com/office/drawing/2014/main" id="{B8C67C10-4432-834B-AC23-77C7E22D548C}"/>
                  </a:ext>
                </a:extLst>
              </p:cNvPr>
              <p:cNvPicPr/>
              <p:nvPr/>
            </p:nvPicPr>
            <p:blipFill>
              <a:blip r:embed="rId6"/>
              <a:stretch>
                <a:fillRect/>
              </a:stretch>
            </p:blipFill>
            <p:spPr>
              <a:xfrm>
                <a:off x="4334801" y="5301471"/>
                <a:ext cx="686160" cy="78120"/>
              </a:xfrm>
              <a:prstGeom prst="rect">
                <a:avLst/>
              </a:prstGeom>
            </p:spPr>
          </p:pic>
        </mc:Fallback>
      </mc:AlternateContent>
      <p:sp>
        <p:nvSpPr>
          <p:cNvPr id="35" name="TextBox 34">
            <a:extLst>
              <a:ext uri="{FF2B5EF4-FFF2-40B4-BE49-F238E27FC236}">
                <a16:creationId xmlns:a16="http://schemas.microsoft.com/office/drawing/2014/main" id="{61A9539D-EEC9-01C8-94D1-9FD60ADDD59A}"/>
              </a:ext>
            </a:extLst>
          </p:cNvPr>
          <p:cNvSpPr txBox="1"/>
          <p:nvPr/>
        </p:nvSpPr>
        <p:spPr>
          <a:xfrm>
            <a:off x="1419952" y="5734508"/>
            <a:ext cx="2364273" cy="338554"/>
          </a:xfrm>
          <a:prstGeom prst="rect">
            <a:avLst/>
          </a:prstGeom>
          <a:noFill/>
        </p:spPr>
        <p:txBody>
          <a:bodyPr wrap="square">
            <a:spAutoFit/>
          </a:bodyPr>
          <a:lstStyle/>
          <a:p>
            <a:r>
              <a:rPr lang="en-US" sz="1600"/>
              <a:t>return_state = True/False</a:t>
            </a:r>
          </a:p>
        </p:txBody>
      </p:sp>
      <p:sp>
        <p:nvSpPr>
          <p:cNvPr id="36" name="TextBox 35">
            <a:extLst>
              <a:ext uri="{FF2B5EF4-FFF2-40B4-BE49-F238E27FC236}">
                <a16:creationId xmlns:a16="http://schemas.microsoft.com/office/drawing/2014/main" id="{7DC516AF-4594-5985-94E6-894F28F619DA}"/>
              </a:ext>
            </a:extLst>
          </p:cNvPr>
          <p:cNvSpPr txBox="1"/>
          <p:nvPr/>
        </p:nvSpPr>
        <p:spPr>
          <a:xfrm>
            <a:off x="4750563" y="5760776"/>
            <a:ext cx="3173508" cy="307777"/>
          </a:xfrm>
          <a:prstGeom prst="rect">
            <a:avLst/>
          </a:prstGeom>
          <a:noFill/>
        </p:spPr>
        <p:txBody>
          <a:bodyPr wrap="square" rtlCol="0">
            <a:spAutoFit/>
          </a:bodyPr>
          <a:lstStyle/>
          <a:p>
            <a:r>
              <a:rPr lang="en-US" sz="1400"/>
              <a:t>Will return hidden state output, or not.</a:t>
            </a:r>
          </a:p>
        </p:txBody>
      </p:sp>
      <mc:AlternateContent xmlns:mc="http://schemas.openxmlformats.org/markup-compatibility/2006" xmlns:p14="http://schemas.microsoft.com/office/powerpoint/2010/main">
        <mc:Choice Requires="p14">
          <p:contentPart p14:bwMode="auto" r:id="rId7">
            <p14:nvContentPartPr>
              <p14:cNvPr id="37" name="Ink 36">
                <a:extLst>
                  <a:ext uri="{FF2B5EF4-FFF2-40B4-BE49-F238E27FC236}">
                    <a16:creationId xmlns:a16="http://schemas.microsoft.com/office/drawing/2014/main" id="{0F447E5A-C27D-8172-F252-EEFB51461E87}"/>
                  </a:ext>
                </a:extLst>
              </p14:cNvPr>
              <p14:cNvContentPartPr/>
              <p14:nvPr/>
            </p14:nvContentPartPr>
            <p14:xfrm>
              <a:off x="3933134" y="5874085"/>
              <a:ext cx="668520" cy="60480"/>
            </p14:xfrm>
          </p:contentPart>
        </mc:Choice>
        <mc:Fallback xmlns="">
          <p:pic>
            <p:nvPicPr>
              <p:cNvPr id="37" name="Ink 36">
                <a:extLst>
                  <a:ext uri="{FF2B5EF4-FFF2-40B4-BE49-F238E27FC236}">
                    <a16:creationId xmlns:a16="http://schemas.microsoft.com/office/drawing/2014/main" id="{0F447E5A-C27D-8172-F252-EEFB51461E87}"/>
                  </a:ext>
                </a:extLst>
              </p:cNvPr>
              <p:cNvPicPr/>
              <p:nvPr/>
            </p:nvPicPr>
            <p:blipFill>
              <a:blip r:embed="rId6"/>
              <a:stretch>
                <a:fillRect/>
              </a:stretch>
            </p:blipFill>
            <p:spPr>
              <a:xfrm>
                <a:off x="3924134" y="5865085"/>
                <a:ext cx="68616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2" name="Ink 21">
                <a:extLst>
                  <a:ext uri="{FF2B5EF4-FFF2-40B4-BE49-F238E27FC236}">
                    <a16:creationId xmlns:a16="http://schemas.microsoft.com/office/drawing/2014/main" id="{123C172B-1089-C124-72AB-68A4352591D9}"/>
                  </a:ext>
                </a:extLst>
              </p14:cNvPr>
              <p14:cNvContentPartPr/>
              <p14:nvPr/>
            </p14:nvContentPartPr>
            <p14:xfrm>
              <a:off x="4164107" y="1980003"/>
              <a:ext cx="668520" cy="60480"/>
            </p14:xfrm>
          </p:contentPart>
        </mc:Choice>
        <mc:Fallback xmlns="">
          <p:pic>
            <p:nvPicPr>
              <p:cNvPr id="22" name="Ink 21">
                <a:extLst>
                  <a:ext uri="{FF2B5EF4-FFF2-40B4-BE49-F238E27FC236}">
                    <a16:creationId xmlns:a16="http://schemas.microsoft.com/office/drawing/2014/main" id="{123C172B-1089-C124-72AB-68A4352591D9}"/>
                  </a:ext>
                </a:extLst>
              </p:cNvPr>
              <p:cNvPicPr/>
              <p:nvPr/>
            </p:nvPicPr>
            <p:blipFill>
              <a:blip r:embed="rId6"/>
              <a:stretch>
                <a:fillRect/>
              </a:stretch>
            </p:blipFill>
            <p:spPr>
              <a:xfrm>
                <a:off x="4155107" y="1971003"/>
                <a:ext cx="686160" cy="78120"/>
              </a:xfrm>
              <a:prstGeom prst="rect">
                <a:avLst/>
              </a:prstGeom>
            </p:spPr>
          </p:pic>
        </mc:Fallback>
      </mc:AlternateContent>
      <p:sp>
        <p:nvSpPr>
          <p:cNvPr id="2" name="TextBox 1">
            <a:extLst>
              <a:ext uri="{FF2B5EF4-FFF2-40B4-BE49-F238E27FC236}">
                <a16:creationId xmlns:a16="http://schemas.microsoft.com/office/drawing/2014/main" id="{58F44DBA-83B0-DC55-8D17-DE563373FEB1}"/>
              </a:ext>
            </a:extLst>
          </p:cNvPr>
          <p:cNvSpPr txBox="1"/>
          <p:nvPr/>
        </p:nvSpPr>
        <p:spPr>
          <a:xfrm>
            <a:off x="1397956" y="3037574"/>
            <a:ext cx="2698592" cy="338554"/>
          </a:xfrm>
          <a:prstGeom prst="rect">
            <a:avLst/>
          </a:prstGeom>
          <a:noFill/>
        </p:spPr>
        <p:txBody>
          <a:bodyPr wrap="square">
            <a:spAutoFit/>
          </a:bodyPr>
          <a:lstStyle/>
          <a:p>
            <a:r>
              <a:rPr lang="en-US" sz="1600"/>
              <a:t>kernel_initializer = initializer</a:t>
            </a:r>
          </a:p>
        </p:txBody>
      </p:sp>
      <p:sp>
        <p:nvSpPr>
          <p:cNvPr id="5" name="TextBox 4">
            <a:extLst>
              <a:ext uri="{FF2B5EF4-FFF2-40B4-BE49-F238E27FC236}">
                <a16:creationId xmlns:a16="http://schemas.microsoft.com/office/drawing/2014/main" id="{D30339DF-C397-8751-51EC-EDC7A02E68BA}"/>
              </a:ext>
            </a:extLst>
          </p:cNvPr>
          <p:cNvSpPr txBox="1"/>
          <p:nvPr/>
        </p:nvSpPr>
        <p:spPr>
          <a:xfrm>
            <a:off x="5111442" y="3075162"/>
            <a:ext cx="6420158" cy="954107"/>
          </a:xfrm>
          <a:prstGeom prst="rect">
            <a:avLst/>
          </a:prstGeom>
          <a:noFill/>
        </p:spPr>
        <p:txBody>
          <a:bodyPr wrap="square" rtlCol="0">
            <a:spAutoFit/>
          </a:bodyPr>
          <a:lstStyle/>
          <a:p>
            <a:r>
              <a:rPr lang="en-US" sz="1400"/>
              <a:t>specifying initializer for weights going (horizontally) into the LSTM nodes.  Possibilities are Constant(0.2), Orthogonal(), GlorotUniform(), etc.  These must be imported via, e.g.,  </a:t>
            </a:r>
            <a:r>
              <a:rPr lang="en-US" sz="1400" b="1"/>
              <a:t>from tf.keras.initializers import GlorotUniform</a:t>
            </a:r>
            <a:r>
              <a:rPr lang="en-US" sz="1400"/>
              <a:t>. Or can just use string: “glorot_uniform”, “orthogonal”, etc.</a:t>
            </a:r>
          </a:p>
        </p:txBody>
      </p:sp>
      <mc:AlternateContent xmlns:mc="http://schemas.openxmlformats.org/markup-compatibility/2006" xmlns:p14="http://schemas.microsoft.com/office/powerpoint/2010/main">
        <mc:Choice Requires="p14">
          <p:contentPart p14:bwMode="auto" r:id="rId9">
            <p14:nvContentPartPr>
              <p14:cNvPr id="6" name="Ink 5">
                <a:extLst>
                  <a:ext uri="{FF2B5EF4-FFF2-40B4-BE49-F238E27FC236}">
                    <a16:creationId xmlns:a16="http://schemas.microsoft.com/office/drawing/2014/main" id="{3B9AD871-0DCC-A61D-D03E-730F47F90C6F}"/>
                  </a:ext>
                </a:extLst>
              </p14:cNvPr>
              <p14:cNvContentPartPr/>
              <p14:nvPr/>
            </p14:nvContentPartPr>
            <p14:xfrm>
              <a:off x="4185922" y="3205579"/>
              <a:ext cx="668520" cy="60480"/>
            </p14:xfrm>
          </p:contentPart>
        </mc:Choice>
        <mc:Fallback xmlns="">
          <p:pic>
            <p:nvPicPr>
              <p:cNvPr id="6" name="Ink 5">
                <a:extLst>
                  <a:ext uri="{FF2B5EF4-FFF2-40B4-BE49-F238E27FC236}">
                    <a16:creationId xmlns:a16="http://schemas.microsoft.com/office/drawing/2014/main" id="{3B9AD871-0DCC-A61D-D03E-730F47F90C6F}"/>
                  </a:ext>
                </a:extLst>
              </p:cNvPr>
              <p:cNvPicPr/>
              <p:nvPr/>
            </p:nvPicPr>
            <p:blipFill>
              <a:blip r:embed="rId6"/>
              <a:stretch>
                <a:fillRect/>
              </a:stretch>
            </p:blipFill>
            <p:spPr>
              <a:xfrm>
                <a:off x="4176922" y="3196579"/>
                <a:ext cx="686160" cy="78120"/>
              </a:xfrm>
              <a:prstGeom prst="rect">
                <a:avLst/>
              </a:prstGeom>
            </p:spPr>
          </p:pic>
        </mc:Fallback>
      </mc:AlternateContent>
      <p:sp>
        <p:nvSpPr>
          <p:cNvPr id="7" name="TextBox 6">
            <a:extLst>
              <a:ext uri="{FF2B5EF4-FFF2-40B4-BE49-F238E27FC236}">
                <a16:creationId xmlns:a16="http://schemas.microsoft.com/office/drawing/2014/main" id="{B56D4CBA-A78E-589C-2D07-3D0349CFBDA4}"/>
              </a:ext>
            </a:extLst>
          </p:cNvPr>
          <p:cNvSpPr txBox="1"/>
          <p:nvPr/>
        </p:nvSpPr>
        <p:spPr>
          <a:xfrm>
            <a:off x="1397955" y="4158941"/>
            <a:ext cx="2838765" cy="338554"/>
          </a:xfrm>
          <a:prstGeom prst="rect">
            <a:avLst/>
          </a:prstGeom>
          <a:noFill/>
        </p:spPr>
        <p:txBody>
          <a:bodyPr wrap="square">
            <a:spAutoFit/>
          </a:bodyPr>
          <a:lstStyle/>
          <a:p>
            <a:r>
              <a:rPr lang="en-US" sz="1600"/>
              <a:t>recurrent_initializer = Initializer</a:t>
            </a:r>
          </a:p>
        </p:txBody>
      </p:sp>
      <p:sp>
        <p:nvSpPr>
          <p:cNvPr id="9" name="TextBox 8">
            <a:extLst>
              <a:ext uri="{FF2B5EF4-FFF2-40B4-BE49-F238E27FC236}">
                <a16:creationId xmlns:a16="http://schemas.microsoft.com/office/drawing/2014/main" id="{52E5BDBE-3CB5-54BF-F01B-44DD84BC1A3B}"/>
              </a:ext>
            </a:extLst>
          </p:cNvPr>
          <p:cNvSpPr txBox="1"/>
          <p:nvPr/>
        </p:nvSpPr>
        <p:spPr>
          <a:xfrm>
            <a:off x="5195729" y="4189718"/>
            <a:ext cx="5980271" cy="307777"/>
          </a:xfrm>
          <a:prstGeom prst="rect">
            <a:avLst/>
          </a:prstGeom>
          <a:noFill/>
        </p:spPr>
        <p:txBody>
          <a:bodyPr wrap="square" rtlCol="0">
            <a:spAutoFit/>
          </a:bodyPr>
          <a:lstStyle/>
          <a:p>
            <a:r>
              <a:rPr lang="en-US" sz="1400"/>
              <a:t>specifying how to initialize weights going (vertically) into the LSTM nodes.  </a:t>
            </a:r>
          </a:p>
        </p:txBody>
      </p:sp>
      <mc:AlternateContent xmlns:mc="http://schemas.openxmlformats.org/markup-compatibility/2006" xmlns:p14="http://schemas.microsoft.com/office/powerpoint/2010/main">
        <mc:Choice Requires="p14">
          <p:contentPart p14:bwMode="auto" r:id="rId10">
            <p14:nvContentPartPr>
              <p14:cNvPr id="10" name="Ink 9">
                <a:extLst>
                  <a:ext uri="{FF2B5EF4-FFF2-40B4-BE49-F238E27FC236}">
                    <a16:creationId xmlns:a16="http://schemas.microsoft.com/office/drawing/2014/main" id="{28DDEA98-FCD0-5BEC-CE62-F1553BE86D47}"/>
                  </a:ext>
                </a:extLst>
              </p14:cNvPr>
              <p14:cNvContentPartPr/>
              <p14:nvPr/>
            </p14:nvContentPartPr>
            <p14:xfrm>
              <a:off x="4236720" y="4313366"/>
              <a:ext cx="668520" cy="60480"/>
            </p14:xfrm>
          </p:contentPart>
        </mc:Choice>
        <mc:Fallback xmlns="">
          <p:pic>
            <p:nvPicPr>
              <p:cNvPr id="10" name="Ink 9">
                <a:extLst>
                  <a:ext uri="{FF2B5EF4-FFF2-40B4-BE49-F238E27FC236}">
                    <a16:creationId xmlns:a16="http://schemas.microsoft.com/office/drawing/2014/main" id="{28DDEA98-FCD0-5BEC-CE62-F1553BE86D47}"/>
                  </a:ext>
                </a:extLst>
              </p:cNvPr>
              <p:cNvPicPr/>
              <p:nvPr/>
            </p:nvPicPr>
            <p:blipFill>
              <a:blip r:embed="rId6"/>
              <a:stretch>
                <a:fillRect/>
              </a:stretch>
            </p:blipFill>
            <p:spPr>
              <a:xfrm>
                <a:off x="4227720" y="4304366"/>
                <a:ext cx="686160" cy="78120"/>
              </a:xfrm>
              <a:prstGeom prst="rect">
                <a:avLst/>
              </a:prstGeom>
            </p:spPr>
          </p:pic>
        </mc:Fallback>
      </mc:AlternateContent>
      <p:sp>
        <p:nvSpPr>
          <p:cNvPr id="26" name="TextBox 25">
            <a:extLst>
              <a:ext uri="{FF2B5EF4-FFF2-40B4-BE49-F238E27FC236}">
                <a16:creationId xmlns:a16="http://schemas.microsoft.com/office/drawing/2014/main" id="{2329D4D2-2584-4B95-FDF5-93AD75632E7F}"/>
              </a:ext>
            </a:extLst>
          </p:cNvPr>
          <p:cNvSpPr txBox="1"/>
          <p:nvPr/>
        </p:nvSpPr>
        <p:spPr>
          <a:xfrm>
            <a:off x="1397956" y="4642821"/>
            <a:ext cx="2473004" cy="338554"/>
          </a:xfrm>
          <a:prstGeom prst="rect">
            <a:avLst/>
          </a:prstGeom>
          <a:noFill/>
        </p:spPr>
        <p:txBody>
          <a:bodyPr wrap="square">
            <a:spAutoFit/>
          </a:bodyPr>
          <a:lstStyle/>
          <a:p>
            <a:r>
              <a:rPr lang="en-US" sz="1600"/>
              <a:t>bias_initializer = initializer</a:t>
            </a:r>
          </a:p>
        </p:txBody>
      </p:sp>
      <p:sp>
        <p:nvSpPr>
          <p:cNvPr id="27" name="TextBox 26">
            <a:extLst>
              <a:ext uri="{FF2B5EF4-FFF2-40B4-BE49-F238E27FC236}">
                <a16:creationId xmlns:a16="http://schemas.microsoft.com/office/drawing/2014/main" id="{3A411531-96E9-848B-530E-D8923CCFA7B6}"/>
              </a:ext>
            </a:extLst>
          </p:cNvPr>
          <p:cNvSpPr txBox="1"/>
          <p:nvPr/>
        </p:nvSpPr>
        <p:spPr>
          <a:xfrm>
            <a:off x="5111443" y="4700450"/>
            <a:ext cx="2894637" cy="307777"/>
          </a:xfrm>
          <a:prstGeom prst="rect">
            <a:avLst/>
          </a:prstGeom>
          <a:noFill/>
        </p:spPr>
        <p:txBody>
          <a:bodyPr wrap="square" rtlCol="0">
            <a:spAutoFit/>
          </a:bodyPr>
          <a:lstStyle/>
          <a:p>
            <a:r>
              <a:rPr lang="en-US" sz="1400"/>
              <a:t>specifying how to initialize biases.</a:t>
            </a:r>
          </a:p>
        </p:txBody>
      </p:sp>
      <mc:AlternateContent xmlns:mc="http://schemas.openxmlformats.org/markup-compatibility/2006" xmlns:p14="http://schemas.microsoft.com/office/powerpoint/2010/main">
        <mc:Choice Requires="p14">
          <p:contentPart p14:bwMode="auto" r:id="rId11">
            <p14:nvContentPartPr>
              <p14:cNvPr id="28" name="Ink 27">
                <a:extLst>
                  <a:ext uri="{FF2B5EF4-FFF2-40B4-BE49-F238E27FC236}">
                    <a16:creationId xmlns:a16="http://schemas.microsoft.com/office/drawing/2014/main" id="{945E8C98-C751-4713-5D95-3AFE623DB04D}"/>
                  </a:ext>
                </a:extLst>
              </p14:cNvPr>
              <p14:cNvContentPartPr/>
              <p14:nvPr/>
            </p14:nvContentPartPr>
            <p14:xfrm>
              <a:off x="4185922" y="4810826"/>
              <a:ext cx="668520" cy="60480"/>
            </p14:xfrm>
          </p:contentPart>
        </mc:Choice>
        <mc:Fallback xmlns="">
          <p:pic>
            <p:nvPicPr>
              <p:cNvPr id="28" name="Ink 27">
                <a:extLst>
                  <a:ext uri="{FF2B5EF4-FFF2-40B4-BE49-F238E27FC236}">
                    <a16:creationId xmlns:a16="http://schemas.microsoft.com/office/drawing/2014/main" id="{945E8C98-C751-4713-5D95-3AFE623DB04D}"/>
                  </a:ext>
                </a:extLst>
              </p:cNvPr>
              <p:cNvPicPr/>
              <p:nvPr/>
            </p:nvPicPr>
            <p:blipFill>
              <a:blip r:embed="rId6"/>
              <a:stretch>
                <a:fillRect/>
              </a:stretch>
            </p:blipFill>
            <p:spPr>
              <a:xfrm>
                <a:off x="4176922" y="4801826"/>
                <a:ext cx="686160" cy="78120"/>
              </a:xfrm>
              <a:prstGeom prst="rect">
                <a:avLst/>
              </a:prstGeom>
            </p:spPr>
          </p:pic>
        </mc:Fallback>
      </mc:AlternateContent>
    </p:spTree>
    <p:extLst>
      <p:ext uri="{BB962C8B-B14F-4D97-AF65-F5344CB8AC3E}">
        <p14:creationId xmlns:p14="http://schemas.microsoft.com/office/powerpoint/2010/main" val="288237409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4E7CF6-EBD2-EAED-669E-8667720F6EB3}"/>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1EAA7E7E-523A-0C00-7BC6-30A9EB830101}"/>
              </a:ext>
            </a:extLst>
          </p:cNvPr>
          <p:cNvSpPr/>
          <p:nvPr/>
        </p:nvSpPr>
        <p:spPr>
          <a:xfrm>
            <a:off x="4214907" y="146637"/>
            <a:ext cx="3308150" cy="461665"/>
          </a:xfrm>
          <a:prstGeom prst="rect">
            <a:avLst/>
          </a:prstGeom>
        </p:spPr>
        <p:txBody>
          <a:bodyPr wrap="none">
            <a:spAutoFit/>
          </a:bodyPr>
          <a:lstStyle/>
          <a:p>
            <a:r>
              <a:rPr lang="en-US" sz="2400" b="1" u="sng">
                <a:solidFill>
                  <a:srgbClr val="FF0000"/>
                </a:solidFill>
              </a:rPr>
              <a:t>Tensor Flow: LSTM Layer</a:t>
            </a:r>
          </a:p>
        </p:txBody>
      </p:sp>
      <p:sp>
        <p:nvSpPr>
          <p:cNvPr id="4" name="TextBox 3">
            <a:extLst>
              <a:ext uri="{FF2B5EF4-FFF2-40B4-BE49-F238E27FC236}">
                <a16:creationId xmlns:a16="http://schemas.microsoft.com/office/drawing/2014/main" id="{7A0EF21D-0AA2-BD9F-125F-A8FD7F596174}"/>
              </a:ext>
            </a:extLst>
          </p:cNvPr>
          <p:cNvSpPr txBox="1"/>
          <p:nvPr/>
        </p:nvSpPr>
        <p:spPr>
          <a:xfrm>
            <a:off x="240278" y="1152242"/>
            <a:ext cx="5388362" cy="338554"/>
          </a:xfrm>
          <a:prstGeom prst="rect">
            <a:avLst/>
          </a:prstGeom>
          <a:noFill/>
        </p:spPr>
        <p:txBody>
          <a:bodyPr wrap="square" rtlCol="0">
            <a:spAutoFit/>
          </a:bodyPr>
          <a:lstStyle/>
          <a:p>
            <a:r>
              <a:rPr lang="en-US" sz="1600"/>
              <a:t>Looking at some </a:t>
            </a:r>
            <a:r>
              <a:rPr lang="en-US" sz="1600" i="1"/>
              <a:t>more</a:t>
            </a:r>
            <a:r>
              <a:rPr lang="en-US" sz="1600"/>
              <a:t> arguments of the LSTM guy…</a:t>
            </a:r>
          </a:p>
        </p:txBody>
      </p:sp>
      <p:sp>
        <p:nvSpPr>
          <p:cNvPr id="8" name="TextBox 7">
            <a:extLst>
              <a:ext uri="{FF2B5EF4-FFF2-40B4-BE49-F238E27FC236}">
                <a16:creationId xmlns:a16="http://schemas.microsoft.com/office/drawing/2014/main" id="{C08C0C56-DA7C-5AA3-CECE-286C42AC711B}"/>
              </a:ext>
            </a:extLst>
          </p:cNvPr>
          <p:cNvSpPr txBox="1"/>
          <p:nvPr/>
        </p:nvSpPr>
        <p:spPr>
          <a:xfrm>
            <a:off x="4814394" y="1888310"/>
            <a:ext cx="1788943" cy="307777"/>
          </a:xfrm>
          <a:prstGeom prst="rect">
            <a:avLst/>
          </a:prstGeom>
          <a:noFill/>
        </p:spPr>
        <p:txBody>
          <a:bodyPr wrap="square" rtlCol="0">
            <a:spAutoFit/>
          </a:bodyPr>
          <a:lstStyle/>
          <a:p>
            <a:r>
              <a:rPr lang="en-US" sz="1400"/>
              <a:t>simple LSTM layer.</a:t>
            </a:r>
          </a:p>
        </p:txBody>
      </p:sp>
      <p:sp>
        <p:nvSpPr>
          <p:cNvPr id="14" name="TextBox 13">
            <a:extLst>
              <a:ext uri="{FF2B5EF4-FFF2-40B4-BE49-F238E27FC236}">
                <a16:creationId xmlns:a16="http://schemas.microsoft.com/office/drawing/2014/main" id="{1C3E609E-E986-AA82-2B43-263D3EEC12AF}"/>
              </a:ext>
            </a:extLst>
          </p:cNvPr>
          <p:cNvSpPr txBox="1"/>
          <p:nvPr/>
        </p:nvSpPr>
        <p:spPr>
          <a:xfrm>
            <a:off x="240278" y="1823220"/>
            <a:ext cx="3974629" cy="369332"/>
          </a:xfrm>
          <a:prstGeom prst="rect">
            <a:avLst/>
          </a:prstGeom>
          <a:noFill/>
        </p:spPr>
        <p:txBody>
          <a:bodyPr wrap="square">
            <a:spAutoFit/>
          </a:bodyPr>
          <a:lstStyle/>
          <a:p>
            <a:r>
              <a:rPr lang="en-US"/>
              <a:t>nn.add(keras.layers.LSTM(arguments))</a:t>
            </a:r>
          </a:p>
        </p:txBody>
      </p:sp>
      <mc:AlternateContent xmlns:mc="http://schemas.openxmlformats.org/markup-compatibility/2006" xmlns:p14="http://schemas.microsoft.com/office/powerpoint/2010/main">
        <mc:Choice Requires="p14">
          <p:contentPart p14:bwMode="auto" r:id="rId3">
            <p14:nvContentPartPr>
              <p14:cNvPr id="15" name="Ink 14">
                <a:extLst>
                  <a:ext uri="{FF2B5EF4-FFF2-40B4-BE49-F238E27FC236}">
                    <a16:creationId xmlns:a16="http://schemas.microsoft.com/office/drawing/2014/main" id="{6BD94528-78E7-2A8F-BC78-B7B3B4C2282D}"/>
                  </a:ext>
                </a:extLst>
              </p14:cNvPr>
              <p14:cNvContentPartPr/>
              <p14:nvPr/>
            </p14:nvContentPartPr>
            <p14:xfrm rot="929116">
              <a:off x="1986742" y="2102960"/>
              <a:ext cx="1345056" cy="877423"/>
            </p14:xfrm>
          </p:contentPart>
        </mc:Choice>
        <mc:Fallback xmlns="">
          <p:pic>
            <p:nvPicPr>
              <p:cNvPr id="15" name="Ink 14">
                <a:extLst>
                  <a:ext uri="{FF2B5EF4-FFF2-40B4-BE49-F238E27FC236}">
                    <a16:creationId xmlns:a16="http://schemas.microsoft.com/office/drawing/2014/main" id="{6BD94528-78E7-2A8F-BC78-B7B3B4C2282D}"/>
                  </a:ext>
                </a:extLst>
              </p:cNvPr>
              <p:cNvPicPr/>
              <p:nvPr/>
            </p:nvPicPr>
            <p:blipFill>
              <a:blip r:embed="rId4"/>
              <a:stretch>
                <a:fillRect/>
              </a:stretch>
            </p:blipFill>
            <p:spPr>
              <a:xfrm rot="929116">
                <a:off x="1977737" y="2093955"/>
                <a:ext cx="1362707" cy="895072"/>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2" name="Ink 21">
                <a:extLst>
                  <a:ext uri="{FF2B5EF4-FFF2-40B4-BE49-F238E27FC236}">
                    <a16:creationId xmlns:a16="http://schemas.microsoft.com/office/drawing/2014/main" id="{722F0FD4-721A-5B39-94D5-B5A30E3229DB}"/>
                  </a:ext>
                </a:extLst>
              </p14:cNvPr>
              <p14:cNvContentPartPr/>
              <p14:nvPr/>
            </p14:nvContentPartPr>
            <p14:xfrm>
              <a:off x="4113974" y="1970455"/>
              <a:ext cx="668520" cy="60480"/>
            </p14:xfrm>
          </p:contentPart>
        </mc:Choice>
        <mc:Fallback xmlns="">
          <p:pic>
            <p:nvPicPr>
              <p:cNvPr id="22" name="Ink 21">
                <a:extLst>
                  <a:ext uri="{FF2B5EF4-FFF2-40B4-BE49-F238E27FC236}">
                    <a16:creationId xmlns:a16="http://schemas.microsoft.com/office/drawing/2014/main" id="{722F0FD4-721A-5B39-94D5-B5A30E3229DB}"/>
                  </a:ext>
                </a:extLst>
              </p:cNvPr>
              <p:cNvPicPr/>
              <p:nvPr/>
            </p:nvPicPr>
            <p:blipFill>
              <a:blip r:embed="rId6"/>
              <a:stretch>
                <a:fillRect/>
              </a:stretch>
            </p:blipFill>
            <p:spPr>
              <a:xfrm>
                <a:off x="4104974" y="1961455"/>
                <a:ext cx="686160" cy="78120"/>
              </a:xfrm>
              <a:prstGeom prst="rect">
                <a:avLst/>
              </a:prstGeom>
            </p:spPr>
          </p:pic>
        </mc:Fallback>
      </mc:AlternateContent>
      <p:sp>
        <p:nvSpPr>
          <p:cNvPr id="2" name="TextBox 1">
            <a:extLst>
              <a:ext uri="{FF2B5EF4-FFF2-40B4-BE49-F238E27FC236}">
                <a16:creationId xmlns:a16="http://schemas.microsoft.com/office/drawing/2014/main" id="{31A3C760-78D0-2261-B3B8-3BECBC570A71}"/>
              </a:ext>
            </a:extLst>
          </p:cNvPr>
          <p:cNvSpPr txBox="1"/>
          <p:nvPr/>
        </p:nvSpPr>
        <p:spPr>
          <a:xfrm>
            <a:off x="1317619" y="3023698"/>
            <a:ext cx="1319435" cy="338554"/>
          </a:xfrm>
          <a:prstGeom prst="rect">
            <a:avLst/>
          </a:prstGeom>
          <a:noFill/>
        </p:spPr>
        <p:txBody>
          <a:bodyPr wrap="square">
            <a:spAutoFit/>
          </a:bodyPr>
          <a:lstStyle/>
          <a:p>
            <a:r>
              <a:rPr lang="en-US" sz="1600"/>
              <a:t>dropout = p</a:t>
            </a:r>
          </a:p>
        </p:txBody>
      </p:sp>
      <p:sp>
        <p:nvSpPr>
          <p:cNvPr id="5" name="TextBox 4">
            <a:extLst>
              <a:ext uri="{FF2B5EF4-FFF2-40B4-BE49-F238E27FC236}">
                <a16:creationId xmlns:a16="http://schemas.microsoft.com/office/drawing/2014/main" id="{D3608CDD-D170-56C4-371B-61CDBD301043}"/>
              </a:ext>
            </a:extLst>
          </p:cNvPr>
          <p:cNvSpPr txBox="1"/>
          <p:nvPr/>
        </p:nvSpPr>
        <p:spPr>
          <a:xfrm>
            <a:off x="3351783" y="3051828"/>
            <a:ext cx="5606967" cy="307777"/>
          </a:xfrm>
          <a:prstGeom prst="rect">
            <a:avLst/>
          </a:prstGeom>
          <a:noFill/>
        </p:spPr>
        <p:txBody>
          <a:bodyPr wrap="square" rtlCol="0">
            <a:spAutoFit/>
          </a:bodyPr>
          <a:lstStyle/>
          <a:p>
            <a:r>
              <a:rPr lang="en-US" sz="1400"/>
              <a:t>Dropout percentage for linear connections going into the LSTM layer.</a:t>
            </a:r>
          </a:p>
        </p:txBody>
      </p:sp>
      <mc:AlternateContent xmlns:mc="http://schemas.openxmlformats.org/markup-compatibility/2006" xmlns:p14="http://schemas.microsoft.com/office/powerpoint/2010/main">
        <mc:Choice Requires="p14">
          <p:contentPart p14:bwMode="auto" r:id="rId7">
            <p14:nvContentPartPr>
              <p14:cNvPr id="6" name="Ink 5">
                <a:extLst>
                  <a:ext uri="{FF2B5EF4-FFF2-40B4-BE49-F238E27FC236}">
                    <a16:creationId xmlns:a16="http://schemas.microsoft.com/office/drawing/2014/main" id="{49E8D712-A01F-D783-9A1F-267F6E54F961}"/>
                  </a:ext>
                </a:extLst>
              </p14:cNvPr>
              <p14:cNvContentPartPr/>
              <p14:nvPr/>
            </p14:nvContentPartPr>
            <p14:xfrm>
              <a:off x="2564209" y="3162735"/>
              <a:ext cx="668520" cy="60480"/>
            </p14:xfrm>
          </p:contentPart>
        </mc:Choice>
        <mc:Fallback xmlns="">
          <p:pic>
            <p:nvPicPr>
              <p:cNvPr id="6" name="Ink 5">
                <a:extLst>
                  <a:ext uri="{FF2B5EF4-FFF2-40B4-BE49-F238E27FC236}">
                    <a16:creationId xmlns:a16="http://schemas.microsoft.com/office/drawing/2014/main" id="{49E8D712-A01F-D783-9A1F-267F6E54F961}"/>
                  </a:ext>
                </a:extLst>
              </p:cNvPr>
              <p:cNvPicPr/>
              <p:nvPr/>
            </p:nvPicPr>
            <p:blipFill>
              <a:blip r:embed="rId6"/>
              <a:stretch>
                <a:fillRect/>
              </a:stretch>
            </p:blipFill>
            <p:spPr>
              <a:xfrm>
                <a:off x="2555209" y="3153735"/>
                <a:ext cx="686160" cy="78120"/>
              </a:xfrm>
              <a:prstGeom prst="rect">
                <a:avLst/>
              </a:prstGeom>
            </p:spPr>
          </p:pic>
        </mc:Fallback>
      </mc:AlternateContent>
      <p:sp>
        <p:nvSpPr>
          <p:cNvPr id="7" name="TextBox 6">
            <a:extLst>
              <a:ext uri="{FF2B5EF4-FFF2-40B4-BE49-F238E27FC236}">
                <a16:creationId xmlns:a16="http://schemas.microsoft.com/office/drawing/2014/main" id="{87951F8C-CB1C-2AA0-1F34-36C3B6BC7A36}"/>
              </a:ext>
            </a:extLst>
          </p:cNvPr>
          <p:cNvSpPr txBox="1"/>
          <p:nvPr/>
        </p:nvSpPr>
        <p:spPr>
          <a:xfrm>
            <a:off x="1317618" y="3621099"/>
            <a:ext cx="2176115" cy="338554"/>
          </a:xfrm>
          <a:prstGeom prst="rect">
            <a:avLst/>
          </a:prstGeom>
          <a:noFill/>
        </p:spPr>
        <p:txBody>
          <a:bodyPr wrap="square">
            <a:spAutoFit/>
          </a:bodyPr>
          <a:lstStyle/>
          <a:p>
            <a:r>
              <a:rPr lang="en-US" sz="1600"/>
              <a:t>recurrent_dropout = q</a:t>
            </a:r>
          </a:p>
        </p:txBody>
      </p:sp>
      <p:sp>
        <p:nvSpPr>
          <p:cNvPr id="9" name="TextBox 8">
            <a:extLst>
              <a:ext uri="{FF2B5EF4-FFF2-40B4-BE49-F238E27FC236}">
                <a16:creationId xmlns:a16="http://schemas.microsoft.com/office/drawing/2014/main" id="{18C23F77-A9C1-367F-370A-A4BA404D7EEA}"/>
              </a:ext>
            </a:extLst>
          </p:cNvPr>
          <p:cNvSpPr txBox="1"/>
          <p:nvPr/>
        </p:nvSpPr>
        <p:spPr>
          <a:xfrm>
            <a:off x="4361198" y="3658260"/>
            <a:ext cx="5778481" cy="307777"/>
          </a:xfrm>
          <a:prstGeom prst="rect">
            <a:avLst/>
          </a:prstGeom>
          <a:noFill/>
        </p:spPr>
        <p:txBody>
          <a:bodyPr wrap="square" rtlCol="0">
            <a:spAutoFit/>
          </a:bodyPr>
          <a:lstStyle/>
          <a:p>
            <a:r>
              <a:rPr lang="en-US" sz="1400"/>
              <a:t>dropout percentage for hidden state connections going into the LSTM layer.</a:t>
            </a:r>
          </a:p>
        </p:txBody>
      </p:sp>
      <mc:AlternateContent xmlns:mc="http://schemas.openxmlformats.org/markup-compatibility/2006" xmlns:p14="http://schemas.microsoft.com/office/powerpoint/2010/main">
        <mc:Choice Requires="p14">
          <p:contentPart p14:bwMode="auto" r:id="rId8">
            <p14:nvContentPartPr>
              <p14:cNvPr id="10" name="Ink 9">
                <a:extLst>
                  <a:ext uri="{FF2B5EF4-FFF2-40B4-BE49-F238E27FC236}">
                    <a16:creationId xmlns:a16="http://schemas.microsoft.com/office/drawing/2014/main" id="{AF9B760B-2E8E-1F13-FEE4-EDAD1F024F21}"/>
                  </a:ext>
                </a:extLst>
              </p14:cNvPr>
              <p14:cNvContentPartPr/>
              <p14:nvPr/>
            </p14:nvContentPartPr>
            <p14:xfrm>
              <a:off x="3506045" y="3790005"/>
              <a:ext cx="668520" cy="60480"/>
            </p14:xfrm>
          </p:contentPart>
        </mc:Choice>
        <mc:Fallback xmlns="">
          <p:pic>
            <p:nvPicPr>
              <p:cNvPr id="10" name="Ink 9">
                <a:extLst>
                  <a:ext uri="{FF2B5EF4-FFF2-40B4-BE49-F238E27FC236}">
                    <a16:creationId xmlns:a16="http://schemas.microsoft.com/office/drawing/2014/main" id="{AF9B760B-2E8E-1F13-FEE4-EDAD1F024F21}"/>
                  </a:ext>
                </a:extLst>
              </p:cNvPr>
              <p:cNvPicPr/>
              <p:nvPr/>
            </p:nvPicPr>
            <p:blipFill>
              <a:blip r:embed="rId6"/>
              <a:stretch>
                <a:fillRect/>
              </a:stretch>
            </p:blipFill>
            <p:spPr>
              <a:xfrm>
                <a:off x="3497045" y="3781005"/>
                <a:ext cx="686160" cy="78120"/>
              </a:xfrm>
              <a:prstGeom prst="rect">
                <a:avLst/>
              </a:prstGeom>
            </p:spPr>
          </p:pic>
        </mc:Fallback>
      </mc:AlternateContent>
      <p:sp>
        <p:nvSpPr>
          <p:cNvPr id="11" name="TextBox 10">
            <a:extLst>
              <a:ext uri="{FF2B5EF4-FFF2-40B4-BE49-F238E27FC236}">
                <a16:creationId xmlns:a16="http://schemas.microsoft.com/office/drawing/2014/main" id="{DC6AA2FB-E865-F9F5-EC9D-4E96535D73DF}"/>
              </a:ext>
            </a:extLst>
          </p:cNvPr>
          <p:cNvSpPr txBox="1"/>
          <p:nvPr/>
        </p:nvSpPr>
        <p:spPr>
          <a:xfrm>
            <a:off x="1308192" y="4251128"/>
            <a:ext cx="1882645" cy="338554"/>
          </a:xfrm>
          <a:prstGeom prst="rect">
            <a:avLst/>
          </a:prstGeom>
          <a:noFill/>
        </p:spPr>
        <p:txBody>
          <a:bodyPr wrap="square">
            <a:spAutoFit/>
          </a:bodyPr>
          <a:lstStyle/>
          <a:p>
            <a:r>
              <a:rPr lang="en-US" sz="1600"/>
              <a:t>stateful = True/False</a:t>
            </a:r>
          </a:p>
        </p:txBody>
      </p:sp>
      <p:sp>
        <p:nvSpPr>
          <p:cNvPr id="12" name="TextBox 11">
            <a:extLst>
              <a:ext uri="{FF2B5EF4-FFF2-40B4-BE49-F238E27FC236}">
                <a16:creationId xmlns:a16="http://schemas.microsoft.com/office/drawing/2014/main" id="{A60D0672-4107-D5FB-494C-32A6A13CB56F}"/>
              </a:ext>
            </a:extLst>
          </p:cNvPr>
          <p:cNvSpPr txBox="1"/>
          <p:nvPr/>
        </p:nvSpPr>
        <p:spPr>
          <a:xfrm>
            <a:off x="4351772" y="4288289"/>
            <a:ext cx="7515107" cy="1169551"/>
          </a:xfrm>
          <a:prstGeom prst="rect">
            <a:avLst/>
          </a:prstGeom>
          <a:noFill/>
        </p:spPr>
        <p:txBody>
          <a:bodyPr wrap="square" rtlCol="0">
            <a:spAutoFit/>
          </a:bodyPr>
          <a:lstStyle/>
          <a:p>
            <a:r>
              <a:rPr lang="en-US" sz="1400"/>
              <a:t>If False (default), then default hidden state of zeros is used for each batch.  If True, then the hidden state variable output at the end of one batch serves as the input hidden state for the next batch.  This might be desireable if you need to split the sequence up between batches, because it is too long to fit in just one.  To reset the hidden state variable input to zero, which might want to do after every epoch, then use </a:t>
            </a:r>
            <a:r>
              <a:rPr lang="en-US" sz="1400" b="1"/>
              <a:t>model.reset_states()</a:t>
            </a:r>
            <a:r>
              <a:rPr lang="en-US" sz="1400"/>
              <a:t>.</a:t>
            </a:r>
          </a:p>
        </p:txBody>
      </p:sp>
      <mc:AlternateContent xmlns:mc="http://schemas.openxmlformats.org/markup-compatibility/2006" xmlns:p14="http://schemas.microsoft.com/office/powerpoint/2010/main">
        <mc:Choice Requires="p14">
          <p:contentPart p14:bwMode="auto" r:id="rId9">
            <p14:nvContentPartPr>
              <p14:cNvPr id="17" name="Ink 16">
                <a:extLst>
                  <a:ext uri="{FF2B5EF4-FFF2-40B4-BE49-F238E27FC236}">
                    <a16:creationId xmlns:a16="http://schemas.microsoft.com/office/drawing/2014/main" id="{D927CF07-FA03-731D-6845-DF667CAFB9B5}"/>
                  </a:ext>
                </a:extLst>
              </p14:cNvPr>
              <p14:cNvContentPartPr/>
              <p14:nvPr/>
            </p14:nvContentPartPr>
            <p14:xfrm>
              <a:off x="3496619" y="4420034"/>
              <a:ext cx="668520" cy="60480"/>
            </p14:xfrm>
          </p:contentPart>
        </mc:Choice>
        <mc:Fallback xmlns="">
          <p:pic>
            <p:nvPicPr>
              <p:cNvPr id="17" name="Ink 16">
                <a:extLst>
                  <a:ext uri="{FF2B5EF4-FFF2-40B4-BE49-F238E27FC236}">
                    <a16:creationId xmlns:a16="http://schemas.microsoft.com/office/drawing/2014/main" id="{D927CF07-FA03-731D-6845-DF667CAFB9B5}"/>
                  </a:ext>
                </a:extLst>
              </p:cNvPr>
              <p:cNvPicPr/>
              <p:nvPr/>
            </p:nvPicPr>
            <p:blipFill>
              <a:blip r:embed="rId6"/>
              <a:stretch>
                <a:fillRect/>
              </a:stretch>
            </p:blipFill>
            <p:spPr>
              <a:xfrm>
                <a:off x="3487619" y="4411034"/>
                <a:ext cx="686160" cy="78120"/>
              </a:xfrm>
              <a:prstGeom prst="rect">
                <a:avLst/>
              </a:prstGeom>
            </p:spPr>
          </p:pic>
        </mc:Fallback>
      </mc:AlternateContent>
    </p:spTree>
    <p:extLst>
      <p:ext uri="{BB962C8B-B14F-4D97-AF65-F5344CB8AC3E}">
        <p14:creationId xmlns:p14="http://schemas.microsoft.com/office/powerpoint/2010/main" val="353387380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ECECA8-7338-5BB4-7CCD-0761B5BDAA23}"/>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6CF5B724-5AB7-AF24-7957-49757B464A58}"/>
              </a:ext>
            </a:extLst>
          </p:cNvPr>
          <p:cNvPicPr>
            <a:picLocks noChangeAspect="1"/>
          </p:cNvPicPr>
          <p:nvPr/>
        </p:nvPicPr>
        <p:blipFill>
          <a:blip r:embed="rId3"/>
          <a:stretch>
            <a:fillRect/>
          </a:stretch>
        </p:blipFill>
        <p:spPr>
          <a:xfrm>
            <a:off x="3940528" y="1613469"/>
            <a:ext cx="2433780" cy="5014799"/>
          </a:xfrm>
          <a:prstGeom prst="rect">
            <a:avLst/>
          </a:prstGeom>
        </p:spPr>
      </p:pic>
      <p:sp>
        <p:nvSpPr>
          <p:cNvPr id="4" name="TextBox 3">
            <a:extLst>
              <a:ext uri="{FF2B5EF4-FFF2-40B4-BE49-F238E27FC236}">
                <a16:creationId xmlns:a16="http://schemas.microsoft.com/office/drawing/2014/main" id="{0D0B6EC8-5C81-7612-EADB-A85006903A90}"/>
              </a:ext>
            </a:extLst>
          </p:cNvPr>
          <p:cNvSpPr txBox="1"/>
          <p:nvPr/>
        </p:nvSpPr>
        <p:spPr>
          <a:xfrm>
            <a:off x="253022" y="976901"/>
            <a:ext cx="3187983" cy="596027"/>
          </a:xfrm>
          <a:prstGeom prst="rect">
            <a:avLst/>
          </a:prstGeom>
          <a:noFill/>
        </p:spPr>
        <p:txBody>
          <a:bodyPr wrap="square" rtlCol="0">
            <a:spAutoFit/>
          </a:bodyPr>
          <a:lstStyle/>
          <a:p>
            <a:r>
              <a:rPr lang="en-US" sz="1600"/>
              <a:t>Here’s a visual reference for some of the terms:</a:t>
            </a:r>
          </a:p>
        </p:txBody>
      </p:sp>
      <p:sp>
        <p:nvSpPr>
          <p:cNvPr id="9" name="TextBox 8">
            <a:extLst>
              <a:ext uri="{FF2B5EF4-FFF2-40B4-BE49-F238E27FC236}">
                <a16:creationId xmlns:a16="http://schemas.microsoft.com/office/drawing/2014/main" id="{58AC792C-EBEA-3C86-3198-6548BD0C0CC9}"/>
              </a:ext>
            </a:extLst>
          </p:cNvPr>
          <p:cNvSpPr txBox="1"/>
          <p:nvPr/>
        </p:nvSpPr>
        <p:spPr>
          <a:xfrm rot="16200000">
            <a:off x="2763160" y="3743186"/>
            <a:ext cx="1899265" cy="338554"/>
          </a:xfrm>
          <a:prstGeom prst="rect">
            <a:avLst/>
          </a:prstGeom>
          <a:noFill/>
        </p:spPr>
        <p:txBody>
          <a:bodyPr wrap="square">
            <a:spAutoFit/>
          </a:bodyPr>
          <a:lstStyle/>
          <a:p>
            <a:r>
              <a:rPr lang="en-US" sz="1600"/>
              <a:t>input_shape = (3, 1)</a:t>
            </a:r>
          </a:p>
        </p:txBody>
      </p:sp>
      <p:sp>
        <p:nvSpPr>
          <p:cNvPr id="10" name="TextBox 9">
            <a:extLst>
              <a:ext uri="{FF2B5EF4-FFF2-40B4-BE49-F238E27FC236}">
                <a16:creationId xmlns:a16="http://schemas.microsoft.com/office/drawing/2014/main" id="{213B8776-D541-3C5D-A34D-0195DF3E5A19}"/>
              </a:ext>
            </a:extLst>
          </p:cNvPr>
          <p:cNvSpPr txBox="1"/>
          <p:nvPr/>
        </p:nvSpPr>
        <p:spPr>
          <a:xfrm>
            <a:off x="4470509" y="1234374"/>
            <a:ext cx="1167332" cy="338554"/>
          </a:xfrm>
          <a:prstGeom prst="rect">
            <a:avLst/>
          </a:prstGeom>
          <a:noFill/>
        </p:spPr>
        <p:txBody>
          <a:bodyPr wrap="square">
            <a:spAutoFit/>
          </a:bodyPr>
          <a:lstStyle/>
          <a:p>
            <a:r>
              <a:rPr lang="en-US" sz="1600"/>
              <a:t>units = 2</a:t>
            </a:r>
          </a:p>
        </p:txBody>
      </p:sp>
      <p:sp>
        <p:nvSpPr>
          <p:cNvPr id="11" name="TextBox 10">
            <a:extLst>
              <a:ext uri="{FF2B5EF4-FFF2-40B4-BE49-F238E27FC236}">
                <a16:creationId xmlns:a16="http://schemas.microsoft.com/office/drawing/2014/main" id="{16C6AAB7-ECE8-DAFC-9077-7A9D4D05A112}"/>
              </a:ext>
            </a:extLst>
          </p:cNvPr>
          <p:cNvSpPr txBox="1"/>
          <p:nvPr/>
        </p:nvSpPr>
        <p:spPr>
          <a:xfrm>
            <a:off x="6829781" y="4862096"/>
            <a:ext cx="3141240" cy="1077218"/>
          </a:xfrm>
          <a:prstGeom prst="rect">
            <a:avLst/>
          </a:prstGeom>
          <a:noFill/>
        </p:spPr>
        <p:txBody>
          <a:bodyPr wrap="square">
            <a:spAutoFit/>
          </a:bodyPr>
          <a:lstStyle/>
          <a:p>
            <a:r>
              <a:rPr lang="en-US" sz="1600"/>
              <a:t>return_sequences = True/False.  If True, then all three outputs will be returned.  If False, then just the last one, circled.</a:t>
            </a:r>
          </a:p>
        </p:txBody>
      </p:sp>
      <mc:AlternateContent xmlns:mc="http://schemas.openxmlformats.org/markup-compatibility/2006" xmlns:p14="http://schemas.microsoft.com/office/powerpoint/2010/main">
        <mc:Choice Requires="p14">
          <p:contentPart p14:bwMode="auto" r:id="rId4">
            <p14:nvContentPartPr>
              <p14:cNvPr id="13" name="Ink 12">
                <a:extLst>
                  <a:ext uri="{FF2B5EF4-FFF2-40B4-BE49-F238E27FC236}">
                    <a16:creationId xmlns:a16="http://schemas.microsoft.com/office/drawing/2014/main" id="{B3AEBC91-BB11-B60B-7F98-872F1098D7D1}"/>
                  </a:ext>
                </a:extLst>
              </p14:cNvPr>
              <p14:cNvContentPartPr/>
              <p14:nvPr/>
            </p14:nvContentPartPr>
            <p14:xfrm>
              <a:off x="6041668" y="4926945"/>
              <a:ext cx="632520" cy="947520"/>
            </p14:xfrm>
          </p:contentPart>
        </mc:Choice>
        <mc:Fallback xmlns="">
          <p:pic>
            <p:nvPicPr>
              <p:cNvPr id="13" name="Ink 12">
                <a:extLst>
                  <a:ext uri="{FF2B5EF4-FFF2-40B4-BE49-F238E27FC236}">
                    <a16:creationId xmlns:a16="http://schemas.microsoft.com/office/drawing/2014/main" id="{2614C8B1-9B19-CB67-3389-0806921862DC}"/>
                  </a:ext>
                </a:extLst>
              </p:cNvPr>
              <p:cNvPicPr/>
              <p:nvPr/>
            </p:nvPicPr>
            <p:blipFill>
              <a:blip r:embed="rId5"/>
              <a:stretch>
                <a:fillRect/>
              </a:stretch>
            </p:blipFill>
            <p:spPr>
              <a:xfrm>
                <a:off x="6033028" y="4917945"/>
                <a:ext cx="650160" cy="965160"/>
              </a:xfrm>
              <a:prstGeom prst="rect">
                <a:avLst/>
              </a:prstGeom>
            </p:spPr>
          </p:pic>
        </mc:Fallback>
      </mc:AlternateContent>
      <p:sp>
        <p:nvSpPr>
          <p:cNvPr id="2" name="Rectangle 1">
            <a:extLst>
              <a:ext uri="{FF2B5EF4-FFF2-40B4-BE49-F238E27FC236}">
                <a16:creationId xmlns:a16="http://schemas.microsoft.com/office/drawing/2014/main" id="{7DA3A16F-6FD1-8A49-2C67-4ECBF4BD32B4}"/>
              </a:ext>
            </a:extLst>
          </p:cNvPr>
          <p:cNvSpPr/>
          <p:nvPr/>
        </p:nvSpPr>
        <p:spPr>
          <a:xfrm>
            <a:off x="4214907" y="146637"/>
            <a:ext cx="3308150" cy="461665"/>
          </a:xfrm>
          <a:prstGeom prst="rect">
            <a:avLst/>
          </a:prstGeom>
        </p:spPr>
        <p:txBody>
          <a:bodyPr wrap="none">
            <a:spAutoFit/>
          </a:bodyPr>
          <a:lstStyle/>
          <a:p>
            <a:r>
              <a:rPr lang="en-US" sz="2400" b="1" u="sng">
                <a:solidFill>
                  <a:srgbClr val="FF0000"/>
                </a:solidFill>
              </a:rPr>
              <a:t>Tensor Flow: LSTM Layer</a:t>
            </a:r>
          </a:p>
        </p:txBody>
      </p:sp>
      <p:grpSp>
        <p:nvGrpSpPr>
          <p:cNvPr id="5" name="Group 4">
            <a:extLst>
              <a:ext uri="{FF2B5EF4-FFF2-40B4-BE49-F238E27FC236}">
                <a16:creationId xmlns:a16="http://schemas.microsoft.com/office/drawing/2014/main" id="{A44B36E2-FFE7-B94C-CFE7-16C74A85F904}"/>
              </a:ext>
            </a:extLst>
          </p:cNvPr>
          <p:cNvGrpSpPr/>
          <p:nvPr/>
        </p:nvGrpSpPr>
        <p:grpSpPr>
          <a:xfrm>
            <a:off x="3570943" y="5985857"/>
            <a:ext cx="2079000" cy="688320"/>
            <a:chOff x="3570943" y="5985857"/>
            <a:chExt cx="2079000" cy="688320"/>
          </a:xfrm>
        </p:grpSpPr>
        <mc:AlternateContent xmlns:mc="http://schemas.openxmlformats.org/markup-compatibility/2006" xmlns:p14="http://schemas.microsoft.com/office/powerpoint/2010/main">
          <mc:Choice Requires="p14">
            <p:contentPart p14:bwMode="auto" r:id="rId6">
              <p14:nvContentPartPr>
                <p14:cNvPr id="6" name="Ink 5">
                  <a:extLst>
                    <a:ext uri="{FF2B5EF4-FFF2-40B4-BE49-F238E27FC236}">
                      <a16:creationId xmlns:a16="http://schemas.microsoft.com/office/drawing/2014/main" id="{182A6960-DF14-021B-1098-7B40855D6961}"/>
                    </a:ext>
                  </a:extLst>
                </p14:cNvPr>
                <p14:cNvContentPartPr/>
                <p14:nvPr/>
              </p14:nvContentPartPr>
              <p14:xfrm>
                <a:off x="4636183" y="5985857"/>
                <a:ext cx="1013760" cy="688320"/>
              </p14:xfrm>
            </p:contentPart>
          </mc:Choice>
          <mc:Fallback xmlns="">
            <p:pic>
              <p:nvPicPr>
                <p:cNvPr id="6" name="Ink 5">
                  <a:extLst>
                    <a:ext uri="{FF2B5EF4-FFF2-40B4-BE49-F238E27FC236}">
                      <a16:creationId xmlns:a16="http://schemas.microsoft.com/office/drawing/2014/main" id="{182A6960-DF14-021B-1098-7B40855D6961}"/>
                    </a:ext>
                  </a:extLst>
                </p:cNvPr>
                <p:cNvPicPr/>
                <p:nvPr/>
              </p:nvPicPr>
              <p:blipFill>
                <a:blip r:embed="rId7"/>
                <a:stretch>
                  <a:fillRect/>
                </a:stretch>
              </p:blipFill>
              <p:spPr>
                <a:xfrm>
                  <a:off x="4627543" y="5976857"/>
                  <a:ext cx="1031400" cy="7059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7" name="Ink 6">
                  <a:extLst>
                    <a:ext uri="{FF2B5EF4-FFF2-40B4-BE49-F238E27FC236}">
                      <a16:creationId xmlns:a16="http://schemas.microsoft.com/office/drawing/2014/main" id="{23017087-DB18-AA7D-331C-5410B4B9981A}"/>
                    </a:ext>
                  </a:extLst>
                </p14:cNvPr>
                <p14:cNvContentPartPr/>
                <p14:nvPr/>
              </p14:nvContentPartPr>
              <p14:xfrm>
                <a:off x="3570943" y="6272777"/>
                <a:ext cx="1088640" cy="107280"/>
              </p14:xfrm>
            </p:contentPart>
          </mc:Choice>
          <mc:Fallback xmlns="">
            <p:pic>
              <p:nvPicPr>
                <p:cNvPr id="7" name="Ink 6">
                  <a:extLst>
                    <a:ext uri="{FF2B5EF4-FFF2-40B4-BE49-F238E27FC236}">
                      <a16:creationId xmlns:a16="http://schemas.microsoft.com/office/drawing/2014/main" id="{23017087-DB18-AA7D-331C-5410B4B9981A}"/>
                    </a:ext>
                  </a:extLst>
                </p:cNvPr>
                <p:cNvPicPr/>
                <p:nvPr/>
              </p:nvPicPr>
              <p:blipFill>
                <a:blip r:embed="rId9"/>
                <a:stretch>
                  <a:fillRect/>
                </a:stretch>
              </p:blipFill>
              <p:spPr>
                <a:xfrm>
                  <a:off x="3561943" y="6263777"/>
                  <a:ext cx="1106280" cy="124920"/>
                </a:xfrm>
                <a:prstGeom prst="rect">
                  <a:avLst/>
                </a:prstGeom>
              </p:spPr>
            </p:pic>
          </mc:Fallback>
        </mc:AlternateContent>
      </p:grpSp>
      <p:sp>
        <p:nvSpPr>
          <p:cNvPr id="8" name="TextBox 7">
            <a:extLst>
              <a:ext uri="{FF2B5EF4-FFF2-40B4-BE49-F238E27FC236}">
                <a16:creationId xmlns:a16="http://schemas.microsoft.com/office/drawing/2014/main" id="{8F49791A-1F09-5A18-9EE9-4EC55B62DBEA}"/>
              </a:ext>
            </a:extLst>
          </p:cNvPr>
          <p:cNvSpPr txBox="1"/>
          <p:nvPr/>
        </p:nvSpPr>
        <p:spPr>
          <a:xfrm>
            <a:off x="827374" y="5662577"/>
            <a:ext cx="2925612" cy="830997"/>
          </a:xfrm>
          <a:prstGeom prst="rect">
            <a:avLst/>
          </a:prstGeom>
          <a:noFill/>
        </p:spPr>
        <p:txBody>
          <a:bodyPr wrap="square">
            <a:spAutoFit/>
          </a:bodyPr>
          <a:lstStyle/>
          <a:p>
            <a:r>
              <a:rPr lang="en-US" sz="1600"/>
              <a:t>return_state = True/False.  If True, then hidden state will be</a:t>
            </a:r>
          </a:p>
          <a:p>
            <a:r>
              <a:rPr lang="en-US" sz="1600"/>
              <a:t>returned.</a:t>
            </a:r>
          </a:p>
        </p:txBody>
      </p:sp>
    </p:spTree>
    <p:extLst>
      <p:ext uri="{BB962C8B-B14F-4D97-AF65-F5344CB8AC3E}">
        <p14:creationId xmlns:p14="http://schemas.microsoft.com/office/powerpoint/2010/main" val="160105448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A03B17-B116-2832-8D2D-BF66B6DFFF90}"/>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EE107B03-5400-5EBA-A41E-9AB266E4FC11}"/>
              </a:ext>
            </a:extLst>
          </p:cNvPr>
          <p:cNvSpPr/>
          <p:nvPr/>
        </p:nvSpPr>
        <p:spPr>
          <a:xfrm>
            <a:off x="3769883" y="246136"/>
            <a:ext cx="5265416" cy="461665"/>
          </a:xfrm>
          <a:prstGeom prst="rect">
            <a:avLst/>
          </a:prstGeom>
        </p:spPr>
        <p:txBody>
          <a:bodyPr wrap="none">
            <a:spAutoFit/>
          </a:bodyPr>
          <a:lstStyle/>
          <a:p>
            <a:r>
              <a:rPr lang="en-US" sz="2400" b="1" u="sng">
                <a:solidFill>
                  <a:srgbClr val="FF0000"/>
                </a:solidFill>
              </a:rPr>
              <a:t>Tensor Flow: LSTM Layer + Dense Layers</a:t>
            </a:r>
          </a:p>
        </p:txBody>
      </p:sp>
      <p:sp>
        <p:nvSpPr>
          <p:cNvPr id="4" name="TextBox 3">
            <a:extLst>
              <a:ext uri="{FF2B5EF4-FFF2-40B4-BE49-F238E27FC236}">
                <a16:creationId xmlns:a16="http://schemas.microsoft.com/office/drawing/2014/main" id="{A978A0A8-2325-DF42-EE0A-692F6D1CC583}"/>
              </a:ext>
            </a:extLst>
          </p:cNvPr>
          <p:cNvSpPr txBox="1"/>
          <p:nvPr/>
        </p:nvSpPr>
        <p:spPr>
          <a:xfrm>
            <a:off x="243420" y="1050818"/>
            <a:ext cx="7052926" cy="338554"/>
          </a:xfrm>
          <a:prstGeom prst="rect">
            <a:avLst/>
          </a:prstGeom>
          <a:noFill/>
        </p:spPr>
        <p:txBody>
          <a:bodyPr wrap="square" rtlCol="0">
            <a:spAutoFit/>
          </a:bodyPr>
          <a:lstStyle/>
          <a:p>
            <a:r>
              <a:rPr lang="en-US" sz="1600"/>
              <a:t>Here’s a simple two-layer LSTM connected to a dense linear network for output.</a:t>
            </a:r>
          </a:p>
        </p:txBody>
      </p:sp>
      <p:sp>
        <p:nvSpPr>
          <p:cNvPr id="2" name="TextBox 1">
            <a:extLst>
              <a:ext uri="{FF2B5EF4-FFF2-40B4-BE49-F238E27FC236}">
                <a16:creationId xmlns:a16="http://schemas.microsoft.com/office/drawing/2014/main" id="{D4EF6B63-FC81-40E7-83BB-3DA29DFF2B18}"/>
              </a:ext>
            </a:extLst>
          </p:cNvPr>
          <p:cNvSpPr txBox="1"/>
          <p:nvPr/>
        </p:nvSpPr>
        <p:spPr>
          <a:xfrm>
            <a:off x="240278" y="1906647"/>
            <a:ext cx="1821049" cy="353943"/>
          </a:xfrm>
          <a:prstGeom prst="rect">
            <a:avLst/>
          </a:prstGeom>
          <a:noFill/>
        </p:spPr>
        <p:txBody>
          <a:bodyPr wrap="square" rtlCol="0">
            <a:spAutoFit/>
          </a:bodyPr>
          <a:lstStyle/>
          <a:p>
            <a:r>
              <a:rPr lang="en-US" sz="1700"/>
              <a:t>nn = Sequential()</a:t>
            </a:r>
          </a:p>
        </p:txBody>
      </p:sp>
      <p:sp>
        <p:nvSpPr>
          <p:cNvPr id="9" name="TextBox 8">
            <a:extLst>
              <a:ext uri="{FF2B5EF4-FFF2-40B4-BE49-F238E27FC236}">
                <a16:creationId xmlns:a16="http://schemas.microsoft.com/office/drawing/2014/main" id="{81497C1B-2DB2-9E09-9CB3-63CC4F6A0B1E}"/>
              </a:ext>
            </a:extLst>
          </p:cNvPr>
          <p:cNvSpPr txBox="1"/>
          <p:nvPr/>
        </p:nvSpPr>
        <p:spPr>
          <a:xfrm>
            <a:off x="243421" y="1492976"/>
            <a:ext cx="3923304" cy="369332"/>
          </a:xfrm>
          <a:prstGeom prst="rect">
            <a:avLst/>
          </a:prstGeom>
          <a:noFill/>
        </p:spPr>
        <p:txBody>
          <a:bodyPr wrap="square">
            <a:spAutoFit/>
          </a:bodyPr>
          <a:lstStyle/>
          <a:p>
            <a:r>
              <a:rPr lang="en-US" sz="1800" b="1"/>
              <a:t>from keras.models import Sequential</a:t>
            </a:r>
          </a:p>
        </p:txBody>
      </p:sp>
      <p:sp>
        <p:nvSpPr>
          <p:cNvPr id="16" name="TextBox 15">
            <a:extLst>
              <a:ext uri="{FF2B5EF4-FFF2-40B4-BE49-F238E27FC236}">
                <a16:creationId xmlns:a16="http://schemas.microsoft.com/office/drawing/2014/main" id="{E89F76CB-37EA-FFE4-7346-442B3AE6C2EE}"/>
              </a:ext>
            </a:extLst>
          </p:cNvPr>
          <p:cNvSpPr txBox="1"/>
          <p:nvPr/>
        </p:nvSpPr>
        <p:spPr>
          <a:xfrm>
            <a:off x="240278" y="2401408"/>
            <a:ext cx="8436362" cy="353943"/>
          </a:xfrm>
          <a:prstGeom prst="rect">
            <a:avLst/>
          </a:prstGeom>
          <a:noFill/>
        </p:spPr>
        <p:txBody>
          <a:bodyPr wrap="square">
            <a:spAutoFit/>
          </a:bodyPr>
          <a:lstStyle/>
          <a:p>
            <a:r>
              <a:rPr lang="en-US" sz="1700"/>
              <a:t>nn.add(keras.layers.LSTM(2, activation="tanh", return_sequences=True, input_shape=(3, 1))</a:t>
            </a:r>
          </a:p>
        </p:txBody>
      </p:sp>
      <p:sp>
        <p:nvSpPr>
          <p:cNvPr id="22" name="TextBox 21">
            <a:extLst>
              <a:ext uri="{FF2B5EF4-FFF2-40B4-BE49-F238E27FC236}">
                <a16:creationId xmlns:a16="http://schemas.microsoft.com/office/drawing/2014/main" id="{CBD548E8-31F1-04A3-5B75-4E35F8F91E55}"/>
              </a:ext>
            </a:extLst>
          </p:cNvPr>
          <p:cNvSpPr txBox="1"/>
          <p:nvPr/>
        </p:nvSpPr>
        <p:spPr>
          <a:xfrm>
            <a:off x="240278" y="2878043"/>
            <a:ext cx="7755903" cy="353943"/>
          </a:xfrm>
          <a:prstGeom prst="rect">
            <a:avLst/>
          </a:prstGeom>
          <a:noFill/>
        </p:spPr>
        <p:txBody>
          <a:bodyPr wrap="square">
            <a:spAutoFit/>
          </a:bodyPr>
          <a:lstStyle/>
          <a:p>
            <a:r>
              <a:rPr lang="en-US" sz="1700"/>
              <a:t>nn.add(keras.layers.LSTM(2, activation="tanh", return_sequences=False))</a:t>
            </a:r>
          </a:p>
        </p:txBody>
      </p:sp>
      <p:sp>
        <p:nvSpPr>
          <p:cNvPr id="27" name="TextBox 26">
            <a:extLst>
              <a:ext uri="{FF2B5EF4-FFF2-40B4-BE49-F238E27FC236}">
                <a16:creationId xmlns:a16="http://schemas.microsoft.com/office/drawing/2014/main" id="{15D07559-D2D7-E8CA-3717-B5F86698B81E}"/>
              </a:ext>
            </a:extLst>
          </p:cNvPr>
          <p:cNvSpPr txBox="1"/>
          <p:nvPr/>
        </p:nvSpPr>
        <p:spPr>
          <a:xfrm>
            <a:off x="219561" y="3369275"/>
            <a:ext cx="7414234" cy="353943"/>
          </a:xfrm>
          <a:prstGeom prst="rect">
            <a:avLst/>
          </a:prstGeom>
          <a:noFill/>
        </p:spPr>
        <p:txBody>
          <a:bodyPr wrap="square">
            <a:spAutoFit/>
          </a:bodyPr>
          <a:lstStyle/>
          <a:p>
            <a:r>
              <a:rPr lang="en-US" sz="1700"/>
              <a:t>nn.add(keras.layers.Dense(1, bias_initializer=tf.keras.initializers.Constant(1)])</a:t>
            </a:r>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49FAA978-0088-E3FD-73A3-B3110703D2ED}"/>
                  </a:ext>
                </a:extLst>
              </p14:cNvPr>
              <p14:cNvContentPartPr/>
              <p14:nvPr/>
            </p14:nvContentPartPr>
            <p14:xfrm>
              <a:off x="4299583" y="3853217"/>
              <a:ext cx="697680" cy="480240"/>
            </p14:xfrm>
          </p:contentPart>
        </mc:Choice>
        <mc:Fallback xmlns="">
          <p:pic>
            <p:nvPicPr>
              <p:cNvPr id="5" name="Ink 4">
                <a:extLst>
                  <a:ext uri="{FF2B5EF4-FFF2-40B4-BE49-F238E27FC236}">
                    <a16:creationId xmlns:a16="http://schemas.microsoft.com/office/drawing/2014/main" id="{49FAA978-0088-E3FD-73A3-B3110703D2ED}"/>
                  </a:ext>
                </a:extLst>
              </p:cNvPr>
              <p:cNvPicPr/>
              <p:nvPr/>
            </p:nvPicPr>
            <p:blipFill>
              <a:blip r:embed="rId4"/>
              <a:stretch>
                <a:fillRect/>
              </a:stretch>
            </p:blipFill>
            <p:spPr>
              <a:xfrm>
                <a:off x="4290583" y="3844217"/>
                <a:ext cx="715320" cy="497880"/>
              </a:xfrm>
              <a:prstGeom prst="rect">
                <a:avLst/>
              </a:prstGeom>
            </p:spPr>
          </p:pic>
        </mc:Fallback>
      </mc:AlternateContent>
      <p:sp>
        <p:nvSpPr>
          <p:cNvPr id="6" name="TextBox 5">
            <a:extLst>
              <a:ext uri="{FF2B5EF4-FFF2-40B4-BE49-F238E27FC236}">
                <a16:creationId xmlns:a16="http://schemas.microsoft.com/office/drawing/2014/main" id="{4F47934C-6ACE-02E2-70B6-8757FD7EB36F}"/>
              </a:ext>
            </a:extLst>
          </p:cNvPr>
          <p:cNvSpPr txBox="1"/>
          <p:nvPr/>
        </p:nvSpPr>
        <p:spPr>
          <a:xfrm>
            <a:off x="5279571" y="4333457"/>
            <a:ext cx="2716610" cy="584775"/>
          </a:xfrm>
          <a:prstGeom prst="rect">
            <a:avLst/>
          </a:prstGeom>
          <a:noFill/>
        </p:spPr>
        <p:txBody>
          <a:bodyPr wrap="square" rtlCol="0">
            <a:spAutoFit/>
          </a:bodyPr>
          <a:lstStyle/>
          <a:p>
            <a:r>
              <a:rPr lang="en-US" sz="1600"/>
              <a:t>can add more Dense layers on top of this, similarly.</a:t>
            </a:r>
          </a:p>
        </p:txBody>
      </p:sp>
    </p:spTree>
    <p:extLst>
      <p:ext uri="{BB962C8B-B14F-4D97-AF65-F5344CB8AC3E}">
        <p14:creationId xmlns:p14="http://schemas.microsoft.com/office/powerpoint/2010/main" val="166615682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02CDE4-B16A-9FAC-80AB-6C0430978A68}"/>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1DFA128C-B082-3EC7-BD1A-CCDBC3D631DA}"/>
              </a:ext>
            </a:extLst>
          </p:cNvPr>
          <p:cNvPicPr>
            <a:picLocks noChangeAspect="1"/>
          </p:cNvPicPr>
          <p:nvPr/>
        </p:nvPicPr>
        <p:blipFill>
          <a:blip r:embed="rId3"/>
          <a:stretch>
            <a:fillRect/>
          </a:stretch>
        </p:blipFill>
        <p:spPr>
          <a:xfrm>
            <a:off x="3033061" y="1198339"/>
            <a:ext cx="5163271" cy="5506218"/>
          </a:xfrm>
          <a:prstGeom prst="rect">
            <a:avLst/>
          </a:prstGeom>
        </p:spPr>
      </p:pic>
      <p:sp>
        <p:nvSpPr>
          <p:cNvPr id="4" name="TextBox 3">
            <a:extLst>
              <a:ext uri="{FF2B5EF4-FFF2-40B4-BE49-F238E27FC236}">
                <a16:creationId xmlns:a16="http://schemas.microsoft.com/office/drawing/2014/main" id="{1954FCF0-9558-1CB3-AD6B-96D9247B369E}"/>
              </a:ext>
            </a:extLst>
          </p:cNvPr>
          <p:cNvSpPr txBox="1"/>
          <p:nvPr/>
        </p:nvSpPr>
        <p:spPr>
          <a:xfrm>
            <a:off x="417657" y="905952"/>
            <a:ext cx="2799894" cy="584775"/>
          </a:xfrm>
          <a:prstGeom prst="rect">
            <a:avLst/>
          </a:prstGeom>
          <a:noFill/>
        </p:spPr>
        <p:txBody>
          <a:bodyPr wrap="square" rtlCol="0">
            <a:spAutoFit/>
          </a:bodyPr>
          <a:lstStyle/>
          <a:p>
            <a:r>
              <a:rPr lang="en-US" sz="1600"/>
              <a:t>Here’s what the network on the last page  would look like:</a:t>
            </a:r>
          </a:p>
        </p:txBody>
      </p:sp>
      <p:sp>
        <p:nvSpPr>
          <p:cNvPr id="7" name="Rectangle 6">
            <a:extLst>
              <a:ext uri="{FF2B5EF4-FFF2-40B4-BE49-F238E27FC236}">
                <a16:creationId xmlns:a16="http://schemas.microsoft.com/office/drawing/2014/main" id="{34387481-C0D5-8368-46C3-883C34ECD873}"/>
              </a:ext>
            </a:extLst>
          </p:cNvPr>
          <p:cNvSpPr/>
          <p:nvPr/>
        </p:nvSpPr>
        <p:spPr>
          <a:xfrm>
            <a:off x="3544744" y="214895"/>
            <a:ext cx="5265416" cy="461665"/>
          </a:xfrm>
          <a:prstGeom prst="rect">
            <a:avLst/>
          </a:prstGeom>
        </p:spPr>
        <p:txBody>
          <a:bodyPr wrap="none">
            <a:spAutoFit/>
          </a:bodyPr>
          <a:lstStyle/>
          <a:p>
            <a:r>
              <a:rPr lang="en-US" sz="2400" b="1" u="sng">
                <a:solidFill>
                  <a:srgbClr val="FF0000"/>
                </a:solidFill>
              </a:rPr>
              <a:t>Tensor Flow: LSTM Layer + Dense Layers</a:t>
            </a:r>
          </a:p>
        </p:txBody>
      </p:sp>
      <p:sp>
        <p:nvSpPr>
          <p:cNvPr id="17" name="TextBox 16">
            <a:extLst>
              <a:ext uri="{FF2B5EF4-FFF2-40B4-BE49-F238E27FC236}">
                <a16:creationId xmlns:a16="http://schemas.microsoft.com/office/drawing/2014/main" id="{3B2D17C6-0CF4-648C-A77B-D0DA6E9A8C4B}"/>
              </a:ext>
            </a:extLst>
          </p:cNvPr>
          <p:cNvSpPr txBox="1"/>
          <p:nvPr/>
        </p:nvSpPr>
        <p:spPr>
          <a:xfrm>
            <a:off x="854295" y="3053210"/>
            <a:ext cx="1796674" cy="1569660"/>
          </a:xfrm>
          <a:prstGeom prst="rect">
            <a:avLst/>
          </a:prstGeom>
          <a:noFill/>
        </p:spPr>
        <p:txBody>
          <a:bodyPr wrap="square" rtlCol="0">
            <a:spAutoFit/>
          </a:bodyPr>
          <a:lstStyle/>
          <a:p>
            <a:r>
              <a:rPr lang="en-US" sz="1600"/>
              <a:t>input shape was (3,1), because we have a sequence length of 3 and just a single number input per timestep.  </a:t>
            </a:r>
          </a:p>
        </p:txBody>
      </p:sp>
      <mc:AlternateContent xmlns:mc="http://schemas.openxmlformats.org/markup-compatibility/2006" xmlns:p14="http://schemas.microsoft.com/office/powerpoint/2010/main">
        <mc:Choice Requires="p14">
          <p:contentPart p14:bwMode="auto" r:id="rId4">
            <p14:nvContentPartPr>
              <p14:cNvPr id="18" name="Ink 17">
                <a:extLst>
                  <a:ext uri="{FF2B5EF4-FFF2-40B4-BE49-F238E27FC236}">
                    <a16:creationId xmlns:a16="http://schemas.microsoft.com/office/drawing/2014/main" id="{D53BF327-A243-5A28-D7FE-74D4AFD1C0D9}"/>
                  </a:ext>
                </a:extLst>
              </p14:cNvPr>
              <p14:cNvContentPartPr/>
              <p14:nvPr/>
            </p14:nvContentPartPr>
            <p14:xfrm>
              <a:off x="2788078" y="2532829"/>
              <a:ext cx="305118" cy="3044802"/>
            </p14:xfrm>
          </p:contentPart>
        </mc:Choice>
        <mc:Fallback xmlns="">
          <p:pic>
            <p:nvPicPr>
              <p:cNvPr id="18" name="Ink 17">
                <a:extLst>
                  <a:ext uri="{FF2B5EF4-FFF2-40B4-BE49-F238E27FC236}">
                    <a16:creationId xmlns:a16="http://schemas.microsoft.com/office/drawing/2014/main" id="{D53BF327-A243-5A28-D7FE-74D4AFD1C0D9}"/>
                  </a:ext>
                </a:extLst>
              </p:cNvPr>
              <p:cNvPicPr/>
              <p:nvPr/>
            </p:nvPicPr>
            <p:blipFill>
              <a:blip r:embed="rId5"/>
              <a:stretch>
                <a:fillRect/>
              </a:stretch>
            </p:blipFill>
            <p:spPr>
              <a:xfrm>
                <a:off x="2779083" y="2523829"/>
                <a:ext cx="322749" cy="3062442"/>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9" name="Ink 18">
                <a:extLst>
                  <a:ext uri="{FF2B5EF4-FFF2-40B4-BE49-F238E27FC236}">
                    <a16:creationId xmlns:a16="http://schemas.microsoft.com/office/drawing/2014/main" id="{C0B8BA60-6C1D-3102-74B4-B8919DC06E62}"/>
                  </a:ext>
                </a:extLst>
              </p14:cNvPr>
              <p14:cNvContentPartPr/>
              <p14:nvPr/>
            </p14:nvContentPartPr>
            <p14:xfrm>
              <a:off x="4920628" y="1136559"/>
              <a:ext cx="1880640" cy="651497"/>
            </p14:xfrm>
          </p:contentPart>
        </mc:Choice>
        <mc:Fallback xmlns="">
          <p:pic>
            <p:nvPicPr>
              <p:cNvPr id="19" name="Ink 18">
                <a:extLst>
                  <a:ext uri="{FF2B5EF4-FFF2-40B4-BE49-F238E27FC236}">
                    <a16:creationId xmlns:a16="http://schemas.microsoft.com/office/drawing/2014/main" id="{C0B8BA60-6C1D-3102-74B4-B8919DC06E62}"/>
                  </a:ext>
                </a:extLst>
              </p:cNvPr>
              <p:cNvPicPr/>
              <p:nvPr/>
            </p:nvPicPr>
            <p:blipFill>
              <a:blip r:embed="rId7"/>
              <a:stretch>
                <a:fillRect/>
              </a:stretch>
            </p:blipFill>
            <p:spPr>
              <a:xfrm>
                <a:off x="4911628" y="1127555"/>
                <a:ext cx="1898280" cy="669144"/>
              </a:xfrm>
              <a:prstGeom prst="rect">
                <a:avLst/>
              </a:prstGeom>
            </p:spPr>
          </p:pic>
        </mc:Fallback>
      </mc:AlternateContent>
      <p:sp>
        <p:nvSpPr>
          <p:cNvPr id="20" name="TextBox 19">
            <a:extLst>
              <a:ext uri="{FF2B5EF4-FFF2-40B4-BE49-F238E27FC236}">
                <a16:creationId xmlns:a16="http://schemas.microsoft.com/office/drawing/2014/main" id="{3E8E95DE-9407-C2A2-F10B-F29874C41814}"/>
              </a:ext>
            </a:extLst>
          </p:cNvPr>
          <p:cNvSpPr txBox="1"/>
          <p:nvPr/>
        </p:nvSpPr>
        <p:spPr>
          <a:xfrm>
            <a:off x="6974188" y="909732"/>
            <a:ext cx="4800155" cy="1323439"/>
          </a:xfrm>
          <a:prstGeom prst="rect">
            <a:avLst/>
          </a:prstGeom>
          <a:noFill/>
        </p:spPr>
        <p:txBody>
          <a:bodyPr wrap="square" rtlCol="0">
            <a:spAutoFit/>
          </a:bodyPr>
          <a:lstStyle/>
          <a:p>
            <a:r>
              <a:rPr lang="en-US" sz="1600"/>
              <a:t>in first layer LSTM, return_sequences = True is necessary for input to be fed into second LSTM layer.  In second layer LSTM, return_sequences = False because we don’t care about that output, except the last one.  And below, we connect that output to a dense layer.</a:t>
            </a:r>
          </a:p>
        </p:txBody>
      </p:sp>
      <mc:AlternateContent xmlns:mc="http://schemas.openxmlformats.org/markup-compatibility/2006" xmlns:p14="http://schemas.microsoft.com/office/powerpoint/2010/main">
        <mc:Choice Requires="p14">
          <p:contentPart p14:bwMode="auto" r:id="rId8">
            <p14:nvContentPartPr>
              <p14:cNvPr id="21" name="Ink 20">
                <a:extLst>
                  <a:ext uri="{FF2B5EF4-FFF2-40B4-BE49-F238E27FC236}">
                    <a16:creationId xmlns:a16="http://schemas.microsoft.com/office/drawing/2014/main" id="{1B81389B-AC0A-DC88-5BB6-7D126735B841}"/>
                  </a:ext>
                </a:extLst>
              </p14:cNvPr>
              <p14:cNvContentPartPr/>
              <p14:nvPr/>
            </p14:nvContentPartPr>
            <p14:xfrm>
              <a:off x="6117628" y="1131880"/>
              <a:ext cx="704160" cy="656176"/>
            </p14:xfrm>
          </p:contentPart>
        </mc:Choice>
        <mc:Fallback xmlns="">
          <p:pic>
            <p:nvPicPr>
              <p:cNvPr id="21" name="Ink 20">
                <a:extLst>
                  <a:ext uri="{FF2B5EF4-FFF2-40B4-BE49-F238E27FC236}">
                    <a16:creationId xmlns:a16="http://schemas.microsoft.com/office/drawing/2014/main" id="{1B81389B-AC0A-DC88-5BB6-7D126735B841}"/>
                  </a:ext>
                </a:extLst>
              </p:cNvPr>
              <p:cNvPicPr/>
              <p:nvPr/>
            </p:nvPicPr>
            <p:blipFill>
              <a:blip r:embed="rId9"/>
              <a:stretch>
                <a:fillRect/>
              </a:stretch>
            </p:blipFill>
            <p:spPr>
              <a:xfrm>
                <a:off x="6108623" y="1122881"/>
                <a:ext cx="721809" cy="673813"/>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5" name="Ink 24">
                <a:extLst>
                  <a:ext uri="{FF2B5EF4-FFF2-40B4-BE49-F238E27FC236}">
                    <a16:creationId xmlns:a16="http://schemas.microsoft.com/office/drawing/2014/main" id="{9BA86837-305E-D714-BC6F-CCF767275507}"/>
                  </a:ext>
                </a:extLst>
              </p14:cNvPr>
              <p14:cNvContentPartPr/>
              <p14:nvPr/>
            </p14:nvContentPartPr>
            <p14:xfrm>
              <a:off x="6607588" y="4559440"/>
              <a:ext cx="1188720" cy="1198440"/>
            </p14:xfrm>
          </p:contentPart>
        </mc:Choice>
        <mc:Fallback xmlns="">
          <p:pic>
            <p:nvPicPr>
              <p:cNvPr id="25" name="Ink 24">
                <a:extLst>
                  <a:ext uri="{FF2B5EF4-FFF2-40B4-BE49-F238E27FC236}">
                    <a16:creationId xmlns:a16="http://schemas.microsoft.com/office/drawing/2014/main" id="{9BA86837-305E-D714-BC6F-CCF767275507}"/>
                  </a:ext>
                </a:extLst>
              </p:cNvPr>
              <p:cNvPicPr/>
              <p:nvPr/>
            </p:nvPicPr>
            <p:blipFill>
              <a:blip r:embed="rId11"/>
              <a:stretch>
                <a:fillRect/>
              </a:stretch>
            </p:blipFill>
            <p:spPr>
              <a:xfrm>
                <a:off x="6598585" y="4550437"/>
                <a:ext cx="1206365" cy="1216085"/>
              </a:xfrm>
              <a:prstGeom prst="rect">
                <a:avLst/>
              </a:prstGeom>
            </p:spPr>
          </p:pic>
        </mc:Fallback>
      </mc:AlternateContent>
      <p:sp>
        <p:nvSpPr>
          <p:cNvPr id="26" name="TextBox 25">
            <a:extLst>
              <a:ext uri="{FF2B5EF4-FFF2-40B4-BE49-F238E27FC236}">
                <a16:creationId xmlns:a16="http://schemas.microsoft.com/office/drawing/2014/main" id="{C479D428-F960-80EE-7087-E62C08870FFC}"/>
              </a:ext>
            </a:extLst>
          </p:cNvPr>
          <p:cNvSpPr txBox="1"/>
          <p:nvPr/>
        </p:nvSpPr>
        <p:spPr>
          <a:xfrm>
            <a:off x="7887487" y="4166838"/>
            <a:ext cx="3628088" cy="584775"/>
          </a:xfrm>
          <a:prstGeom prst="rect">
            <a:avLst/>
          </a:prstGeom>
          <a:noFill/>
        </p:spPr>
        <p:txBody>
          <a:bodyPr wrap="square" rtlCol="0">
            <a:spAutoFit/>
          </a:bodyPr>
          <a:lstStyle/>
          <a:p>
            <a:r>
              <a:rPr lang="en-US" sz="1600"/>
              <a:t>So here’s the dense linear layer which  connects the last time step to the output.</a:t>
            </a:r>
          </a:p>
        </p:txBody>
      </p:sp>
    </p:spTree>
    <p:extLst>
      <p:ext uri="{BB962C8B-B14F-4D97-AF65-F5344CB8AC3E}">
        <p14:creationId xmlns:p14="http://schemas.microsoft.com/office/powerpoint/2010/main" val="344500035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023A79-6FB0-0BF0-FF26-CFD5694EA69C}"/>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642B892-62F0-4922-67CA-A4DC3F388EE4}"/>
              </a:ext>
            </a:extLst>
          </p:cNvPr>
          <p:cNvSpPr txBox="1"/>
          <p:nvPr/>
        </p:nvSpPr>
        <p:spPr>
          <a:xfrm>
            <a:off x="640252" y="1048580"/>
            <a:ext cx="8550919" cy="338554"/>
          </a:xfrm>
          <a:prstGeom prst="rect">
            <a:avLst/>
          </a:prstGeom>
          <a:noFill/>
        </p:spPr>
        <p:txBody>
          <a:bodyPr wrap="square" rtlCol="0">
            <a:spAutoFit/>
          </a:bodyPr>
          <a:lstStyle/>
          <a:p>
            <a:r>
              <a:rPr lang="en-US" sz="1600"/>
              <a:t>Do it the same way as an RNN functional network.  Literally just have to change SimpleRNN to LSTM.</a:t>
            </a:r>
          </a:p>
        </p:txBody>
      </p:sp>
      <p:sp>
        <p:nvSpPr>
          <p:cNvPr id="8" name="Rectangle 7">
            <a:extLst>
              <a:ext uri="{FF2B5EF4-FFF2-40B4-BE49-F238E27FC236}">
                <a16:creationId xmlns:a16="http://schemas.microsoft.com/office/drawing/2014/main" id="{C7E68776-EB6F-C230-FC4D-276E9147A3DA}"/>
              </a:ext>
            </a:extLst>
          </p:cNvPr>
          <p:cNvSpPr/>
          <p:nvPr/>
        </p:nvSpPr>
        <p:spPr>
          <a:xfrm>
            <a:off x="2579915" y="168559"/>
            <a:ext cx="6611256" cy="461665"/>
          </a:xfrm>
          <a:prstGeom prst="rect">
            <a:avLst/>
          </a:prstGeom>
        </p:spPr>
        <p:txBody>
          <a:bodyPr wrap="square">
            <a:spAutoFit/>
          </a:bodyPr>
          <a:lstStyle/>
          <a:p>
            <a:r>
              <a:rPr lang="en-US" sz="2400" b="1" u="sng">
                <a:solidFill>
                  <a:srgbClr val="FF0000"/>
                </a:solidFill>
              </a:rPr>
              <a:t>Tensor Flow: LSTM Layer + TimeDistributed Layers</a:t>
            </a:r>
          </a:p>
        </p:txBody>
      </p:sp>
    </p:spTree>
    <p:extLst>
      <p:ext uri="{BB962C8B-B14F-4D97-AF65-F5344CB8AC3E}">
        <p14:creationId xmlns:p14="http://schemas.microsoft.com/office/powerpoint/2010/main" val="28574683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62E859-4032-B66E-C9E1-A229DA43AF3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943C5B0-7DC4-3AB3-D2AA-29520F6BBE22}"/>
              </a:ext>
            </a:extLst>
          </p:cNvPr>
          <p:cNvSpPr txBox="1"/>
          <p:nvPr/>
        </p:nvSpPr>
        <p:spPr>
          <a:xfrm>
            <a:off x="640252" y="1048580"/>
            <a:ext cx="8550919" cy="338554"/>
          </a:xfrm>
          <a:prstGeom prst="rect">
            <a:avLst/>
          </a:prstGeom>
          <a:noFill/>
        </p:spPr>
        <p:txBody>
          <a:bodyPr wrap="square" rtlCol="0">
            <a:spAutoFit/>
          </a:bodyPr>
          <a:lstStyle/>
          <a:p>
            <a:r>
              <a:rPr lang="en-US" sz="1600"/>
              <a:t>Do it the same way as an RNN functional network.  Literally just have to change SimpleRNN to LSTM.</a:t>
            </a:r>
          </a:p>
        </p:txBody>
      </p:sp>
      <p:sp>
        <p:nvSpPr>
          <p:cNvPr id="8" name="Rectangle 7">
            <a:extLst>
              <a:ext uri="{FF2B5EF4-FFF2-40B4-BE49-F238E27FC236}">
                <a16:creationId xmlns:a16="http://schemas.microsoft.com/office/drawing/2014/main" id="{41D3E5DD-B76A-29EA-AB22-C01937F604D6}"/>
              </a:ext>
            </a:extLst>
          </p:cNvPr>
          <p:cNvSpPr/>
          <p:nvPr/>
        </p:nvSpPr>
        <p:spPr>
          <a:xfrm>
            <a:off x="2579915" y="168559"/>
            <a:ext cx="6611256" cy="461665"/>
          </a:xfrm>
          <a:prstGeom prst="rect">
            <a:avLst/>
          </a:prstGeom>
        </p:spPr>
        <p:txBody>
          <a:bodyPr wrap="square">
            <a:spAutoFit/>
          </a:bodyPr>
          <a:lstStyle/>
          <a:p>
            <a:r>
              <a:rPr lang="en-US" sz="2400" b="1" u="sng">
                <a:solidFill>
                  <a:srgbClr val="FF0000"/>
                </a:solidFill>
              </a:rPr>
              <a:t>Tensor Flow: LSTM Layer + Lambda Layers</a:t>
            </a:r>
          </a:p>
        </p:txBody>
      </p:sp>
    </p:spTree>
    <p:extLst>
      <p:ext uri="{BB962C8B-B14F-4D97-AF65-F5344CB8AC3E}">
        <p14:creationId xmlns:p14="http://schemas.microsoft.com/office/powerpoint/2010/main" val="404756009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5B0BAD-40AC-2861-5D39-27EC4DF84E0D}"/>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126BD1D9-AEB5-581C-2BA7-BD9D65473BA9}"/>
              </a:ext>
            </a:extLst>
          </p:cNvPr>
          <p:cNvSpPr/>
          <p:nvPr/>
        </p:nvSpPr>
        <p:spPr>
          <a:xfrm>
            <a:off x="4214907" y="146637"/>
            <a:ext cx="3182923" cy="461665"/>
          </a:xfrm>
          <a:prstGeom prst="rect">
            <a:avLst/>
          </a:prstGeom>
        </p:spPr>
        <p:txBody>
          <a:bodyPr wrap="none">
            <a:spAutoFit/>
          </a:bodyPr>
          <a:lstStyle/>
          <a:p>
            <a:r>
              <a:rPr lang="en-US" sz="2400" b="1" u="sng">
                <a:solidFill>
                  <a:srgbClr val="FF0000"/>
                </a:solidFill>
              </a:rPr>
              <a:t>Tensor Flow: GRU Layer</a:t>
            </a:r>
          </a:p>
        </p:txBody>
      </p:sp>
      <p:sp>
        <p:nvSpPr>
          <p:cNvPr id="4" name="TextBox 3">
            <a:extLst>
              <a:ext uri="{FF2B5EF4-FFF2-40B4-BE49-F238E27FC236}">
                <a16:creationId xmlns:a16="http://schemas.microsoft.com/office/drawing/2014/main" id="{1C28F0CC-E6CA-F96D-3CE2-D74978E75871}"/>
              </a:ext>
            </a:extLst>
          </p:cNvPr>
          <p:cNvSpPr txBox="1"/>
          <p:nvPr/>
        </p:nvSpPr>
        <p:spPr>
          <a:xfrm>
            <a:off x="243420" y="956474"/>
            <a:ext cx="11074820" cy="338554"/>
          </a:xfrm>
          <a:prstGeom prst="rect">
            <a:avLst/>
          </a:prstGeom>
          <a:noFill/>
        </p:spPr>
        <p:txBody>
          <a:bodyPr wrap="square" rtlCol="0">
            <a:spAutoFit/>
          </a:bodyPr>
          <a:lstStyle/>
          <a:p>
            <a:r>
              <a:rPr lang="en-US" sz="1600"/>
              <a:t>Now let’s move on to GRU’s.  First we declare a sequential network, and then can add an GRU layer, say.</a:t>
            </a:r>
          </a:p>
        </p:txBody>
      </p:sp>
      <p:sp>
        <p:nvSpPr>
          <p:cNvPr id="2" name="TextBox 1">
            <a:extLst>
              <a:ext uri="{FF2B5EF4-FFF2-40B4-BE49-F238E27FC236}">
                <a16:creationId xmlns:a16="http://schemas.microsoft.com/office/drawing/2014/main" id="{C75EB5D4-8EC1-BE8E-D7CD-B72BA9861C4D}"/>
              </a:ext>
            </a:extLst>
          </p:cNvPr>
          <p:cNvSpPr txBox="1"/>
          <p:nvPr/>
        </p:nvSpPr>
        <p:spPr>
          <a:xfrm>
            <a:off x="240278" y="1842783"/>
            <a:ext cx="1821049" cy="369332"/>
          </a:xfrm>
          <a:prstGeom prst="rect">
            <a:avLst/>
          </a:prstGeom>
          <a:noFill/>
        </p:spPr>
        <p:txBody>
          <a:bodyPr wrap="square" rtlCol="0">
            <a:spAutoFit/>
          </a:bodyPr>
          <a:lstStyle/>
          <a:p>
            <a:r>
              <a:rPr lang="en-US"/>
              <a:t>nn = Sequential()</a:t>
            </a:r>
          </a:p>
        </p:txBody>
      </p:sp>
      <p:sp>
        <p:nvSpPr>
          <p:cNvPr id="8" name="TextBox 7">
            <a:extLst>
              <a:ext uri="{FF2B5EF4-FFF2-40B4-BE49-F238E27FC236}">
                <a16:creationId xmlns:a16="http://schemas.microsoft.com/office/drawing/2014/main" id="{5E0E088E-E8DE-F8BE-DFF6-34BFF874865D}"/>
              </a:ext>
            </a:extLst>
          </p:cNvPr>
          <p:cNvSpPr txBox="1"/>
          <p:nvPr/>
        </p:nvSpPr>
        <p:spPr>
          <a:xfrm>
            <a:off x="4895122" y="2484215"/>
            <a:ext cx="1788943" cy="307777"/>
          </a:xfrm>
          <a:prstGeom prst="rect">
            <a:avLst/>
          </a:prstGeom>
          <a:noFill/>
        </p:spPr>
        <p:txBody>
          <a:bodyPr wrap="square" rtlCol="0">
            <a:spAutoFit/>
          </a:bodyPr>
          <a:lstStyle/>
          <a:p>
            <a:r>
              <a:rPr lang="en-US" sz="1400"/>
              <a:t>a GRU layer.</a:t>
            </a:r>
          </a:p>
        </p:txBody>
      </p:sp>
      <p:sp>
        <p:nvSpPr>
          <p:cNvPr id="9" name="TextBox 8">
            <a:extLst>
              <a:ext uri="{FF2B5EF4-FFF2-40B4-BE49-F238E27FC236}">
                <a16:creationId xmlns:a16="http://schemas.microsoft.com/office/drawing/2014/main" id="{8392FA33-8FBD-C432-25DF-2B681D7E23E7}"/>
              </a:ext>
            </a:extLst>
          </p:cNvPr>
          <p:cNvSpPr txBox="1"/>
          <p:nvPr/>
        </p:nvSpPr>
        <p:spPr>
          <a:xfrm>
            <a:off x="243421" y="1439272"/>
            <a:ext cx="3923304" cy="369332"/>
          </a:xfrm>
          <a:prstGeom prst="rect">
            <a:avLst/>
          </a:prstGeom>
          <a:noFill/>
        </p:spPr>
        <p:txBody>
          <a:bodyPr wrap="square">
            <a:spAutoFit/>
          </a:bodyPr>
          <a:lstStyle/>
          <a:p>
            <a:r>
              <a:rPr lang="en-US" sz="1800" b="1"/>
              <a:t>from keras.models import Sequential</a:t>
            </a:r>
          </a:p>
        </p:txBody>
      </p:sp>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EBB373EB-4772-93F0-5E95-E10D3016A492}"/>
                  </a:ext>
                </a:extLst>
              </p14:cNvPr>
              <p14:cNvContentPartPr/>
              <p14:nvPr/>
            </p14:nvContentPartPr>
            <p14:xfrm>
              <a:off x="4126698" y="2584646"/>
              <a:ext cx="668520" cy="60480"/>
            </p14:xfrm>
          </p:contentPart>
        </mc:Choice>
        <mc:Fallback xmlns="">
          <p:pic>
            <p:nvPicPr>
              <p:cNvPr id="10" name="Ink 9">
                <a:extLst>
                  <a:ext uri="{FF2B5EF4-FFF2-40B4-BE49-F238E27FC236}">
                    <a16:creationId xmlns:a16="http://schemas.microsoft.com/office/drawing/2014/main" id="{EBB373EB-4772-93F0-5E95-E10D3016A492}"/>
                  </a:ext>
                </a:extLst>
              </p:cNvPr>
              <p:cNvPicPr/>
              <p:nvPr/>
            </p:nvPicPr>
            <p:blipFill>
              <a:blip r:embed="rId4"/>
              <a:stretch>
                <a:fillRect/>
              </a:stretch>
            </p:blipFill>
            <p:spPr>
              <a:xfrm>
                <a:off x="4117698" y="2575646"/>
                <a:ext cx="686160" cy="78120"/>
              </a:xfrm>
              <a:prstGeom prst="rect">
                <a:avLst/>
              </a:prstGeom>
            </p:spPr>
          </p:pic>
        </mc:Fallback>
      </mc:AlternateContent>
      <p:sp>
        <p:nvSpPr>
          <p:cNvPr id="14" name="TextBox 13">
            <a:extLst>
              <a:ext uri="{FF2B5EF4-FFF2-40B4-BE49-F238E27FC236}">
                <a16:creationId xmlns:a16="http://schemas.microsoft.com/office/drawing/2014/main" id="{1B1D1C15-1007-27DF-197E-EC211D117D04}"/>
              </a:ext>
            </a:extLst>
          </p:cNvPr>
          <p:cNvSpPr txBox="1"/>
          <p:nvPr/>
        </p:nvSpPr>
        <p:spPr>
          <a:xfrm>
            <a:off x="240278" y="2422660"/>
            <a:ext cx="3813564" cy="369332"/>
          </a:xfrm>
          <a:prstGeom prst="rect">
            <a:avLst/>
          </a:prstGeom>
          <a:noFill/>
        </p:spPr>
        <p:txBody>
          <a:bodyPr wrap="square">
            <a:spAutoFit/>
          </a:bodyPr>
          <a:lstStyle/>
          <a:p>
            <a:r>
              <a:rPr lang="en-US"/>
              <a:t>nn.add(keras.layers.GRU(arguments))</a:t>
            </a:r>
          </a:p>
        </p:txBody>
      </p:sp>
      <mc:AlternateContent xmlns:mc="http://schemas.openxmlformats.org/markup-compatibility/2006" xmlns:p14="http://schemas.microsoft.com/office/powerpoint/2010/main">
        <mc:Choice Requires="p14">
          <p:contentPart p14:bwMode="auto" r:id="rId5">
            <p14:nvContentPartPr>
              <p14:cNvPr id="15" name="Ink 14">
                <a:extLst>
                  <a:ext uri="{FF2B5EF4-FFF2-40B4-BE49-F238E27FC236}">
                    <a16:creationId xmlns:a16="http://schemas.microsoft.com/office/drawing/2014/main" id="{2F27A796-6E52-D319-20BA-5F76E46CAAD6}"/>
                  </a:ext>
                </a:extLst>
              </p14:cNvPr>
              <p14:cNvContentPartPr/>
              <p14:nvPr/>
            </p14:nvContentPartPr>
            <p14:xfrm rot="929116">
              <a:off x="2068749" y="2626285"/>
              <a:ext cx="1345056" cy="877423"/>
            </p14:xfrm>
          </p:contentPart>
        </mc:Choice>
        <mc:Fallback xmlns="">
          <p:pic>
            <p:nvPicPr>
              <p:cNvPr id="15" name="Ink 14">
                <a:extLst>
                  <a:ext uri="{FF2B5EF4-FFF2-40B4-BE49-F238E27FC236}">
                    <a16:creationId xmlns:a16="http://schemas.microsoft.com/office/drawing/2014/main" id="{2F27A796-6E52-D319-20BA-5F76E46CAAD6}"/>
                  </a:ext>
                </a:extLst>
              </p:cNvPr>
              <p:cNvPicPr/>
              <p:nvPr/>
            </p:nvPicPr>
            <p:blipFill>
              <a:blip r:embed="rId6"/>
              <a:stretch>
                <a:fillRect/>
              </a:stretch>
            </p:blipFill>
            <p:spPr>
              <a:xfrm rot="929116">
                <a:off x="2059744" y="2617280"/>
                <a:ext cx="1362707" cy="895072"/>
              </a:xfrm>
              <a:prstGeom prst="rect">
                <a:avLst/>
              </a:prstGeom>
            </p:spPr>
          </p:pic>
        </mc:Fallback>
      </mc:AlternateContent>
      <p:sp>
        <p:nvSpPr>
          <p:cNvPr id="18" name="TextBox 17">
            <a:extLst>
              <a:ext uri="{FF2B5EF4-FFF2-40B4-BE49-F238E27FC236}">
                <a16:creationId xmlns:a16="http://schemas.microsoft.com/office/drawing/2014/main" id="{2C440F34-ECE1-879D-3E0D-D39F4EC0FC44}"/>
              </a:ext>
            </a:extLst>
          </p:cNvPr>
          <p:cNvSpPr txBox="1"/>
          <p:nvPr/>
        </p:nvSpPr>
        <p:spPr>
          <a:xfrm>
            <a:off x="1297299" y="3350126"/>
            <a:ext cx="1014736" cy="338554"/>
          </a:xfrm>
          <a:prstGeom prst="rect">
            <a:avLst/>
          </a:prstGeom>
          <a:noFill/>
        </p:spPr>
        <p:txBody>
          <a:bodyPr wrap="square">
            <a:spAutoFit/>
          </a:bodyPr>
          <a:lstStyle/>
          <a:p>
            <a:r>
              <a:rPr lang="en-US" sz="1600"/>
              <a:t>units = h</a:t>
            </a:r>
          </a:p>
        </p:txBody>
      </p:sp>
      <p:sp>
        <p:nvSpPr>
          <p:cNvPr id="5" name="TextBox 4">
            <a:extLst>
              <a:ext uri="{FF2B5EF4-FFF2-40B4-BE49-F238E27FC236}">
                <a16:creationId xmlns:a16="http://schemas.microsoft.com/office/drawing/2014/main" id="{4D3F3CD9-002A-AB5B-1ACE-D59B99226DE3}"/>
              </a:ext>
            </a:extLst>
          </p:cNvPr>
          <p:cNvSpPr txBox="1"/>
          <p:nvPr/>
        </p:nvSpPr>
        <p:spPr>
          <a:xfrm>
            <a:off x="3170517" y="3345536"/>
            <a:ext cx="7945671" cy="523220"/>
          </a:xfrm>
          <a:prstGeom prst="rect">
            <a:avLst/>
          </a:prstGeom>
          <a:noFill/>
        </p:spPr>
        <p:txBody>
          <a:bodyPr wrap="square" rtlCol="0">
            <a:spAutoFit/>
          </a:bodyPr>
          <a:lstStyle/>
          <a:p>
            <a:r>
              <a:rPr lang="en-US" sz="1400"/>
              <a:t>this is number of hidden states.  Note these GRU things have to be programmed one layer at a time, unlike in PyTorch where you can put in multiple layers at a time.  So h will be number of hidden states per layer.</a:t>
            </a:r>
          </a:p>
        </p:txBody>
      </p:sp>
      <mc:AlternateContent xmlns:mc="http://schemas.openxmlformats.org/markup-compatibility/2006" xmlns:p14="http://schemas.microsoft.com/office/powerpoint/2010/main">
        <mc:Choice Requires="p14">
          <p:contentPart p14:bwMode="auto" r:id="rId7">
            <p14:nvContentPartPr>
              <p14:cNvPr id="6" name="Ink 5">
                <a:extLst>
                  <a:ext uri="{FF2B5EF4-FFF2-40B4-BE49-F238E27FC236}">
                    <a16:creationId xmlns:a16="http://schemas.microsoft.com/office/drawing/2014/main" id="{A91AD9F0-CB85-9D14-E5F0-9811C9BF9E51}"/>
                  </a:ext>
                </a:extLst>
              </p14:cNvPr>
              <p14:cNvContentPartPr/>
              <p14:nvPr/>
            </p14:nvContentPartPr>
            <p14:xfrm>
              <a:off x="2312035" y="3517552"/>
              <a:ext cx="668520" cy="60480"/>
            </p14:xfrm>
          </p:contentPart>
        </mc:Choice>
        <mc:Fallback xmlns="">
          <p:pic>
            <p:nvPicPr>
              <p:cNvPr id="6" name="Ink 5">
                <a:extLst>
                  <a:ext uri="{FF2B5EF4-FFF2-40B4-BE49-F238E27FC236}">
                    <a16:creationId xmlns:a16="http://schemas.microsoft.com/office/drawing/2014/main" id="{A91AD9F0-CB85-9D14-E5F0-9811C9BF9E51}"/>
                  </a:ext>
                </a:extLst>
              </p:cNvPr>
              <p:cNvPicPr/>
              <p:nvPr/>
            </p:nvPicPr>
            <p:blipFill>
              <a:blip r:embed="rId4"/>
              <a:stretch>
                <a:fillRect/>
              </a:stretch>
            </p:blipFill>
            <p:spPr>
              <a:xfrm>
                <a:off x="2303035" y="3508552"/>
                <a:ext cx="686160" cy="78120"/>
              </a:xfrm>
              <a:prstGeom prst="rect">
                <a:avLst/>
              </a:prstGeom>
            </p:spPr>
          </p:pic>
        </mc:Fallback>
      </mc:AlternateContent>
      <p:sp>
        <p:nvSpPr>
          <p:cNvPr id="7" name="TextBox 6">
            <a:extLst>
              <a:ext uri="{FF2B5EF4-FFF2-40B4-BE49-F238E27FC236}">
                <a16:creationId xmlns:a16="http://schemas.microsoft.com/office/drawing/2014/main" id="{7F22192B-C2B7-6D52-17EA-007426E92FDB}"/>
              </a:ext>
            </a:extLst>
          </p:cNvPr>
          <p:cNvSpPr txBox="1"/>
          <p:nvPr/>
        </p:nvSpPr>
        <p:spPr>
          <a:xfrm>
            <a:off x="1297299" y="3967376"/>
            <a:ext cx="1854166" cy="338554"/>
          </a:xfrm>
          <a:prstGeom prst="rect">
            <a:avLst/>
          </a:prstGeom>
          <a:noFill/>
        </p:spPr>
        <p:txBody>
          <a:bodyPr wrap="square">
            <a:spAutoFit/>
          </a:bodyPr>
          <a:lstStyle/>
          <a:p>
            <a:r>
              <a:rPr lang="en-US" sz="1600"/>
              <a:t>input_shape = (5, 1)</a:t>
            </a:r>
          </a:p>
        </p:txBody>
      </p:sp>
      <p:sp>
        <p:nvSpPr>
          <p:cNvPr id="11" name="TextBox 10">
            <a:extLst>
              <a:ext uri="{FF2B5EF4-FFF2-40B4-BE49-F238E27FC236}">
                <a16:creationId xmlns:a16="http://schemas.microsoft.com/office/drawing/2014/main" id="{7098747F-E043-C98F-BBD3-921E0A268E66}"/>
              </a:ext>
            </a:extLst>
          </p:cNvPr>
          <p:cNvSpPr txBox="1"/>
          <p:nvPr/>
        </p:nvSpPr>
        <p:spPr>
          <a:xfrm>
            <a:off x="4401683" y="3984585"/>
            <a:ext cx="7261997" cy="1169551"/>
          </a:xfrm>
          <a:prstGeom prst="rect">
            <a:avLst/>
          </a:prstGeom>
          <a:noFill/>
        </p:spPr>
        <p:txBody>
          <a:bodyPr wrap="square" rtlCol="0">
            <a:spAutoFit/>
          </a:bodyPr>
          <a:lstStyle/>
          <a:p>
            <a:r>
              <a:rPr lang="en-US" sz="1400"/>
              <a:t>First argument is the sequence length, say, 5.  This is the same as the number of time-steps.   Keras can handle variable length time-steps too though.  In that case, you’d pass the argument None.  The second argument, 1, is appropriate if there is just one number being input at each time step.  Second argument is analogous to input_size in PyTorch. I </a:t>
            </a:r>
            <a:r>
              <a:rPr lang="en-US" sz="1400" i="1"/>
              <a:t>think</a:t>
            </a:r>
            <a:r>
              <a:rPr lang="en-US" sz="1400"/>
              <a:t> you can leave off the 1 if your data is of form [1,2,3], rather than [[1],[2],[3]].</a:t>
            </a:r>
          </a:p>
        </p:txBody>
      </p:sp>
      <mc:AlternateContent xmlns:mc="http://schemas.openxmlformats.org/markup-compatibility/2006" xmlns:p14="http://schemas.microsoft.com/office/powerpoint/2010/main">
        <mc:Choice Requires="p14">
          <p:contentPart p14:bwMode="auto" r:id="rId8">
            <p14:nvContentPartPr>
              <p14:cNvPr id="12" name="Ink 11">
                <a:extLst>
                  <a:ext uri="{FF2B5EF4-FFF2-40B4-BE49-F238E27FC236}">
                    <a16:creationId xmlns:a16="http://schemas.microsoft.com/office/drawing/2014/main" id="{B6D742E6-7E62-1D78-5863-FD1F0071035A}"/>
                  </a:ext>
                </a:extLst>
              </p14:cNvPr>
              <p14:cNvContentPartPr/>
              <p14:nvPr/>
            </p14:nvContentPartPr>
            <p14:xfrm>
              <a:off x="3543201" y="4102870"/>
              <a:ext cx="668520" cy="60480"/>
            </p14:xfrm>
          </p:contentPart>
        </mc:Choice>
        <mc:Fallback xmlns="">
          <p:pic>
            <p:nvPicPr>
              <p:cNvPr id="12" name="Ink 11">
                <a:extLst>
                  <a:ext uri="{FF2B5EF4-FFF2-40B4-BE49-F238E27FC236}">
                    <a16:creationId xmlns:a16="http://schemas.microsoft.com/office/drawing/2014/main" id="{B6D742E6-7E62-1D78-5863-FD1F0071035A}"/>
                  </a:ext>
                </a:extLst>
              </p:cNvPr>
              <p:cNvPicPr/>
              <p:nvPr/>
            </p:nvPicPr>
            <p:blipFill>
              <a:blip r:embed="rId4"/>
              <a:stretch>
                <a:fillRect/>
              </a:stretch>
            </p:blipFill>
            <p:spPr>
              <a:xfrm>
                <a:off x="3534201" y="4093870"/>
                <a:ext cx="686160" cy="78120"/>
              </a:xfrm>
              <a:prstGeom prst="rect">
                <a:avLst/>
              </a:prstGeom>
            </p:spPr>
          </p:pic>
        </mc:Fallback>
      </mc:AlternateContent>
      <p:sp>
        <p:nvSpPr>
          <p:cNvPr id="17" name="TextBox 16">
            <a:extLst>
              <a:ext uri="{FF2B5EF4-FFF2-40B4-BE49-F238E27FC236}">
                <a16:creationId xmlns:a16="http://schemas.microsoft.com/office/drawing/2014/main" id="{8ABA2B04-EBCE-12AC-1DF0-487EF7939B27}"/>
              </a:ext>
            </a:extLst>
          </p:cNvPr>
          <p:cNvSpPr txBox="1"/>
          <p:nvPr/>
        </p:nvSpPr>
        <p:spPr>
          <a:xfrm>
            <a:off x="1297299" y="5382402"/>
            <a:ext cx="1873218" cy="338554"/>
          </a:xfrm>
          <a:prstGeom prst="rect">
            <a:avLst/>
          </a:prstGeom>
          <a:noFill/>
        </p:spPr>
        <p:txBody>
          <a:bodyPr wrap="square">
            <a:spAutoFit/>
          </a:bodyPr>
          <a:lstStyle/>
          <a:p>
            <a:r>
              <a:rPr lang="en-US" sz="1600"/>
              <a:t>activation = “tanh”</a:t>
            </a:r>
          </a:p>
        </p:txBody>
      </p:sp>
      <p:sp>
        <p:nvSpPr>
          <p:cNvPr id="19" name="TextBox 18">
            <a:extLst>
              <a:ext uri="{FF2B5EF4-FFF2-40B4-BE49-F238E27FC236}">
                <a16:creationId xmlns:a16="http://schemas.microsoft.com/office/drawing/2014/main" id="{BCDEE813-42F9-7C0B-AFA8-3A3D4396102C}"/>
              </a:ext>
            </a:extLst>
          </p:cNvPr>
          <p:cNvSpPr txBox="1"/>
          <p:nvPr/>
        </p:nvSpPr>
        <p:spPr>
          <a:xfrm>
            <a:off x="3964468" y="5392660"/>
            <a:ext cx="4589657" cy="307777"/>
          </a:xfrm>
          <a:prstGeom prst="rect">
            <a:avLst/>
          </a:prstGeom>
          <a:noFill/>
        </p:spPr>
        <p:txBody>
          <a:bodyPr wrap="square" rtlCol="0">
            <a:spAutoFit/>
          </a:bodyPr>
          <a:lstStyle/>
          <a:p>
            <a:r>
              <a:rPr lang="en-US" sz="1400"/>
              <a:t>If using tanh(x) activation function.  Other option is?  </a:t>
            </a:r>
          </a:p>
        </p:txBody>
      </p:sp>
      <mc:AlternateContent xmlns:mc="http://schemas.openxmlformats.org/markup-compatibility/2006" xmlns:p14="http://schemas.microsoft.com/office/powerpoint/2010/main">
        <mc:Choice Requires="p14">
          <p:contentPart p14:bwMode="auto" r:id="rId9">
            <p14:nvContentPartPr>
              <p14:cNvPr id="20" name="Ink 19">
                <a:extLst>
                  <a:ext uri="{FF2B5EF4-FFF2-40B4-BE49-F238E27FC236}">
                    <a16:creationId xmlns:a16="http://schemas.microsoft.com/office/drawing/2014/main" id="{2175846B-AA6A-3097-819E-5FED8BE0231C}"/>
                  </a:ext>
                </a:extLst>
              </p14:cNvPr>
              <p14:cNvContentPartPr/>
              <p14:nvPr/>
            </p14:nvContentPartPr>
            <p14:xfrm>
              <a:off x="3151465" y="5506749"/>
              <a:ext cx="668520" cy="60480"/>
            </p14:xfrm>
          </p:contentPart>
        </mc:Choice>
        <mc:Fallback xmlns="">
          <p:pic>
            <p:nvPicPr>
              <p:cNvPr id="20" name="Ink 19">
                <a:extLst>
                  <a:ext uri="{FF2B5EF4-FFF2-40B4-BE49-F238E27FC236}">
                    <a16:creationId xmlns:a16="http://schemas.microsoft.com/office/drawing/2014/main" id="{2175846B-AA6A-3097-819E-5FED8BE0231C}"/>
                  </a:ext>
                </a:extLst>
              </p:cNvPr>
              <p:cNvPicPr/>
              <p:nvPr/>
            </p:nvPicPr>
            <p:blipFill>
              <a:blip r:embed="rId10"/>
              <a:stretch>
                <a:fillRect/>
              </a:stretch>
            </p:blipFill>
            <p:spPr>
              <a:xfrm>
                <a:off x="3142465" y="5497749"/>
                <a:ext cx="686160" cy="78120"/>
              </a:xfrm>
              <a:prstGeom prst="rect">
                <a:avLst/>
              </a:prstGeom>
            </p:spPr>
          </p:pic>
        </mc:Fallback>
      </mc:AlternateContent>
      <p:sp>
        <p:nvSpPr>
          <p:cNvPr id="22" name="TextBox 21">
            <a:extLst>
              <a:ext uri="{FF2B5EF4-FFF2-40B4-BE49-F238E27FC236}">
                <a16:creationId xmlns:a16="http://schemas.microsoft.com/office/drawing/2014/main" id="{0156D2E6-C579-28BB-F9F5-F0DA8EE5EBE8}"/>
              </a:ext>
            </a:extLst>
          </p:cNvPr>
          <p:cNvSpPr txBox="1"/>
          <p:nvPr/>
        </p:nvSpPr>
        <p:spPr>
          <a:xfrm>
            <a:off x="1297298" y="5933665"/>
            <a:ext cx="2914423" cy="338554"/>
          </a:xfrm>
          <a:prstGeom prst="rect">
            <a:avLst/>
          </a:prstGeom>
          <a:noFill/>
        </p:spPr>
        <p:txBody>
          <a:bodyPr wrap="square">
            <a:spAutoFit/>
          </a:bodyPr>
          <a:lstStyle/>
          <a:p>
            <a:r>
              <a:rPr lang="en-US" sz="1600"/>
              <a:t>recurrent_activation = “sigmoid”</a:t>
            </a:r>
          </a:p>
        </p:txBody>
      </p:sp>
      <p:sp>
        <p:nvSpPr>
          <p:cNvPr id="29" name="TextBox 28">
            <a:extLst>
              <a:ext uri="{FF2B5EF4-FFF2-40B4-BE49-F238E27FC236}">
                <a16:creationId xmlns:a16="http://schemas.microsoft.com/office/drawing/2014/main" id="{3FABA792-96B9-72B1-07EA-B9CE26B52960}"/>
              </a:ext>
            </a:extLst>
          </p:cNvPr>
          <p:cNvSpPr txBox="1"/>
          <p:nvPr/>
        </p:nvSpPr>
        <p:spPr>
          <a:xfrm>
            <a:off x="5082068" y="5943922"/>
            <a:ext cx="4589657" cy="307777"/>
          </a:xfrm>
          <a:prstGeom prst="rect">
            <a:avLst/>
          </a:prstGeom>
          <a:noFill/>
        </p:spPr>
        <p:txBody>
          <a:bodyPr wrap="square" rtlCol="0">
            <a:spAutoFit/>
          </a:bodyPr>
          <a:lstStyle/>
          <a:p>
            <a:r>
              <a:rPr lang="en-US" sz="1400"/>
              <a:t>This is the default.  But you can specify others.</a:t>
            </a:r>
          </a:p>
        </p:txBody>
      </p:sp>
      <mc:AlternateContent xmlns:mc="http://schemas.openxmlformats.org/markup-compatibility/2006" xmlns:p14="http://schemas.microsoft.com/office/powerpoint/2010/main">
        <mc:Choice Requires="p14">
          <p:contentPart p14:bwMode="auto" r:id="rId11">
            <p14:nvContentPartPr>
              <p14:cNvPr id="30" name="Ink 29">
                <a:extLst>
                  <a:ext uri="{FF2B5EF4-FFF2-40B4-BE49-F238E27FC236}">
                    <a16:creationId xmlns:a16="http://schemas.microsoft.com/office/drawing/2014/main" id="{89625EAC-7365-8147-DB11-996894399E80}"/>
                  </a:ext>
                </a:extLst>
              </p14:cNvPr>
              <p14:cNvContentPartPr/>
              <p14:nvPr/>
            </p14:nvContentPartPr>
            <p14:xfrm>
              <a:off x="4261148" y="6067571"/>
              <a:ext cx="668520" cy="60480"/>
            </p14:xfrm>
          </p:contentPart>
        </mc:Choice>
        <mc:Fallback xmlns="">
          <p:pic>
            <p:nvPicPr>
              <p:cNvPr id="30" name="Ink 29">
                <a:extLst>
                  <a:ext uri="{FF2B5EF4-FFF2-40B4-BE49-F238E27FC236}">
                    <a16:creationId xmlns:a16="http://schemas.microsoft.com/office/drawing/2014/main" id="{89625EAC-7365-8147-DB11-996894399E80}"/>
                  </a:ext>
                </a:extLst>
              </p:cNvPr>
              <p:cNvPicPr/>
              <p:nvPr/>
            </p:nvPicPr>
            <p:blipFill>
              <a:blip r:embed="rId10"/>
              <a:stretch>
                <a:fillRect/>
              </a:stretch>
            </p:blipFill>
            <p:spPr>
              <a:xfrm>
                <a:off x="4252148" y="6058571"/>
                <a:ext cx="686160" cy="78120"/>
              </a:xfrm>
              <a:prstGeom prst="rect">
                <a:avLst/>
              </a:prstGeom>
            </p:spPr>
          </p:pic>
        </mc:Fallback>
      </mc:AlternateContent>
    </p:spTree>
    <p:extLst>
      <p:ext uri="{BB962C8B-B14F-4D97-AF65-F5344CB8AC3E}">
        <p14:creationId xmlns:p14="http://schemas.microsoft.com/office/powerpoint/2010/main" val="7535678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3544368" cy="461665"/>
          </a:xfrm>
          <a:prstGeom prst="rect">
            <a:avLst/>
          </a:prstGeom>
        </p:spPr>
        <p:txBody>
          <a:bodyPr wrap="none">
            <a:spAutoFit/>
          </a:bodyPr>
          <a:lstStyle/>
          <a:p>
            <a:r>
              <a:rPr lang="en-US" sz="2400" b="1" u="sng">
                <a:solidFill>
                  <a:srgbClr val="0066FF"/>
                </a:solidFill>
              </a:rPr>
              <a:t>Tensor Flow: preliminaries</a:t>
            </a:r>
          </a:p>
        </p:txBody>
      </p:sp>
      <p:pic>
        <p:nvPicPr>
          <p:cNvPr id="5" name="Picture 4">
            <a:extLst>
              <a:ext uri="{FF2B5EF4-FFF2-40B4-BE49-F238E27FC236}">
                <a16:creationId xmlns:a16="http://schemas.microsoft.com/office/drawing/2014/main" id="{D02FD154-64A4-17CD-37D5-06183126B44C}"/>
              </a:ext>
            </a:extLst>
          </p:cNvPr>
          <p:cNvPicPr>
            <a:picLocks noChangeAspect="1"/>
          </p:cNvPicPr>
          <p:nvPr/>
        </p:nvPicPr>
        <p:blipFill>
          <a:blip r:embed="rId3"/>
          <a:stretch>
            <a:fillRect/>
          </a:stretch>
        </p:blipFill>
        <p:spPr>
          <a:xfrm>
            <a:off x="454151" y="1090637"/>
            <a:ext cx="5945425" cy="1890522"/>
          </a:xfrm>
          <a:prstGeom prst="rect">
            <a:avLst/>
          </a:prstGeom>
        </p:spPr>
      </p:pic>
      <p:pic>
        <p:nvPicPr>
          <p:cNvPr id="7" name="Picture 6">
            <a:extLst>
              <a:ext uri="{FF2B5EF4-FFF2-40B4-BE49-F238E27FC236}">
                <a16:creationId xmlns:a16="http://schemas.microsoft.com/office/drawing/2014/main" id="{F158FDE0-296A-D097-D1F8-5C1D217943B0}"/>
              </a:ext>
            </a:extLst>
          </p:cNvPr>
          <p:cNvPicPr>
            <a:picLocks noChangeAspect="1"/>
          </p:cNvPicPr>
          <p:nvPr/>
        </p:nvPicPr>
        <p:blipFill>
          <a:blip r:embed="rId4"/>
          <a:stretch>
            <a:fillRect/>
          </a:stretch>
        </p:blipFill>
        <p:spPr>
          <a:xfrm>
            <a:off x="454151" y="3429000"/>
            <a:ext cx="8169348" cy="3269263"/>
          </a:xfrm>
          <a:prstGeom prst="rect">
            <a:avLst/>
          </a:prstGeom>
        </p:spPr>
      </p:pic>
      <p:sp>
        <p:nvSpPr>
          <p:cNvPr id="8" name="TextBox 7">
            <a:extLst>
              <a:ext uri="{FF2B5EF4-FFF2-40B4-BE49-F238E27FC236}">
                <a16:creationId xmlns:a16="http://schemas.microsoft.com/office/drawing/2014/main" id="{352ABFA9-AD6D-420C-676C-DC3DC186D74D}"/>
              </a:ext>
            </a:extLst>
          </p:cNvPr>
          <p:cNvSpPr txBox="1"/>
          <p:nvPr/>
        </p:nvSpPr>
        <p:spPr>
          <a:xfrm>
            <a:off x="9232491" y="4306530"/>
            <a:ext cx="2340077" cy="584775"/>
          </a:xfrm>
          <a:prstGeom prst="rect">
            <a:avLst/>
          </a:prstGeom>
          <a:noFill/>
        </p:spPr>
        <p:txBody>
          <a:bodyPr wrap="square" rtlCol="0">
            <a:spAutoFit/>
          </a:bodyPr>
          <a:lstStyle/>
          <a:p>
            <a:r>
              <a:rPr lang="en-US" sz="1600"/>
              <a:t>haven’t done this stuff yet, but yeah.</a:t>
            </a:r>
          </a:p>
        </p:txBody>
      </p:sp>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2DED8E64-40F9-10C6-7637-D3BE961EC751}"/>
                  </a:ext>
                </a:extLst>
              </p14:cNvPr>
              <p14:cNvContentPartPr/>
              <p14:nvPr/>
            </p14:nvContentPartPr>
            <p14:xfrm>
              <a:off x="8632335" y="3519948"/>
              <a:ext cx="451440" cy="2687040"/>
            </p14:xfrm>
          </p:contentPart>
        </mc:Choice>
        <mc:Fallback xmlns="">
          <p:pic>
            <p:nvPicPr>
              <p:cNvPr id="9" name="Ink 8">
                <a:extLst>
                  <a:ext uri="{FF2B5EF4-FFF2-40B4-BE49-F238E27FC236}">
                    <a16:creationId xmlns:a16="http://schemas.microsoft.com/office/drawing/2014/main" id="{2DED8E64-40F9-10C6-7637-D3BE961EC751}"/>
                  </a:ext>
                </a:extLst>
              </p:cNvPr>
              <p:cNvPicPr/>
              <p:nvPr/>
            </p:nvPicPr>
            <p:blipFill>
              <a:blip r:embed="rId6"/>
              <a:stretch>
                <a:fillRect/>
              </a:stretch>
            </p:blipFill>
            <p:spPr>
              <a:xfrm>
                <a:off x="8626215" y="3513828"/>
                <a:ext cx="463680" cy="26992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0" name="Ink 9">
                <a:extLst>
                  <a:ext uri="{FF2B5EF4-FFF2-40B4-BE49-F238E27FC236}">
                    <a16:creationId xmlns:a16="http://schemas.microsoft.com/office/drawing/2014/main" id="{C43706CC-D601-2FFC-6C28-27A290080FC8}"/>
                  </a:ext>
                </a:extLst>
              </p14:cNvPr>
              <p14:cNvContentPartPr/>
              <p14:nvPr/>
            </p14:nvContentPartPr>
            <p14:xfrm>
              <a:off x="4758735" y="1168748"/>
              <a:ext cx="151200" cy="668520"/>
            </p14:xfrm>
          </p:contentPart>
        </mc:Choice>
        <mc:Fallback xmlns="">
          <p:pic>
            <p:nvPicPr>
              <p:cNvPr id="10" name="Ink 9">
                <a:extLst>
                  <a:ext uri="{FF2B5EF4-FFF2-40B4-BE49-F238E27FC236}">
                    <a16:creationId xmlns:a16="http://schemas.microsoft.com/office/drawing/2014/main" id="{C43706CC-D601-2FFC-6C28-27A290080FC8}"/>
                  </a:ext>
                </a:extLst>
              </p:cNvPr>
              <p:cNvPicPr/>
              <p:nvPr/>
            </p:nvPicPr>
            <p:blipFill>
              <a:blip r:embed="rId8"/>
              <a:stretch>
                <a:fillRect/>
              </a:stretch>
            </p:blipFill>
            <p:spPr>
              <a:xfrm>
                <a:off x="4752615" y="1162628"/>
                <a:ext cx="163440" cy="680760"/>
              </a:xfrm>
              <a:prstGeom prst="rect">
                <a:avLst/>
              </a:prstGeom>
            </p:spPr>
          </p:pic>
        </mc:Fallback>
      </mc:AlternateContent>
      <p:sp>
        <p:nvSpPr>
          <p:cNvPr id="11" name="TextBox 10">
            <a:extLst>
              <a:ext uri="{FF2B5EF4-FFF2-40B4-BE49-F238E27FC236}">
                <a16:creationId xmlns:a16="http://schemas.microsoft.com/office/drawing/2014/main" id="{7EECB221-E312-1D80-4A29-9FD5600F8A14}"/>
              </a:ext>
            </a:extLst>
          </p:cNvPr>
          <p:cNvSpPr txBox="1"/>
          <p:nvPr/>
        </p:nvSpPr>
        <p:spPr>
          <a:xfrm>
            <a:off x="5211098" y="1168748"/>
            <a:ext cx="2998838" cy="523220"/>
          </a:xfrm>
          <a:prstGeom prst="rect">
            <a:avLst/>
          </a:prstGeom>
          <a:noFill/>
        </p:spPr>
        <p:txBody>
          <a:bodyPr wrap="square" rtlCol="0">
            <a:spAutoFit/>
          </a:bodyPr>
          <a:lstStyle/>
          <a:p>
            <a:r>
              <a:rPr lang="en-US" sz="1400"/>
              <a:t>now creating list of tuples [(array, number), (array, number), etc.]</a:t>
            </a:r>
          </a:p>
        </p:txBody>
      </p:sp>
      <mc:AlternateContent xmlns:mc="http://schemas.openxmlformats.org/markup-compatibility/2006" xmlns:p14="http://schemas.microsoft.com/office/powerpoint/2010/main">
        <mc:Choice Requires="p14">
          <p:contentPart p14:bwMode="auto" r:id="rId9">
            <p14:nvContentPartPr>
              <p14:cNvPr id="12" name="Ink 11">
                <a:extLst>
                  <a:ext uri="{FF2B5EF4-FFF2-40B4-BE49-F238E27FC236}">
                    <a16:creationId xmlns:a16="http://schemas.microsoft.com/office/drawing/2014/main" id="{B98A957A-E0F5-6FFF-4837-785F96537D45}"/>
                  </a:ext>
                </a:extLst>
              </p14:cNvPr>
              <p14:cNvContentPartPr/>
              <p14:nvPr/>
            </p14:nvContentPartPr>
            <p14:xfrm>
              <a:off x="6096000" y="2121657"/>
              <a:ext cx="97211" cy="429813"/>
            </p14:xfrm>
          </p:contentPart>
        </mc:Choice>
        <mc:Fallback xmlns="">
          <p:pic>
            <p:nvPicPr>
              <p:cNvPr id="12" name="Ink 11">
                <a:extLst>
                  <a:ext uri="{FF2B5EF4-FFF2-40B4-BE49-F238E27FC236}">
                    <a16:creationId xmlns:a16="http://schemas.microsoft.com/office/drawing/2014/main" id="{B98A957A-E0F5-6FFF-4837-785F96537D45}"/>
                  </a:ext>
                </a:extLst>
              </p:cNvPr>
              <p:cNvPicPr/>
              <p:nvPr/>
            </p:nvPicPr>
            <p:blipFill>
              <a:blip r:embed="rId10"/>
              <a:stretch>
                <a:fillRect/>
              </a:stretch>
            </p:blipFill>
            <p:spPr>
              <a:xfrm>
                <a:off x="6089902" y="2115537"/>
                <a:ext cx="109407" cy="442052"/>
              </a:xfrm>
              <a:prstGeom prst="rect">
                <a:avLst/>
              </a:prstGeom>
            </p:spPr>
          </p:pic>
        </mc:Fallback>
      </mc:AlternateContent>
      <p:sp>
        <p:nvSpPr>
          <p:cNvPr id="13" name="TextBox 12">
            <a:extLst>
              <a:ext uri="{FF2B5EF4-FFF2-40B4-BE49-F238E27FC236}">
                <a16:creationId xmlns:a16="http://schemas.microsoft.com/office/drawing/2014/main" id="{84B0946C-09DC-B6B3-E26F-DA8E2680F376}"/>
              </a:ext>
            </a:extLst>
          </p:cNvPr>
          <p:cNvSpPr txBox="1"/>
          <p:nvPr/>
        </p:nvSpPr>
        <p:spPr>
          <a:xfrm>
            <a:off x="6399575" y="2028250"/>
            <a:ext cx="4622385" cy="523220"/>
          </a:xfrm>
          <a:prstGeom prst="rect">
            <a:avLst/>
          </a:prstGeom>
          <a:noFill/>
        </p:spPr>
        <p:txBody>
          <a:bodyPr wrap="square" rtlCol="0">
            <a:spAutoFit/>
          </a:bodyPr>
          <a:lstStyle/>
          <a:p>
            <a:r>
              <a:rPr lang="en-US" sz="1400"/>
              <a:t>now shuffling the df list, and creating X = numpy array of flower pixel arrays and y = numpy arrary of flower identities.</a:t>
            </a:r>
          </a:p>
        </p:txBody>
      </p:sp>
    </p:spTree>
    <p:extLst>
      <p:ext uri="{BB962C8B-B14F-4D97-AF65-F5344CB8AC3E}">
        <p14:creationId xmlns:p14="http://schemas.microsoft.com/office/powerpoint/2010/main" val="89521320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C57CD-55DB-8D95-0341-3870575C27F6}"/>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62440638-85AB-B6EC-7834-1867DE6184AB}"/>
              </a:ext>
            </a:extLst>
          </p:cNvPr>
          <p:cNvSpPr/>
          <p:nvPr/>
        </p:nvSpPr>
        <p:spPr>
          <a:xfrm>
            <a:off x="4214907" y="146637"/>
            <a:ext cx="3182923" cy="461665"/>
          </a:xfrm>
          <a:prstGeom prst="rect">
            <a:avLst/>
          </a:prstGeom>
        </p:spPr>
        <p:txBody>
          <a:bodyPr wrap="none">
            <a:spAutoFit/>
          </a:bodyPr>
          <a:lstStyle/>
          <a:p>
            <a:r>
              <a:rPr lang="en-US" sz="2400" b="1" u="sng">
                <a:solidFill>
                  <a:srgbClr val="FF0000"/>
                </a:solidFill>
              </a:rPr>
              <a:t>Tensor Flow: GRU Layer</a:t>
            </a:r>
          </a:p>
        </p:txBody>
      </p:sp>
      <p:sp>
        <p:nvSpPr>
          <p:cNvPr id="4" name="TextBox 3">
            <a:extLst>
              <a:ext uri="{FF2B5EF4-FFF2-40B4-BE49-F238E27FC236}">
                <a16:creationId xmlns:a16="http://schemas.microsoft.com/office/drawing/2014/main" id="{BB3669F1-E005-CDB2-FE6A-B19214DB5864}"/>
              </a:ext>
            </a:extLst>
          </p:cNvPr>
          <p:cNvSpPr txBox="1"/>
          <p:nvPr/>
        </p:nvSpPr>
        <p:spPr>
          <a:xfrm>
            <a:off x="240278" y="1152242"/>
            <a:ext cx="5388362" cy="338554"/>
          </a:xfrm>
          <a:prstGeom prst="rect">
            <a:avLst/>
          </a:prstGeom>
          <a:noFill/>
        </p:spPr>
        <p:txBody>
          <a:bodyPr wrap="square" rtlCol="0">
            <a:spAutoFit/>
          </a:bodyPr>
          <a:lstStyle/>
          <a:p>
            <a:r>
              <a:rPr lang="en-US" sz="1600"/>
              <a:t>Looking at some more arguments of the GRU guy…</a:t>
            </a:r>
          </a:p>
        </p:txBody>
      </p:sp>
      <p:sp>
        <p:nvSpPr>
          <p:cNvPr id="8" name="TextBox 7">
            <a:extLst>
              <a:ext uri="{FF2B5EF4-FFF2-40B4-BE49-F238E27FC236}">
                <a16:creationId xmlns:a16="http://schemas.microsoft.com/office/drawing/2014/main" id="{B66C7D6C-088D-E8C2-3B10-E3B1298C0717}"/>
              </a:ext>
            </a:extLst>
          </p:cNvPr>
          <p:cNvSpPr txBox="1"/>
          <p:nvPr/>
        </p:nvSpPr>
        <p:spPr>
          <a:xfrm>
            <a:off x="4935009" y="1835703"/>
            <a:ext cx="1788943" cy="307777"/>
          </a:xfrm>
          <a:prstGeom prst="rect">
            <a:avLst/>
          </a:prstGeom>
          <a:noFill/>
        </p:spPr>
        <p:txBody>
          <a:bodyPr wrap="square" rtlCol="0">
            <a:spAutoFit/>
          </a:bodyPr>
          <a:lstStyle/>
          <a:p>
            <a:r>
              <a:rPr lang="en-US" sz="1400"/>
              <a:t>simple GRU layer.</a:t>
            </a:r>
          </a:p>
        </p:txBody>
      </p:sp>
      <p:sp>
        <p:nvSpPr>
          <p:cNvPr id="14" name="TextBox 13">
            <a:extLst>
              <a:ext uri="{FF2B5EF4-FFF2-40B4-BE49-F238E27FC236}">
                <a16:creationId xmlns:a16="http://schemas.microsoft.com/office/drawing/2014/main" id="{6FAACF0E-37D8-BCF8-7687-0B7D2E4C3DB3}"/>
              </a:ext>
            </a:extLst>
          </p:cNvPr>
          <p:cNvSpPr txBox="1"/>
          <p:nvPr/>
        </p:nvSpPr>
        <p:spPr>
          <a:xfrm>
            <a:off x="240278" y="1823220"/>
            <a:ext cx="3974629" cy="369332"/>
          </a:xfrm>
          <a:prstGeom prst="rect">
            <a:avLst/>
          </a:prstGeom>
          <a:noFill/>
        </p:spPr>
        <p:txBody>
          <a:bodyPr wrap="square">
            <a:spAutoFit/>
          </a:bodyPr>
          <a:lstStyle/>
          <a:p>
            <a:r>
              <a:rPr lang="en-US"/>
              <a:t>nn.add(keras.layers.GRU(arguments))</a:t>
            </a:r>
          </a:p>
        </p:txBody>
      </p:sp>
      <mc:AlternateContent xmlns:mc="http://schemas.openxmlformats.org/markup-compatibility/2006" xmlns:p14="http://schemas.microsoft.com/office/powerpoint/2010/main">
        <mc:Choice Requires="p14">
          <p:contentPart p14:bwMode="auto" r:id="rId3">
            <p14:nvContentPartPr>
              <p14:cNvPr id="15" name="Ink 14">
                <a:extLst>
                  <a:ext uri="{FF2B5EF4-FFF2-40B4-BE49-F238E27FC236}">
                    <a16:creationId xmlns:a16="http://schemas.microsoft.com/office/drawing/2014/main" id="{49652DCA-8EF4-6F11-2753-632CA89FFFD0}"/>
                  </a:ext>
                </a:extLst>
              </p14:cNvPr>
              <p14:cNvContentPartPr/>
              <p14:nvPr/>
            </p14:nvContentPartPr>
            <p14:xfrm rot="929116">
              <a:off x="2049077" y="2086264"/>
              <a:ext cx="1345056" cy="877423"/>
            </p14:xfrm>
          </p:contentPart>
        </mc:Choice>
        <mc:Fallback xmlns="">
          <p:pic>
            <p:nvPicPr>
              <p:cNvPr id="15" name="Ink 14">
                <a:extLst>
                  <a:ext uri="{FF2B5EF4-FFF2-40B4-BE49-F238E27FC236}">
                    <a16:creationId xmlns:a16="http://schemas.microsoft.com/office/drawing/2014/main" id="{49652DCA-8EF4-6F11-2753-632CA89FFFD0}"/>
                  </a:ext>
                </a:extLst>
              </p:cNvPr>
              <p:cNvPicPr/>
              <p:nvPr/>
            </p:nvPicPr>
            <p:blipFill>
              <a:blip r:embed="rId4"/>
              <a:stretch>
                <a:fillRect/>
              </a:stretch>
            </p:blipFill>
            <p:spPr>
              <a:xfrm rot="929116">
                <a:off x="2040072" y="2077259"/>
                <a:ext cx="1362707" cy="895072"/>
              </a:xfrm>
              <a:prstGeom prst="rect">
                <a:avLst/>
              </a:prstGeom>
            </p:spPr>
          </p:pic>
        </mc:Fallback>
      </mc:AlternateContent>
      <p:sp>
        <p:nvSpPr>
          <p:cNvPr id="23" name="TextBox 22">
            <a:extLst>
              <a:ext uri="{FF2B5EF4-FFF2-40B4-BE49-F238E27FC236}">
                <a16:creationId xmlns:a16="http://schemas.microsoft.com/office/drawing/2014/main" id="{0555ED5C-63D0-99CF-C706-F233DEA4225C}"/>
              </a:ext>
            </a:extLst>
          </p:cNvPr>
          <p:cNvSpPr txBox="1"/>
          <p:nvPr/>
        </p:nvSpPr>
        <p:spPr>
          <a:xfrm>
            <a:off x="1429379" y="5133892"/>
            <a:ext cx="2914422" cy="338554"/>
          </a:xfrm>
          <a:prstGeom prst="rect">
            <a:avLst/>
          </a:prstGeom>
          <a:noFill/>
        </p:spPr>
        <p:txBody>
          <a:bodyPr wrap="square">
            <a:spAutoFit/>
          </a:bodyPr>
          <a:lstStyle/>
          <a:p>
            <a:r>
              <a:rPr lang="en-US" sz="1600"/>
              <a:t>return_sequences = True/False</a:t>
            </a:r>
          </a:p>
        </p:txBody>
      </p:sp>
      <p:sp>
        <p:nvSpPr>
          <p:cNvPr id="24" name="TextBox 23">
            <a:extLst>
              <a:ext uri="{FF2B5EF4-FFF2-40B4-BE49-F238E27FC236}">
                <a16:creationId xmlns:a16="http://schemas.microsoft.com/office/drawing/2014/main" id="{04649180-9F96-5DE5-6960-F1B1CEE73E04}"/>
              </a:ext>
            </a:extLst>
          </p:cNvPr>
          <p:cNvSpPr txBox="1"/>
          <p:nvPr/>
        </p:nvSpPr>
        <p:spPr>
          <a:xfrm>
            <a:off x="5195729" y="5117446"/>
            <a:ext cx="6620430" cy="523220"/>
          </a:xfrm>
          <a:prstGeom prst="rect">
            <a:avLst/>
          </a:prstGeom>
          <a:noFill/>
        </p:spPr>
        <p:txBody>
          <a:bodyPr wrap="square" rtlCol="0">
            <a:spAutoFit/>
          </a:bodyPr>
          <a:lstStyle/>
          <a:p>
            <a:r>
              <a:rPr lang="en-US" sz="1400"/>
              <a:t>Use True if want to stack another GRU on top, or if want more than just the last output.  Use False if want just the last output of the GRU.  Output is like y[0] in PyTorch notes.</a:t>
            </a:r>
          </a:p>
        </p:txBody>
      </p:sp>
      <mc:AlternateContent xmlns:mc="http://schemas.openxmlformats.org/markup-compatibility/2006" xmlns:p14="http://schemas.microsoft.com/office/powerpoint/2010/main">
        <mc:Choice Requires="p14">
          <p:contentPart p14:bwMode="auto" r:id="rId5">
            <p14:nvContentPartPr>
              <p14:cNvPr id="25" name="Ink 24">
                <a:extLst>
                  <a:ext uri="{FF2B5EF4-FFF2-40B4-BE49-F238E27FC236}">
                    <a16:creationId xmlns:a16="http://schemas.microsoft.com/office/drawing/2014/main" id="{6DE35FBE-3AC9-574A-5244-79BEE85E282B}"/>
                  </a:ext>
                </a:extLst>
              </p14:cNvPr>
              <p14:cNvContentPartPr/>
              <p14:nvPr/>
            </p14:nvContentPartPr>
            <p14:xfrm>
              <a:off x="4343801" y="5269831"/>
              <a:ext cx="668520" cy="60480"/>
            </p14:xfrm>
          </p:contentPart>
        </mc:Choice>
        <mc:Fallback xmlns="">
          <p:pic>
            <p:nvPicPr>
              <p:cNvPr id="25" name="Ink 24">
                <a:extLst>
                  <a:ext uri="{FF2B5EF4-FFF2-40B4-BE49-F238E27FC236}">
                    <a16:creationId xmlns:a16="http://schemas.microsoft.com/office/drawing/2014/main" id="{6DE35FBE-3AC9-574A-5244-79BEE85E282B}"/>
                  </a:ext>
                </a:extLst>
              </p:cNvPr>
              <p:cNvPicPr/>
              <p:nvPr/>
            </p:nvPicPr>
            <p:blipFill>
              <a:blip r:embed="rId6"/>
              <a:stretch>
                <a:fillRect/>
              </a:stretch>
            </p:blipFill>
            <p:spPr>
              <a:xfrm>
                <a:off x="4334801" y="5260831"/>
                <a:ext cx="686160" cy="78120"/>
              </a:xfrm>
              <a:prstGeom prst="rect">
                <a:avLst/>
              </a:prstGeom>
            </p:spPr>
          </p:pic>
        </mc:Fallback>
      </mc:AlternateContent>
      <p:sp>
        <p:nvSpPr>
          <p:cNvPr id="35" name="TextBox 34">
            <a:extLst>
              <a:ext uri="{FF2B5EF4-FFF2-40B4-BE49-F238E27FC236}">
                <a16:creationId xmlns:a16="http://schemas.microsoft.com/office/drawing/2014/main" id="{CE87D38D-7511-B945-FF63-21F93C8C2CC1}"/>
              </a:ext>
            </a:extLst>
          </p:cNvPr>
          <p:cNvSpPr txBox="1"/>
          <p:nvPr/>
        </p:nvSpPr>
        <p:spPr>
          <a:xfrm>
            <a:off x="1419952" y="5693868"/>
            <a:ext cx="2364273" cy="338554"/>
          </a:xfrm>
          <a:prstGeom prst="rect">
            <a:avLst/>
          </a:prstGeom>
          <a:noFill/>
        </p:spPr>
        <p:txBody>
          <a:bodyPr wrap="square">
            <a:spAutoFit/>
          </a:bodyPr>
          <a:lstStyle/>
          <a:p>
            <a:r>
              <a:rPr lang="en-US" sz="1600"/>
              <a:t>return_state = True/False</a:t>
            </a:r>
          </a:p>
        </p:txBody>
      </p:sp>
      <p:sp>
        <p:nvSpPr>
          <p:cNvPr id="36" name="TextBox 35">
            <a:extLst>
              <a:ext uri="{FF2B5EF4-FFF2-40B4-BE49-F238E27FC236}">
                <a16:creationId xmlns:a16="http://schemas.microsoft.com/office/drawing/2014/main" id="{527D0B59-23AF-D4B5-10C1-488C7AE8F814}"/>
              </a:ext>
            </a:extLst>
          </p:cNvPr>
          <p:cNvSpPr txBox="1"/>
          <p:nvPr/>
        </p:nvSpPr>
        <p:spPr>
          <a:xfrm>
            <a:off x="4750563" y="5720136"/>
            <a:ext cx="3173508" cy="307777"/>
          </a:xfrm>
          <a:prstGeom prst="rect">
            <a:avLst/>
          </a:prstGeom>
          <a:noFill/>
        </p:spPr>
        <p:txBody>
          <a:bodyPr wrap="square" rtlCol="0">
            <a:spAutoFit/>
          </a:bodyPr>
          <a:lstStyle/>
          <a:p>
            <a:r>
              <a:rPr lang="en-US" sz="1400"/>
              <a:t>Will return hidden state output, or not.</a:t>
            </a:r>
          </a:p>
        </p:txBody>
      </p:sp>
      <mc:AlternateContent xmlns:mc="http://schemas.openxmlformats.org/markup-compatibility/2006" xmlns:p14="http://schemas.microsoft.com/office/powerpoint/2010/main">
        <mc:Choice Requires="p14">
          <p:contentPart p14:bwMode="auto" r:id="rId7">
            <p14:nvContentPartPr>
              <p14:cNvPr id="37" name="Ink 36">
                <a:extLst>
                  <a:ext uri="{FF2B5EF4-FFF2-40B4-BE49-F238E27FC236}">
                    <a16:creationId xmlns:a16="http://schemas.microsoft.com/office/drawing/2014/main" id="{84A6CABB-59E5-C266-692D-B8150A0BE7C1}"/>
                  </a:ext>
                </a:extLst>
              </p14:cNvPr>
              <p14:cNvContentPartPr/>
              <p14:nvPr/>
            </p14:nvContentPartPr>
            <p14:xfrm>
              <a:off x="3933134" y="5833445"/>
              <a:ext cx="668520" cy="60480"/>
            </p14:xfrm>
          </p:contentPart>
        </mc:Choice>
        <mc:Fallback xmlns="">
          <p:pic>
            <p:nvPicPr>
              <p:cNvPr id="37" name="Ink 36">
                <a:extLst>
                  <a:ext uri="{FF2B5EF4-FFF2-40B4-BE49-F238E27FC236}">
                    <a16:creationId xmlns:a16="http://schemas.microsoft.com/office/drawing/2014/main" id="{84A6CABB-59E5-C266-692D-B8150A0BE7C1}"/>
                  </a:ext>
                </a:extLst>
              </p:cNvPr>
              <p:cNvPicPr/>
              <p:nvPr/>
            </p:nvPicPr>
            <p:blipFill>
              <a:blip r:embed="rId6"/>
              <a:stretch>
                <a:fillRect/>
              </a:stretch>
            </p:blipFill>
            <p:spPr>
              <a:xfrm>
                <a:off x="3924134" y="5824445"/>
                <a:ext cx="68616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2" name="Ink 21">
                <a:extLst>
                  <a:ext uri="{FF2B5EF4-FFF2-40B4-BE49-F238E27FC236}">
                    <a16:creationId xmlns:a16="http://schemas.microsoft.com/office/drawing/2014/main" id="{9D4FD8B9-9D7E-96D7-F527-555EEEF4D90A}"/>
                  </a:ext>
                </a:extLst>
              </p14:cNvPr>
              <p14:cNvContentPartPr/>
              <p14:nvPr/>
            </p14:nvContentPartPr>
            <p14:xfrm>
              <a:off x="4164107" y="1980003"/>
              <a:ext cx="668520" cy="60480"/>
            </p14:xfrm>
          </p:contentPart>
        </mc:Choice>
        <mc:Fallback xmlns="">
          <p:pic>
            <p:nvPicPr>
              <p:cNvPr id="22" name="Ink 21">
                <a:extLst>
                  <a:ext uri="{FF2B5EF4-FFF2-40B4-BE49-F238E27FC236}">
                    <a16:creationId xmlns:a16="http://schemas.microsoft.com/office/drawing/2014/main" id="{9D4FD8B9-9D7E-96D7-F527-555EEEF4D90A}"/>
                  </a:ext>
                </a:extLst>
              </p:cNvPr>
              <p:cNvPicPr/>
              <p:nvPr/>
            </p:nvPicPr>
            <p:blipFill>
              <a:blip r:embed="rId6"/>
              <a:stretch>
                <a:fillRect/>
              </a:stretch>
            </p:blipFill>
            <p:spPr>
              <a:xfrm>
                <a:off x="4155107" y="1971003"/>
                <a:ext cx="686160" cy="78120"/>
              </a:xfrm>
              <a:prstGeom prst="rect">
                <a:avLst/>
              </a:prstGeom>
            </p:spPr>
          </p:pic>
        </mc:Fallback>
      </mc:AlternateContent>
      <p:sp>
        <p:nvSpPr>
          <p:cNvPr id="2" name="TextBox 1">
            <a:extLst>
              <a:ext uri="{FF2B5EF4-FFF2-40B4-BE49-F238E27FC236}">
                <a16:creationId xmlns:a16="http://schemas.microsoft.com/office/drawing/2014/main" id="{427E9127-C4B0-807B-B811-382AB65DDAC5}"/>
              </a:ext>
            </a:extLst>
          </p:cNvPr>
          <p:cNvSpPr txBox="1"/>
          <p:nvPr/>
        </p:nvSpPr>
        <p:spPr>
          <a:xfrm>
            <a:off x="1397956" y="3037574"/>
            <a:ext cx="2698592" cy="338554"/>
          </a:xfrm>
          <a:prstGeom prst="rect">
            <a:avLst/>
          </a:prstGeom>
          <a:noFill/>
        </p:spPr>
        <p:txBody>
          <a:bodyPr wrap="square">
            <a:spAutoFit/>
          </a:bodyPr>
          <a:lstStyle/>
          <a:p>
            <a:r>
              <a:rPr lang="en-US" sz="1600"/>
              <a:t>kernel_initializer = initializer</a:t>
            </a:r>
          </a:p>
        </p:txBody>
      </p:sp>
      <p:sp>
        <p:nvSpPr>
          <p:cNvPr id="5" name="TextBox 4">
            <a:extLst>
              <a:ext uri="{FF2B5EF4-FFF2-40B4-BE49-F238E27FC236}">
                <a16:creationId xmlns:a16="http://schemas.microsoft.com/office/drawing/2014/main" id="{443A6C3A-2DE6-3EFE-3D17-C606FE9F4022}"/>
              </a:ext>
            </a:extLst>
          </p:cNvPr>
          <p:cNvSpPr txBox="1"/>
          <p:nvPr/>
        </p:nvSpPr>
        <p:spPr>
          <a:xfrm>
            <a:off x="5111442" y="3075162"/>
            <a:ext cx="6978958" cy="954107"/>
          </a:xfrm>
          <a:prstGeom prst="rect">
            <a:avLst/>
          </a:prstGeom>
          <a:noFill/>
        </p:spPr>
        <p:txBody>
          <a:bodyPr wrap="square" rtlCol="0">
            <a:spAutoFit/>
          </a:bodyPr>
          <a:lstStyle/>
          <a:p>
            <a:r>
              <a:rPr lang="en-US" sz="1400"/>
              <a:t>specifying initializer for weights going (horizontally) into the GRU nodes.   Possibilities are Constant(0.2), Orthogonal(), GlorotUniform(), etc.  These must be imported via, e.g.,  </a:t>
            </a:r>
            <a:r>
              <a:rPr lang="en-US" sz="1400" b="1"/>
              <a:t>from tf.keras.initializers import GlorotUniform</a:t>
            </a:r>
            <a:r>
              <a:rPr lang="en-US" sz="1400"/>
              <a:t>.  Or can just use string: “glorot_uniform”, “orthogonal”, etc.</a:t>
            </a:r>
          </a:p>
        </p:txBody>
      </p:sp>
      <mc:AlternateContent xmlns:mc="http://schemas.openxmlformats.org/markup-compatibility/2006" xmlns:p14="http://schemas.microsoft.com/office/powerpoint/2010/main">
        <mc:Choice Requires="p14">
          <p:contentPart p14:bwMode="auto" r:id="rId9">
            <p14:nvContentPartPr>
              <p14:cNvPr id="6" name="Ink 5">
                <a:extLst>
                  <a:ext uri="{FF2B5EF4-FFF2-40B4-BE49-F238E27FC236}">
                    <a16:creationId xmlns:a16="http://schemas.microsoft.com/office/drawing/2014/main" id="{E139C537-4EEA-6B47-80B4-8AB1B6010471}"/>
                  </a:ext>
                </a:extLst>
              </p14:cNvPr>
              <p14:cNvContentPartPr/>
              <p14:nvPr/>
            </p14:nvContentPartPr>
            <p14:xfrm>
              <a:off x="4185922" y="3205579"/>
              <a:ext cx="668520" cy="60480"/>
            </p14:xfrm>
          </p:contentPart>
        </mc:Choice>
        <mc:Fallback xmlns="">
          <p:pic>
            <p:nvPicPr>
              <p:cNvPr id="6" name="Ink 5">
                <a:extLst>
                  <a:ext uri="{FF2B5EF4-FFF2-40B4-BE49-F238E27FC236}">
                    <a16:creationId xmlns:a16="http://schemas.microsoft.com/office/drawing/2014/main" id="{E139C537-4EEA-6B47-80B4-8AB1B6010471}"/>
                  </a:ext>
                </a:extLst>
              </p:cNvPr>
              <p:cNvPicPr/>
              <p:nvPr/>
            </p:nvPicPr>
            <p:blipFill>
              <a:blip r:embed="rId6"/>
              <a:stretch>
                <a:fillRect/>
              </a:stretch>
            </p:blipFill>
            <p:spPr>
              <a:xfrm>
                <a:off x="4176922" y="3196579"/>
                <a:ext cx="686160" cy="78120"/>
              </a:xfrm>
              <a:prstGeom prst="rect">
                <a:avLst/>
              </a:prstGeom>
            </p:spPr>
          </p:pic>
        </mc:Fallback>
      </mc:AlternateContent>
      <p:sp>
        <p:nvSpPr>
          <p:cNvPr id="7" name="TextBox 6">
            <a:extLst>
              <a:ext uri="{FF2B5EF4-FFF2-40B4-BE49-F238E27FC236}">
                <a16:creationId xmlns:a16="http://schemas.microsoft.com/office/drawing/2014/main" id="{DB611690-BC9D-4D83-BA19-C489CF4F1D29}"/>
              </a:ext>
            </a:extLst>
          </p:cNvPr>
          <p:cNvSpPr txBox="1"/>
          <p:nvPr/>
        </p:nvSpPr>
        <p:spPr>
          <a:xfrm>
            <a:off x="1397955" y="4118301"/>
            <a:ext cx="2838765" cy="338554"/>
          </a:xfrm>
          <a:prstGeom prst="rect">
            <a:avLst/>
          </a:prstGeom>
          <a:noFill/>
        </p:spPr>
        <p:txBody>
          <a:bodyPr wrap="square">
            <a:spAutoFit/>
          </a:bodyPr>
          <a:lstStyle/>
          <a:p>
            <a:r>
              <a:rPr lang="en-US" sz="1600"/>
              <a:t>recurrent_initializer =initializer</a:t>
            </a:r>
          </a:p>
        </p:txBody>
      </p:sp>
      <p:sp>
        <p:nvSpPr>
          <p:cNvPr id="9" name="TextBox 8">
            <a:extLst>
              <a:ext uri="{FF2B5EF4-FFF2-40B4-BE49-F238E27FC236}">
                <a16:creationId xmlns:a16="http://schemas.microsoft.com/office/drawing/2014/main" id="{D0B0FA73-D51D-D85B-D4A0-AD202B0619E6}"/>
              </a:ext>
            </a:extLst>
          </p:cNvPr>
          <p:cNvSpPr txBox="1"/>
          <p:nvPr/>
        </p:nvSpPr>
        <p:spPr>
          <a:xfrm>
            <a:off x="5195729" y="4149078"/>
            <a:ext cx="5817711" cy="307777"/>
          </a:xfrm>
          <a:prstGeom prst="rect">
            <a:avLst/>
          </a:prstGeom>
          <a:noFill/>
        </p:spPr>
        <p:txBody>
          <a:bodyPr wrap="square" rtlCol="0">
            <a:spAutoFit/>
          </a:bodyPr>
          <a:lstStyle/>
          <a:p>
            <a:r>
              <a:rPr lang="en-US" sz="1400"/>
              <a:t>specifying how to initialize weights going (vertically) into the GRU nodes.  </a:t>
            </a:r>
          </a:p>
        </p:txBody>
      </p:sp>
      <mc:AlternateContent xmlns:mc="http://schemas.openxmlformats.org/markup-compatibility/2006" xmlns:p14="http://schemas.microsoft.com/office/powerpoint/2010/main">
        <mc:Choice Requires="p14">
          <p:contentPart p14:bwMode="auto" r:id="rId10">
            <p14:nvContentPartPr>
              <p14:cNvPr id="10" name="Ink 9">
                <a:extLst>
                  <a:ext uri="{FF2B5EF4-FFF2-40B4-BE49-F238E27FC236}">
                    <a16:creationId xmlns:a16="http://schemas.microsoft.com/office/drawing/2014/main" id="{3E187BBC-1261-0668-1186-4929F8F73E0C}"/>
                  </a:ext>
                </a:extLst>
              </p14:cNvPr>
              <p14:cNvContentPartPr/>
              <p14:nvPr/>
            </p14:nvContentPartPr>
            <p14:xfrm>
              <a:off x="4236720" y="4272726"/>
              <a:ext cx="668520" cy="60480"/>
            </p14:xfrm>
          </p:contentPart>
        </mc:Choice>
        <mc:Fallback xmlns="">
          <p:pic>
            <p:nvPicPr>
              <p:cNvPr id="10" name="Ink 9">
                <a:extLst>
                  <a:ext uri="{FF2B5EF4-FFF2-40B4-BE49-F238E27FC236}">
                    <a16:creationId xmlns:a16="http://schemas.microsoft.com/office/drawing/2014/main" id="{3E187BBC-1261-0668-1186-4929F8F73E0C}"/>
                  </a:ext>
                </a:extLst>
              </p:cNvPr>
              <p:cNvPicPr/>
              <p:nvPr/>
            </p:nvPicPr>
            <p:blipFill>
              <a:blip r:embed="rId6"/>
              <a:stretch>
                <a:fillRect/>
              </a:stretch>
            </p:blipFill>
            <p:spPr>
              <a:xfrm>
                <a:off x="4227720" y="4263726"/>
                <a:ext cx="686160" cy="78120"/>
              </a:xfrm>
              <a:prstGeom prst="rect">
                <a:avLst/>
              </a:prstGeom>
            </p:spPr>
          </p:pic>
        </mc:Fallback>
      </mc:AlternateContent>
      <p:sp>
        <p:nvSpPr>
          <p:cNvPr id="26" name="TextBox 25">
            <a:extLst>
              <a:ext uri="{FF2B5EF4-FFF2-40B4-BE49-F238E27FC236}">
                <a16:creationId xmlns:a16="http://schemas.microsoft.com/office/drawing/2014/main" id="{F9710541-CD45-BC5D-1D0B-F68A63B10DF3}"/>
              </a:ext>
            </a:extLst>
          </p:cNvPr>
          <p:cNvSpPr txBox="1"/>
          <p:nvPr/>
        </p:nvSpPr>
        <p:spPr>
          <a:xfrm>
            <a:off x="1397956" y="4602181"/>
            <a:ext cx="2473004" cy="338554"/>
          </a:xfrm>
          <a:prstGeom prst="rect">
            <a:avLst/>
          </a:prstGeom>
          <a:noFill/>
        </p:spPr>
        <p:txBody>
          <a:bodyPr wrap="square">
            <a:spAutoFit/>
          </a:bodyPr>
          <a:lstStyle/>
          <a:p>
            <a:r>
              <a:rPr lang="en-US" sz="1600"/>
              <a:t>bias_initializer = initializer</a:t>
            </a:r>
          </a:p>
        </p:txBody>
      </p:sp>
      <p:sp>
        <p:nvSpPr>
          <p:cNvPr id="27" name="TextBox 26">
            <a:extLst>
              <a:ext uri="{FF2B5EF4-FFF2-40B4-BE49-F238E27FC236}">
                <a16:creationId xmlns:a16="http://schemas.microsoft.com/office/drawing/2014/main" id="{86930C43-A4E2-7219-C8E4-8C5D5B93D328}"/>
              </a:ext>
            </a:extLst>
          </p:cNvPr>
          <p:cNvSpPr txBox="1"/>
          <p:nvPr/>
        </p:nvSpPr>
        <p:spPr>
          <a:xfrm>
            <a:off x="5111443" y="4659810"/>
            <a:ext cx="2894637" cy="307777"/>
          </a:xfrm>
          <a:prstGeom prst="rect">
            <a:avLst/>
          </a:prstGeom>
          <a:noFill/>
        </p:spPr>
        <p:txBody>
          <a:bodyPr wrap="square" rtlCol="0">
            <a:spAutoFit/>
          </a:bodyPr>
          <a:lstStyle/>
          <a:p>
            <a:r>
              <a:rPr lang="en-US" sz="1400"/>
              <a:t>specifying how to initialize biases.</a:t>
            </a:r>
          </a:p>
        </p:txBody>
      </p:sp>
      <mc:AlternateContent xmlns:mc="http://schemas.openxmlformats.org/markup-compatibility/2006" xmlns:p14="http://schemas.microsoft.com/office/powerpoint/2010/main">
        <mc:Choice Requires="p14">
          <p:contentPart p14:bwMode="auto" r:id="rId11">
            <p14:nvContentPartPr>
              <p14:cNvPr id="28" name="Ink 27">
                <a:extLst>
                  <a:ext uri="{FF2B5EF4-FFF2-40B4-BE49-F238E27FC236}">
                    <a16:creationId xmlns:a16="http://schemas.microsoft.com/office/drawing/2014/main" id="{7BF86740-402A-2FD7-D706-30270BF49107}"/>
                  </a:ext>
                </a:extLst>
              </p14:cNvPr>
              <p14:cNvContentPartPr/>
              <p14:nvPr/>
            </p14:nvContentPartPr>
            <p14:xfrm>
              <a:off x="4185922" y="4770186"/>
              <a:ext cx="668520" cy="60480"/>
            </p14:xfrm>
          </p:contentPart>
        </mc:Choice>
        <mc:Fallback xmlns="">
          <p:pic>
            <p:nvPicPr>
              <p:cNvPr id="28" name="Ink 27">
                <a:extLst>
                  <a:ext uri="{FF2B5EF4-FFF2-40B4-BE49-F238E27FC236}">
                    <a16:creationId xmlns:a16="http://schemas.microsoft.com/office/drawing/2014/main" id="{7BF86740-402A-2FD7-D706-30270BF49107}"/>
                  </a:ext>
                </a:extLst>
              </p:cNvPr>
              <p:cNvPicPr/>
              <p:nvPr/>
            </p:nvPicPr>
            <p:blipFill>
              <a:blip r:embed="rId6"/>
              <a:stretch>
                <a:fillRect/>
              </a:stretch>
            </p:blipFill>
            <p:spPr>
              <a:xfrm>
                <a:off x="4176922" y="4761186"/>
                <a:ext cx="686160" cy="78120"/>
              </a:xfrm>
              <a:prstGeom prst="rect">
                <a:avLst/>
              </a:prstGeom>
            </p:spPr>
          </p:pic>
        </mc:Fallback>
      </mc:AlternateContent>
    </p:spTree>
    <p:extLst>
      <p:ext uri="{BB962C8B-B14F-4D97-AF65-F5344CB8AC3E}">
        <p14:creationId xmlns:p14="http://schemas.microsoft.com/office/powerpoint/2010/main" val="35867321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C0FEC7-B61D-63D0-8BFE-EBFD93AF45F8}"/>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A955D000-3955-8CCF-844D-EBDC31DD1395}"/>
              </a:ext>
            </a:extLst>
          </p:cNvPr>
          <p:cNvSpPr/>
          <p:nvPr/>
        </p:nvSpPr>
        <p:spPr>
          <a:xfrm>
            <a:off x="4214907" y="146637"/>
            <a:ext cx="3182923" cy="461665"/>
          </a:xfrm>
          <a:prstGeom prst="rect">
            <a:avLst/>
          </a:prstGeom>
        </p:spPr>
        <p:txBody>
          <a:bodyPr wrap="none">
            <a:spAutoFit/>
          </a:bodyPr>
          <a:lstStyle/>
          <a:p>
            <a:r>
              <a:rPr lang="en-US" sz="2400" b="1" u="sng">
                <a:solidFill>
                  <a:srgbClr val="FF0000"/>
                </a:solidFill>
              </a:rPr>
              <a:t>Tensor Flow: GRU Layer</a:t>
            </a:r>
          </a:p>
        </p:txBody>
      </p:sp>
      <p:sp>
        <p:nvSpPr>
          <p:cNvPr id="4" name="TextBox 3">
            <a:extLst>
              <a:ext uri="{FF2B5EF4-FFF2-40B4-BE49-F238E27FC236}">
                <a16:creationId xmlns:a16="http://schemas.microsoft.com/office/drawing/2014/main" id="{D9981050-D09F-528E-B617-6D4054C680A2}"/>
              </a:ext>
            </a:extLst>
          </p:cNvPr>
          <p:cNvSpPr txBox="1"/>
          <p:nvPr/>
        </p:nvSpPr>
        <p:spPr>
          <a:xfrm>
            <a:off x="240278" y="1152242"/>
            <a:ext cx="5388362" cy="338554"/>
          </a:xfrm>
          <a:prstGeom prst="rect">
            <a:avLst/>
          </a:prstGeom>
          <a:noFill/>
        </p:spPr>
        <p:txBody>
          <a:bodyPr wrap="square" rtlCol="0">
            <a:spAutoFit/>
          </a:bodyPr>
          <a:lstStyle/>
          <a:p>
            <a:r>
              <a:rPr lang="en-US" sz="1600"/>
              <a:t>Looking at some </a:t>
            </a:r>
            <a:r>
              <a:rPr lang="en-US" sz="1600" i="1"/>
              <a:t>more</a:t>
            </a:r>
            <a:r>
              <a:rPr lang="en-US" sz="1600"/>
              <a:t> arguments of the GRU guy…</a:t>
            </a:r>
          </a:p>
        </p:txBody>
      </p:sp>
      <p:sp>
        <p:nvSpPr>
          <p:cNvPr id="8" name="TextBox 7">
            <a:extLst>
              <a:ext uri="{FF2B5EF4-FFF2-40B4-BE49-F238E27FC236}">
                <a16:creationId xmlns:a16="http://schemas.microsoft.com/office/drawing/2014/main" id="{D5B08723-58FE-C63D-859B-0584C57623FA}"/>
              </a:ext>
            </a:extLst>
          </p:cNvPr>
          <p:cNvSpPr txBox="1"/>
          <p:nvPr/>
        </p:nvSpPr>
        <p:spPr>
          <a:xfrm>
            <a:off x="4814394" y="1888310"/>
            <a:ext cx="1788943" cy="307777"/>
          </a:xfrm>
          <a:prstGeom prst="rect">
            <a:avLst/>
          </a:prstGeom>
          <a:noFill/>
        </p:spPr>
        <p:txBody>
          <a:bodyPr wrap="square" rtlCol="0">
            <a:spAutoFit/>
          </a:bodyPr>
          <a:lstStyle/>
          <a:p>
            <a:r>
              <a:rPr lang="en-US" sz="1400"/>
              <a:t>simple GRU layer.</a:t>
            </a:r>
          </a:p>
        </p:txBody>
      </p:sp>
      <p:sp>
        <p:nvSpPr>
          <p:cNvPr id="14" name="TextBox 13">
            <a:extLst>
              <a:ext uri="{FF2B5EF4-FFF2-40B4-BE49-F238E27FC236}">
                <a16:creationId xmlns:a16="http://schemas.microsoft.com/office/drawing/2014/main" id="{F0E05BE4-C70C-D5FC-0DEB-6D10DB33B0B6}"/>
              </a:ext>
            </a:extLst>
          </p:cNvPr>
          <p:cNvSpPr txBox="1"/>
          <p:nvPr/>
        </p:nvSpPr>
        <p:spPr>
          <a:xfrm>
            <a:off x="240279" y="1823220"/>
            <a:ext cx="3691642" cy="369332"/>
          </a:xfrm>
          <a:prstGeom prst="rect">
            <a:avLst/>
          </a:prstGeom>
          <a:noFill/>
        </p:spPr>
        <p:txBody>
          <a:bodyPr wrap="square">
            <a:spAutoFit/>
          </a:bodyPr>
          <a:lstStyle/>
          <a:p>
            <a:r>
              <a:rPr lang="en-US"/>
              <a:t>nn.add(keras.layers.GRU(arguments))</a:t>
            </a:r>
          </a:p>
        </p:txBody>
      </p:sp>
      <mc:AlternateContent xmlns:mc="http://schemas.openxmlformats.org/markup-compatibility/2006" xmlns:p14="http://schemas.microsoft.com/office/powerpoint/2010/main">
        <mc:Choice Requires="p14">
          <p:contentPart p14:bwMode="auto" r:id="rId3">
            <p14:nvContentPartPr>
              <p14:cNvPr id="15" name="Ink 14">
                <a:extLst>
                  <a:ext uri="{FF2B5EF4-FFF2-40B4-BE49-F238E27FC236}">
                    <a16:creationId xmlns:a16="http://schemas.microsoft.com/office/drawing/2014/main" id="{2B678DC3-EB19-2056-ACD2-F11DC6DEBD8C}"/>
                  </a:ext>
                </a:extLst>
              </p14:cNvPr>
              <p14:cNvContentPartPr/>
              <p14:nvPr/>
            </p14:nvContentPartPr>
            <p14:xfrm rot="929116">
              <a:off x="1986742" y="2102960"/>
              <a:ext cx="1345056" cy="877423"/>
            </p14:xfrm>
          </p:contentPart>
        </mc:Choice>
        <mc:Fallback xmlns="">
          <p:pic>
            <p:nvPicPr>
              <p:cNvPr id="15" name="Ink 14">
                <a:extLst>
                  <a:ext uri="{FF2B5EF4-FFF2-40B4-BE49-F238E27FC236}">
                    <a16:creationId xmlns:a16="http://schemas.microsoft.com/office/drawing/2014/main" id="{2B678DC3-EB19-2056-ACD2-F11DC6DEBD8C}"/>
                  </a:ext>
                </a:extLst>
              </p:cNvPr>
              <p:cNvPicPr/>
              <p:nvPr/>
            </p:nvPicPr>
            <p:blipFill>
              <a:blip r:embed="rId4"/>
              <a:stretch>
                <a:fillRect/>
              </a:stretch>
            </p:blipFill>
            <p:spPr>
              <a:xfrm rot="929116">
                <a:off x="1977737" y="2093955"/>
                <a:ext cx="1362707" cy="895072"/>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2" name="Ink 21">
                <a:extLst>
                  <a:ext uri="{FF2B5EF4-FFF2-40B4-BE49-F238E27FC236}">
                    <a16:creationId xmlns:a16="http://schemas.microsoft.com/office/drawing/2014/main" id="{410ADECC-AAC6-78FD-EEBC-204631C95AA0}"/>
                  </a:ext>
                </a:extLst>
              </p14:cNvPr>
              <p14:cNvContentPartPr/>
              <p14:nvPr/>
            </p14:nvContentPartPr>
            <p14:xfrm>
              <a:off x="4113974" y="1970455"/>
              <a:ext cx="668520" cy="60480"/>
            </p14:xfrm>
          </p:contentPart>
        </mc:Choice>
        <mc:Fallback xmlns="">
          <p:pic>
            <p:nvPicPr>
              <p:cNvPr id="22" name="Ink 21">
                <a:extLst>
                  <a:ext uri="{FF2B5EF4-FFF2-40B4-BE49-F238E27FC236}">
                    <a16:creationId xmlns:a16="http://schemas.microsoft.com/office/drawing/2014/main" id="{410ADECC-AAC6-78FD-EEBC-204631C95AA0}"/>
                  </a:ext>
                </a:extLst>
              </p:cNvPr>
              <p:cNvPicPr/>
              <p:nvPr/>
            </p:nvPicPr>
            <p:blipFill>
              <a:blip r:embed="rId6"/>
              <a:stretch>
                <a:fillRect/>
              </a:stretch>
            </p:blipFill>
            <p:spPr>
              <a:xfrm>
                <a:off x="4104974" y="1961455"/>
                <a:ext cx="686160" cy="78120"/>
              </a:xfrm>
              <a:prstGeom prst="rect">
                <a:avLst/>
              </a:prstGeom>
            </p:spPr>
          </p:pic>
        </mc:Fallback>
      </mc:AlternateContent>
      <p:sp>
        <p:nvSpPr>
          <p:cNvPr id="2" name="TextBox 1">
            <a:extLst>
              <a:ext uri="{FF2B5EF4-FFF2-40B4-BE49-F238E27FC236}">
                <a16:creationId xmlns:a16="http://schemas.microsoft.com/office/drawing/2014/main" id="{8EE36FED-6184-35BC-DD79-CA2B558E11A9}"/>
              </a:ext>
            </a:extLst>
          </p:cNvPr>
          <p:cNvSpPr txBox="1"/>
          <p:nvPr/>
        </p:nvSpPr>
        <p:spPr>
          <a:xfrm>
            <a:off x="1317619" y="3023698"/>
            <a:ext cx="1319435" cy="338554"/>
          </a:xfrm>
          <a:prstGeom prst="rect">
            <a:avLst/>
          </a:prstGeom>
          <a:noFill/>
        </p:spPr>
        <p:txBody>
          <a:bodyPr wrap="square">
            <a:spAutoFit/>
          </a:bodyPr>
          <a:lstStyle/>
          <a:p>
            <a:r>
              <a:rPr lang="en-US" sz="1600"/>
              <a:t>dropout = p</a:t>
            </a:r>
          </a:p>
        </p:txBody>
      </p:sp>
      <p:sp>
        <p:nvSpPr>
          <p:cNvPr id="5" name="TextBox 4">
            <a:extLst>
              <a:ext uri="{FF2B5EF4-FFF2-40B4-BE49-F238E27FC236}">
                <a16:creationId xmlns:a16="http://schemas.microsoft.com/office/drawing/2014/main" id="{6010D278-7759-B895-8950-82E91543BB27}"/>
              </a:ext>
            </a:extLst>
          </p:cNvPr>
          <p:cNvSpPr txBox="1"/>
          <p:nvPr/>
        </p:nvSpPr>
        <p:spPr>
          <a:xfrm>
            <a:off x="3351783" y="3051828"/>
            <a:ext cx="5606967" cy="307777"/>
          </a:xfrm>
          <a:prstGeom prst="rect">
            <a:avLst/>
          </a:prstGeom>
          <a:noFill/>
        </p:spPr>
        <p:txBody>
          <a:bodyPr wrap="square" rtlCol="0">
            <a:spAutoFit/>
          </a:bodyPr>
          <a:lstStyle/>
          <a:p>
            <a:r>
              <a:rPr lang="en-US" sz="1400"/>
              <a:t>Dropout percentage for linear connections going into the rnn layer.</a:t>
            </a:r>
          </a:p>
        </p:txBody>
      </p:sp>
      <mc:AlternateContent xmlns:mc="http://schemas.openxmlformats.org/markup-compatibility/2006" xmlns:p14="http://schemas.microsoft.com/office/powerpoint/2010/main">
        <mc:Choice Requires="p14">
          <p:contentPart p14:bwMode="auto" r:id="rId7">
            <p14:nvContentPartPr>
              <p14:cNvPr id="6" name="Ink 5">
                <a:extLst>
                  <a:ext uri="{FF2B5EF4-FFF2-40B4-BE49-F238E27FC236}">
                    <a16:creationId xmlns:a16="http://schemas.microsoft.com/office/drawing/2014/main" id="{7E365DA9-C745-E660-57AF-2C27F0BD1275}"/>
                  </a:ext>
                </a:extLst>
              </p14:cNvPr>
              <p14:cNvContentPartPr/>
              <p14:nvPr/>
            </p14:nvContentPartPr>
            <p14:xfrm>
              <a:off x="2564209" y="3162735"/>
              <a:ext cx="668520" cy="60480"/>
            </p14:xfrm>
          </p:contentPart>
        </mc:Choice>
        <mc:Fallback xmlns="">
          <p:pic>
            <p:nvPicPr>
              <p:cNvPr id="6" name="Ink 5">
                <a:extLst>
                  <a:ext uri="{FF2B5EF4-FFF2-40B4-BE49-F238E27FC236}">
                    <a16:creationId xmlns:a16="http://schemas.microsoft.com/office/drawing/2014/main" id="{7E365DA9-C745-E660-57AF-2C27F0BD1275}"/>
                  </a:ext>
                </a:extLst>
              </p:cNvPr>
              <p:cNvPicPr/>
              <p:nvPr/>
            </p:nvPicPr>
            <p:blipFill>
              <a:blip r:embed="rId6"/>
              <a:stretch>
                <a:fillRect/>
              </a:stretch>
            </p:blipFill>
            <p:spPr>
              <a:xfrm>
                <a:off x="2555209" y="3153735"/>
                <a:ext cx="686160" cy="78120"/>
              </a:xfrm>
              <a:prstGeom prst="rect">
                <a:avLst/>
              </a:prstGeom>
            </p:spPr>
          </p:pic>
        </mc:Fallback>
      </mc:AlternateContent>
      <p:sp>
        <p:nvSpPr>
          <p:cNvPr id="7" name="TextBox 6">
            <a:extLst>
              <a:ext uri="{FF2B5EF4-FFF2-40B4-BE49-F238E27FC236}">
                <a16:creationId xmlns:a16="http://schemas.microsoft.com/office/drawing/2014/main" id="{7B6BF3D6-D117-5864-333B-07F4F9027E39}"/>
              </a:ext>
            </a:extLst>
          </p:cNvPr>
          <p:cNvSpPr txBox="1"/>
          <p:nvPr/>
        </p:nvSpPr>
        <p:spPr>
          <a:xfrm>
            <a:off x="1317618" y="3621099"/>
            <a:ext cx="2176115" cy="338554"/>
          </a:xfrm>
          <a:prstGeom prst="rect">
            <a:avLst/>
          </a:prstGeom>
          <a:noFill/>
        </p:spPr>
        <p:txBody>
          <a:bodyPr wrap="square">
            <a:spAutoFit/>
          </a:bodyPr>
          <a:lstStyle/>
          <a:p>
            <a:r>
              <a:rPr lang="en-US" sz="1600"/>
              <a:t>recurrent_dropout = q</a:t>
            </a:r>
          </a:p>
        </p:txBody>
      </p:sp>
      <p:sp>
        <p:nvSpPr>
          <p:cNvPr id="9" name="TextBox 8">
            <a:extLst>
              <a:ext uri="{FF2B5EF4-FFF2-40B4-BE49-F238E27FC236}">
                <a16:creationId xmlns:a16="http://schemas.microsoft.com/office/drawing/2014/main" id="{DD034BE5-1E2E-1C30-4171-73E1F7E714EA}"/>
              </a:ext>
            </a:extLst>
          </p:cNvPr>
          <p:cNvSpPr txBox="1"/>
          <p:nvPr/>
        </p:nvSpPr>
        <p:spPr>
          <a:xfrm>
            <a:off x="4361199" y="3658260"/>
            <a:ext cx="5503270" cy="307777"/>
          </a:xfrm>
          <a:prstGeom prst="rect">
            <a:avLst/>
          </a:prstGeom>
          <a:noFill/>
        </p:spPr>
        <p:txBody>
          <a:bodyPr wrap="square" rtlCol="0">
            <a:spAutoFit/>
          </a:bodyPr>
          <a:lstStyle/>
          <a:p>
            <a:r>
              <a:rPr lang="en-US" sz="1400"/>
              <a:t>dropout percentage for hidden state connections going into the rnn layer.</a:t>
            </a:r>
          </a:p>
        </p:txBody>
      </p:sp>
      <mc:AlternateContent xmlns:mc="http://schemas.openxmlformats.org/markup-compatibility/2006" xmlns:p14="http://schemas.microsoft.com/office/powerpoint/2010/main">
        <mc:Choice Requires="p14">
          <p:contentPart p14:bwMode="auto" r:id="rId8">
            <p14:nvContentPartPr>
              <p14:cNvPr id="10" name="Ink 9">
                <a:extLst>
                  <a:ext uri="{FF2B5EF4-FFF2-40B4-BE49-F238E27FC236}">
                    <a16:creationId xmlns:a16="http://schemas.microsoft.com/office/drawing/2014/main" id="{EA1B631E-0135-4E51-0EEF-64D3AE51AA5C}"/>
                  </a:ext>
                </a:extLst>
              </p14:cNvPr>
              <p14:cNvContentPartPr/>
              <p14:nvPr/>
            </p14:nvContentPartPr>
            <p14:xfrm>
              <a:off x="3506045" y="3790005"/>
              <a:ext cx="668520" cy="60480"/>
            </p14:xfrm>
          </p:contentPart>
        </mc:Choice>
        <mc:Fallback xmlns="">
          <p:pic>
            <p:nvPicPr>
              <p:cNvPr id="10" name="Ink 9">
                <a:extLst>
                  <a:ext uri="{FF2B5EF4-FFF2-40B4-BE49-F238E27FC236}">
                    <a16:creationId xmlns:a16="http://schemas.microsoft.com/office/drawing/2014/main" id="{EA1B631E-0135-4E51-0EEF-64D3AE51AA5C}"/>
                  </a:ext>
                </a:extLst>
              </p:cNvPr>
              <p:cNvPicPr/>
              <p:nvPr/>
            </p:nvPicPr>
            <p:blipFill>
              <a:blip r:embed="rId6"/>
              <a:stretch>
                <a:fillRect/>
              </a:stretch>
            </p:blipFill>
            <p:spPr>
              <a:xfrm>
                <a:off x="3497045" y="3781005"/>
                <a:ext cx="686160" cy="78120"/>
              </a:xfrm>
              <a:prstGeom prst="rect">
                <a:avLst/>
              </a:prstGeom>
            </p:spPr>
          </p:pic>
        </mc:Fallback>
      </mc:AlternateContent>
      <p:sp>
        <p:nvSpPr>
          <p:cNvPr id="11" name="TextBox 10">
            <a:extLst>
              <a:ext uri="{FF2B5EF4-FFF2-40B4-BE49-F238E27FC236}">
                <a16:creationId xmlns:a16="http://schemas.microsoft.com/office/drawing/2014/main" id="{D637814F-B284-07E6-1FF5-7229CB254945}"/>
              </a:ext>
            </a:extLst>
          </p:cNvPr>
          <p:cNvSpPr txBox="1"/>
          <p:nvPr/>
        </p:nvSpPr>
        <p:spPr>
          <a:xfrm>
            <a:off x="1308192" y="4251128"/>
            <a:ext cx="1882645" cy="338554"/>
          </a:xfrm>
          <a:prstGeom prst="rect">
            <a:avLst/>
          </a:prstGeom>
          <a:noFill/>
        </p:spPr>
        <p:txBody>
          <a:bodyPr wrap="square">
            <a:spAutoFit/>
          </a:bodyPr>
          <a:lstStyle/>
          <a:p>
            <a:r>
              <a:rPr lang="en-US" sz="1600"/>
              <a:t>stateful = True/False</a:t>
            </a:r>
          </a:p>
        </p:txBody>
      </p:sp>
      <p:sp>
        <p:nvSpPr>
          <p:cNvPr id="12" name="TextBox 11">
            <a:extLst>
              <a:ext uri="{FF2B5EF4-FFF2-40B4-BE49-F238E27FC236}">
                <a16:creationId xmlns:a16="http://schemas.microsoft.com/office/drawing/2014/main" id="{3619773C-6E6A-DDEE-0891-55739CE1C8E4}"/>
              </a:ext>
            </a:extLst>
          </p:cNvPr>
          <p:cNvSpPr txBox="1"/>
          <p:nvPr/>
        </p:nvSpPr>
        <p:spPr>
          <a:xfrm>
            <a:off x="4351772" y="4288289"/>
            <a:ext cx="7515107" cy="1169551"/>
          </a:xfrm>
          <a:prstGeom prst="rect">
            <a:avLst/>
          </a:prstGeom>
          <a:noFill/>
        </p:spPr>
        <p:txBody>
          <a:bodyPr wrap="square" rtlCol="0">
            <a:spAutoFit/>
          </a:bodyPr>
          <a:lstStyle/>
          <a:p>
            <a:r>
              <a:rPr lang="en-US" sz="1400"/>
              <a:t>If False (default),  then default hidden state of zeros is used for each batch.  If True, then the hidden state variable output at the end of one batch serves as the input hidden state for the next batch.  This might be desireable if you need to split the sequence up between batches, because it is too long to fit in just one.  To reset the hidden state variable input to zero, which might want to do after every epoch, then use </a:t>
            </a:r>
            <a:r>
              <a:rPr lang="en-US" sz="1400" b="1"/>
              <a:t>model.reset_states()</a:t>
            </a:r>
            <a:r>
              <a:rPr lang="en-US" sz="1400"/>
              <a:t>.</a:t>
            </a:r>
          </a:p>
        </p:txBody>
      </p:sp>
      <mc:AlternateContent xmlns:mc="http://schemas.openxmlformats.org/markup-compatibility/2006" xmlns:p14="http://schemas.microsoft.com/office/powerpoint/2010/main">
        <mc:Choice Requires="p14">
          <p:contentPart p14:bwMode="auto" r:id="rId9">
            <p14:nvContentPartPr>
              <p14:cNvPr id="17" name="Ink 16">
                <a:extLst>
                  <a:ext uri="{FF2B5EF4-FFF2-40B4-BE49-F238E27FC236}">
                    <a16:creationId xmlns:a16="http://schemas.microsoft.com/office/drawing/2014/main" id="{60A02138-2F63-A5DA-681C-B8DA802C45E2}"/>
                  </a:ext>
                </a:extLst>
              </p14:cNvPr>
              <p14:cNvContentPartPr/>
              <p14:nvPr/>
            </p14:nvContentPartPr>
            <p14:xfrm>
              <a:off x="3496619" y="4420034"/>
              <a:ext cx="668520" cy="60480"/>
            </p14:xfrm>
          </p:contentPart>
        </mc:Choice>
        <mc:Fallback xmlns="">
          <p:pic>
            <p:nvPicPr>
              <p:cNvPr id="17" name="Ink 16">
                <a:extLst>
                  <a:ext uri="{FF2B5EF4-FFF2-40B4-BE49-F238E27FC236}">
                    <a16:creationId xmlns:a16="http://schemas.microsoft.com/office/drawing/2014/main" id="{60A02138-2F63-A5DA-681C-B8DA802C45E2}"/>
                  </a:ext>
                </a:extLst>
              </p:cNvPr>
              <p:cNvPicPr/>
              <p:nvPr/>
            </p:nvPicPr>
            <p:blipFill>
              <a:blip r:embed="rId6"/>
              <a:stretch>
                <a:fillRect/>
              </a:stretch>
            </p:blipFill>
            <p:spPr>
              <a:xfrm>
                <a:off x="3487619" y="4411034"/>
                <a:ext cx="686160" cy="78120"/>
              </a:xfrm>
              <a:prstGeom prst="rect">
                <a:avLst/>
              </a:prstGeom>
            </p:spPr>
          </p:pic>
        </mc:Fallback>
      </mc:AlternateContent>
    </p:spTree>
    <p:extLst>
      <p:ext uri="{BB962C8B-B14F-4D97-AF65-F5344CB8AC3E}">
        <p14:creationId xmlns:p14="http://schemas.microsoft.com/office/powerpoint/2010/main" val="316073480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D652C2-3038-8A3C-7769-8175B156EBB3}"/>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9E71A82D-C1FA-F92A-CD2A-FAE63D83C08E}"/>
              </a:ext>
            </a:extLst>
          </p:cNvPr>
          <p:cNvPicPr>
            <a:picLocks noChangeAspect="1"/>
          </p:cNvPicPr>
          <p:nvPr/>
        </p:nvPicPr>
        <p:blipFill>
          <a:blip r:embed="rId3"/>
          <a:stretch>
            <a:fillRect/>
          </a:stretch>
        </p:blipFill>
        <p:spPr>
          <a:xfrm>
            <a:off x="3934866" y="1572928"/>
            <a:ext cx="2440158" cy="4933363"/>
          </a:xfrm>
          <a:prstGeom prst="rect">
            <a:avLst/>
          </a:prstGeom>
        </p:spPr>
      </p:pic>
      <p:sp>
        <p:nvSpPr>
          <p:cNvPr id="4" name="TextBox 3">
            <a:extLst>
              <a:ext uri="{FF2B5EF4-FFF2-40B4-BE49-F238E27FC236}">
                <a16:creationId xmlns:a16="http://schemas.microsoft.com/office/drawing/2014/main" id="{FD30BE2E-6365-0AE5-5A50-7169DB16AC47}"/>
              </a:ext>
            </a:extLst>
          </p:cNvPr>
          <p:cNvSpPr txBox="1"/>
          <p:nvPr/>
        </p:nvSpPr>
        <p:spPr>
          <a:xfrm>
            <a:off x="253022" y="976901"/>
            <a:ext cx="3187983" cy="596027"/>
          </a:xfrm>
          <a:prstGeom prst="rect">
            <a:avLst/>
          </a:prstGeom>
          <a:noFill/>
        </p:spPr>
        <p:txBody>
          <a:bodyPr wrap="square" rtlCol="0">
            <a:spAutoFit/>
          </a:bodyPr>
          <a:lstStyle/>
          <a:p>
            <a:r>
              <a:rPr lang="en-US" sz="1600"/>
              <a:t>Here’s a visual reference for some of the terms:</a:t>
            </a:r>
          </a:p>
        </p:txBody>
      </p:sp>
      <p:sp>
        <p:nvSpPr>
          <p:cNvPr id="9" name="TextBox 8">
            <a:extLst>
              <a:ext uri="{FF2B5EF4-FFF2-40B4-BE49-F238E27FC236}">
                <a16:creationId xmlns:a16="http://schemas.microsoft.com/office/drawing/2014/main" id="{6FD4556C-39F1-4A5A-893C-92FFC92BA254}"/>
              </a:ext>
            </a:extLst>
          </p:cNvPr>
          <p:cNvSpPr txBox="1"/>
          <p:nvPr/>
        </p:nvSpPr>
        <p:spPr>
          <a:xfrm rot="16200000">
            <a:off x="2686070" y="3743186"/>
            <a:ext cx="1899265" cy="338554"/>
          </a:xfrm>
          <a:prstGeom prst="rect">
            <a:avLst/>
          </a:prstGeom>
          <a:noFill/>
        </p:spPr>
        <p:txBody>
          <a:bodyPr wrap="square">
            <a:spAutoFit/>
          </a:bodyPr>
          <a:lstStyle/>
          <a:p>
            <a:r>
              <a:rPr lang="en-US" sz="1600"/>
              <a:t>input_shape = (3, 1)</a:t>
            </a:r>
          </a:p>
        </p:txBody>
      </p:sp>
      <p:sp>
        <p:nvSpPr>
          <p:cNvPr id="10" name="TextBox 9">
            <a:extLst>
              <a:ext uri="{FF2B5EF4-FFF2-40B4-BE49-F238E27FC236}">
                <a16:creationId xmlns:a16="http://schemas.microsoft.com/office/drawing/2014/main" id="{72A1C99A-0A04-E636-9B7F-D4653E673420}"/>
              </a:ext>
            </a:extLst>
          </p:cNvPr>
          <p:cNvSpPr txBox="1"/>
          <p:nvPr/>
        </p:nvSpPr>
        <p:spPr>
          <a:xfrm>
            <a:off x="4470509" y="1234374"/>
            <a:ext cx="1167332" cy="338554"/>
          </a:xfrm>
          <a:prstGeom prst="rect">
            <a:avLst/>
          </a:prstGeom>
          <a:noFill/>
        </p:spPr>
        <p:txBody>
          <a:bodyPr wrap="square">
            <a:spAutoFit/>
          </a:bodyPr>
          <a:lstStyle/>
          <a:p>
            <a:r>
              <a:rPr lang="en-US" sz="1600"/>
              <a:t>units = 2</a:t>
            </a:r>
          </a:p>
        </p:txBody>
      </p:sp>
      <p:sp>
        <p:nvSpPr>
          <p:cNvPr id="11" name="TextBox 10">
            <a:extLst>
              <a:ext uri="{FF2B5EF4-FFF2-40B4-BE49-F238E27FC236}">
                <a16:creationId xmlns:a16="http://schemas.microsoft.com/office/drawing/2014/main" id="{0819138F-22E5-7B91-7933-14821854EE30}"/>
              </a:ext>
            </a:extLst>
          </p:cNvPr>
          <p:cNvSpPr txBox="1"/>
          <p:nvPr/>
        </p:nvSpPr>
        <p:spPr>
          <a:xfrm>
            <a:off x="6829781" y="4862096"/>
            <a:ext cx="3141240" cy="1077218"/>
          </a:xfrm>
          <a:prstGeom prst="rect">
            <a:avLst/>
          </a:prstGeom>
          <a:noFill/>
        </p:spPr>
        <p:txBody>
          <a:bodyPr wrap="square">
            <a:spAutoFit/>
          </a:bodyPr>
          <a:lstStyle/>
          <a:p>
            <a:r>
              <a:rPr lang="en-US" sz="1600"/>
              <a:t>return_sequences = True/False.  If True, then all three outputs will be returned.  If False, then just the last one, circled.</a:t>
            </a:r>
          </a:p>
        </p:txBody>
      </p:sp>
      <mc:AlternateContent xmlns:mc="http://schemas.openxmlformats.org/markup-compatibility/2006" xmlns:p14="http://schemas.microsoft.com/office/powerpoint/2010/main">
        <mc:Choice Requires="p14">
          <p:contentPart p14:bwMode="auto" r:id="rId4">
            <p14:nvContentPartPr>
              <p14:cNvPr id="13" name="Ink 12">
                <a:extLst>
                  <a:ext uri="{FF2B5EF4-FFF2-40B4-BE49-F238E27FC236}">
                    <a16:creationId xmlns:a16="http://schemas.microsoft.com/office/drawing/2014/main" id="{A2F9D9D5-AB7B-88E6-43AC-67F3E6E6B4DB}"/>
                  </a:ext>
                </a:extLst>
              </p14:cNvPr>
              <p14:cNvContentPartPr/>
              <p14:nvPr/>
            </p14:nvContentPartPr>
            <p14:xfrm>
              <a:off x="6041668" y="4926945"/>
              <a:ext cx="632520" cy="947520"/>
            </p14:xfrm>
          </p:contentPart>
        </mc:Choice>
        <mc:Fallback xmlns="">
          <p:pic>
            <p:nvPicPr>
              <p:cNvPr id="13" name="Ink 12">
                <a:extLst>
                  <a:ext uri="{FF2B5EF4-FFF2-40B4-BE49-F238E27FC236}">
                    <a16:creationId xmlns:a16="http://schemas.microsoft.com/office/drawing/2014/main" id="{2614C8B1-9B19-CB67-3389-0806921862DC}"/>
                  </a:ext>
                </a:extLst>
              </p:cNvPr>
              <p:cNvPicPr/>
              <p:nvPr/>
            </p:nvPicPr>
            <p:blipFill>
              <a:blip r:embed="rId5"/>
              <a:stretch>
                <a:fillRect/>
              </a:stretch>
            </p:blipFill>
            <p:spPr>
              <a:xfrm>
                <a:off x="6033028" y="4917945"/>
                <a:ext cx="650160" cy="965160"/>
              </a:xfrm>
              <a:prstGeom prst="rect">
                <a:avLst/>
              </a:prstGeom>
            </p:spPr>
          </p:pic>
        </mc:Fallback>
      </mc:AlternateContent>
      <p:sp>
        <p:nvSpPr>
          <p:cNvPr id="2" name="Rectangle 1">
            <a:extLst>
              <a:ext uri="{FF2B5EF4-FFF2-40B4-BE49-F238E27FC236}">
                <a16:creationId xmlns:a16="http://schemas.microsoft.com/office/drawing/2014/main" id="{1438837B-C2CF-F8F5-4ACB-241C8A794092}"/>
              </a:ext>
            </a:extLst>
          </p:cNvPr>
          <p:cNvSpPr/>
          <p:nvPr/>
        </p:nvSpPr>
        <p:spPr>
          <a:xfrm>
            <a:off x="4214907" y="146637"/>
            <a:ext cx="3182923" cy="461665"/>
          </a:xfrm>
          <a:prstGeom prst="rect">
            <a:avLst/>
          </a:prstGeom>
        </p:spPr>
        <p:txBody>
          <a:bodyPr wrap="none">
            <a:spAutoFit/>
          </a:bodyPr>
          <a:lstStyle/>
          <a:p>
            <a:r>
              <a:rPr lang="en-US" sz="2400" b="1" u="sng">
                <a:solidFill>
                  <a:srgbClr val="FF0000"/>
                </a:solidFill>
              </a:rPr>
              <a:t>Tensor Flow: GRU Layer</a:t>
            </a:r>
          </a:p>
        </p:txBody>
      </p:sp>
      <p:grpSp>
        <p:nvGrpSpPr>
          <p:cNvPr id="6" name="Group 5">
            <a:extLst>
              <a:ext uri="{FF2B5EF4-FFF2-40B4-BE49-F238E27FC236}">
                <a16:creationId xmlns:a16="http://schemas.microsoft.com/office/drawing/2014/main" id="{85E4DC3F-7B56-A869-56F5-10A0A87504A1}"/>
              </a:ext>
            </a:extLst>
          </p:cNvPr>
          <p:cNvGrpSpPr/>
          <p:nvPr/>
        </p:nvGrpSpPr>
        <p:grpSpPr>
          <a:xfrm>
            <a:off x="3570943" y="5985857"/>
            <a:ext cx="2079000" cy="688320"/>
            <a:chOff x="3570943" y="5985857"/>
            <a:chExt cx="2079000" cy="688320"/>
          </a:xfrm>
        </p:grpSpPr>
        <mc:AlternateContent xmlns:mc="http://schemas.openxmlformats.org/markup-compatibility/2006" xmlns:p14="http://schemas.microsoft.com/office/powerpoint/2010/main">
          <mc:Choice Requires="p14">
            <p:contentPart p14:bwMode="auto" r:id="rId6">
              <p14:nvContentPartPr>
                <p14:cNvPr id="7" name="Ink 6">
                  <a:extLst>
                    <a:ext uri="{FF2B5EF4-FFF2-40B4-BE49-F238E27FC236}">
                      <a16:creationId xmlns:a16="http://schemas.microsoft.com/office/drawing/2014/main" id="{87087B23-BC58-F9B8-8589-842994099225}"/>
                    </a:ext>
                  </a:extLst>
                </p14:cNvPr>
                <p14:cNvContentPartPr/>
                <p14:nvPr/>
              </p14:nvContentPartPr>
              <p14:xfrm>
                <a:off x="4636183" y="5985857"/>
                <a:ext cx="1013760" cy="688320"/>
              </p14:xfrm>
            </p:contentPart>
          </mc:Choice>
          <mc:Fallback xmlns="">
            <p:pic>
              <p:nvPicPr>
                <p:cNvPr id="7" name="Ink 6">
                  <a:extLst>
                    <a:ext uri="{FF2B5EF4-FFF2-40B4-BE49-F238E27FC236}">
                      <a16:creationId xmlns:a16="http://schemas.microsoft.com/office/drawing/2014/main" id="{87087B23-BC58-F9B8-8589-842994099225}"/>
                    </a:ext>
                  </a:extLst>
                </p:cNvPr>
                <p:cNvPicPr/>
                <p:nvPr/>
              </p:nvPicPr>
              <p:blipFill>
                <a:blip r:embed="rId7"/>
                <a:stretch>
                  <a:fillRect/>
                </a:stretch>
              </p:blipFill>
              <p:spPr>
                <a:xfrm>
                  <a:off x="4627543" y="5976857"/>
                  <a:ext cx="1031400" cy="7059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8" name="Ink 7">
                  <a:extLst>
                    <a:ext uri="{FF2B5EF4-FFF2-40B4-BE49-F238E27FC236}">
                      <a16:creationId xmlns:a16="http://schemas.microsoft.com/office/drawing/2014/main" id="{B8E70F23-4E8A-5243-5925-75CBD65D05A2}"/>
                    </a:ext>
                  </a:extLst>
                </p14:cNvPr>
                <p14:cNvContentPartPr/>
                <p14:nvPr/>
              </p14:nvContentPartPr>
              <p14:xfrm>
                <a:off x="3570943" y="6272777"/>
                <a:ext cx="1088640" cy="107280"/>
              </p14:xfrm>
            </p:contentPart>
          </mc:Choice>
          <mc:Fallback xmlns="">
            <p:pic>
              <p:nvPicPr>
                <p:cNvPr id="8" name="Ink 7">
                  <a:extLst>
                    <a:ext uri="{FF2B5EF4-FFF2-40B4-BE49-F238E27FC236}">
                      <a16:creationId xmlns:a16="http://schemas.microsoft.com/office/drawing/2014/main" id="{B8E70F23-4E8A-5243-5925-75CBD65D05A2}"/>
                    </a:ext>
                  </a:extLst>
                </p:cNvPr>
                <p:cNvPicPr/>
                <p:nvPr/>
              </p:nvPicPr>
              <p:blipFill>
                <a:blip r:embed="rId9"/>
                <a:stretch>
                  <a:fillRect/>
                </a:stretch>
              </p:blipFill>
              <p:spPr>
                <a:xfrm>
                  <a:off x="3561943" y="6263777"/>
                  <a:ext cx="1106280" cy="124920"/>
                </a:xfrm>
                <a:prstGeom prst="rect">
                  <a:avLst/>
                </a:prstGeom>
              </p:spPr>
            </p:pic>
          </mc:Fallback>
        </mc:AlternateContent>
      </p:grpSp>
      <p:sp>
        <p:nvSpPr>
          <p:cNvPr id="12" name="TextBox 11">
            <a:extLst>
              <a:ext uri="{FF2B5EF4-FFF2-40B4-BE49-F238E27FC236}">
                <a16:creationId xmlns:a16="http://schemas.microsoft.com/office/drawing/2014/main" id="{E5B5D487-D56D-2E57-343D-71C8FF0C2352}"/>
              </a:ext>
            </a:extLst>
          </p:cNvPr>
          <p:cNvSpPr txBox="1"/>
          <p:nvPr/>
        </p:nvSpPr>
        <p:spPr>
          <a:xfrm>
            <a:off x="827374" y="5662577"/>
            <a:ext cx="2925612" cy="830997"/>
          </a:xfrm>
          <a:prstGeom prst="rect">
            <a:avLst/>
          </a:prstGeom>
          <a:noFill/>
        </p:spPr>
        <p:txBody>
          <a:bodyPr wrap="square">
            <a:spAutoFit/>
          </a:bodyPr>
          <a:lstStyle/>
          <a:p>
            <a:r>
              <a:rPr lang="en-US" sz="1600"/>
              <a:t>return_state = True/False.  If True, then hidden state will be</a:t>
            </a:r>
          </a:p>
          <a:p>
            <a:r>
              <a:rPr lang="en-US" sz="1600"/>
              <a:t>returned.</a:t>
            </a:r>
          </a:p>
        </p:txBody>
      </p:sp>
    </p:spTree>
    <p:extLst>
      <p:ext uri="{BB962C8B-B14F-4D97-AF65-F5344CB8AC3E}">
        <p14:creationId xmlns:p14="http://schemas.microsoft.com/office/powerpoint/2010/main" val="20541487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D25D1D-CE73-9CE1-90EC-64AE614B8A78}"/>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9BCDFBC4-0F6D-628C-FB5F-28F6471F3DF8}"/>
              </a:ext>
            </a:extLst>
          </p:cNvPr>
          <p:cNvSpPr/>
          <p:nvPr/>
        </p:nvSpPr>
        <p:spPr>
          <a:xfrm>
            <a:off x="3289621" y="222099"/>
            <a:ext cx="5259838" cy="461665"/>
          </a:xfrm>
          <a:prstGeom prst="rect">
            <a:avLst/>
          </a:prstGeom>
        </p:spPr>
        <p:txBody>
          <a:bodyPr wrap="none">
            <a:spAutoFit/>
          </a:bodyPr>
          <a:lstStyle/>
          <a:p>
            <a:r>
              <a:rPr lang="en-US" sz="2400" b="1" u="sng">
                <a:solidFill>
                  <a:srgbClr val="FF0000"/>
                </a:solidFill>
              </a:rPr>
              <a:t>Tensor Flow: GRU Layers + Dense Layers</a:t>
            </a:r>
          </a:p>
        </p:txBody>
      </p:sp>
      <p:sp>
        <p:nvSpPr>
          <p:cNvPr id="4" name="TextBox 3">
            <a:extLst>
              <a:ext uri="{FF2B5EF4-FFF2-40B4-BE49-F238E27FC236}">
                <a16:creationId xmlns:a16="http://schemas.microsoft.com/office/drawing/2014/main" id="{64CAF2D7-D8D4-38D9-91CA-491B684962D8}"/>
              </a:ext>
            </a:extLst>
          </p:cNvPr>
          <p:cNvSpPr txBox="1"/>
          <p:nvPr/>
        </p:nvSpPr>
        <p:spPr>
          <a:xfrm>
            <a:off x="243420" y="1007274"/>
            <a:ext cx="7052926" cy="338554"/>
          </a:xfrm>
          <a:prstGeom prst="rect">
            <a:avLst/>
          </a:prstGeom>
          <a:noFill/>
        </p:spPr>
        <p:txBody>
          <a:bodyPr wrap="square" rtlCol="0">
            <a:spAutoFit/>
          </a:bodyPr>
          <a:lstStyle/>
          <a:p>
            <a:r>
              <a:rPr lang="en-US" sz="1600"/>
              <a:t>Here’s a simple two-layer GRU connected to a dense linear network for output.</a:t>
            </a:r>
          </a:p>
        </p:txBody>
      </p:sp>
      <p:sp>
        <p:nvSpPr>
          <p:cNvPr id="2" name="TextBox 1">
            <a:extLst>
              <a:ext uri="{FF2B5EF4-FFF2-40B4-BE49-F238E27FC236}">
                <a16:creationId xmlns:a16="http://schemas.microsoft.com/office/drawing/2014/main" id="{0588D0F4-0B75-360D-27FC-1E25528BBD4B}"/>
              </a:ext>
            </a:extLst>
          </p:cNvPr>
          <p:cNvSpPr txBox="1"/>
          <p:nvPr/>
        </p:nvSpPr>
        <p:spPr>
          <a:xfrm>
            <a:off x="240278" y="1883423"/>
            <a:ext cx="1821049" cy="353943"/>
          </a:xfrm>
          <a:prstGeom prst="rect">
            <a:avLst/>
          </a:prstGeom>
          <a:noFill/>
        </p:spPr>
        <p:txBody>
          <a:bodyPr wrap="square" rtlCol="0">
            <a:spAutoFit/>
          </a:bodyPr>
          <a:lstStyle/>
          <a:p>
            <a:r>
              <a:rPr lang="en-US" sz="1700"/>
              <a:t>nn = Sequential()</a:t>
            </a:r>
          </a:p>
        </p:txBody>
      </p:sp>
      <p:sp>
        <p:nvSpPr>
          <p:cNvPr id="9" name="TextBox 8">
            <a:extLst>
              <a:ext uri="{FF2B5EF4-FFF2-40B4-BE49-F238E27FC236}">
                <a16:creationId xmlns:a16="http://schemas.microsoft.com/office/drawing/2014/main" id="{B3C94684-9EE7-E76C-E580-67EEFCDF7966}"/>
              </a:ext>
            </a:extLst>
          </p:cNvPr>
          <p:cNvSpPr txBox="1"/>
          <p:nvPr/>
        </p:nvSpPr>
        <p:spPr>
          <a:xfrm>
            <a:off x="243421" y="1479912"/>
            <a:ext cx="3923304" cy="369332"/>
          </a:xfrm>
          <a:prstGeom prst="rect">
            <a:avLst/>
          </a:prstGeom>
          <a:noFill/>
        </p:spPr>
        <p:txBody>
          <a:bodyPr wrap="square">
            <a:spAutoFit/>
          </a:bodyPr>
          <a:lstStyle/>
          <a:p>
            <a:r>
              <a:rPr lang="en-US" sz="1800" b="1"/>
              <a:t>from keras.models import Sequential</a:t>
            </a:r>
          </a:p>
        </p:txBody>
      </p:sp>
      <p:sp>
        <p:nvSpPr>
          <p:cNvPr id="16" name="TextBox 15">
            <a:extLst>
              <a:ext uri="{FF2B5EF4-FFF2-40B4-BE49-F238E27FC236}">
                <a16:creationId xmlns:a16="http://schemas.microsoft.com/office/drawing/2014/main" id="{A7AF09F0-72B0-42F7-80A4-6BDBAFD97329}"/>
              </a:ext>
            </a:extLst>
          </p:cNvPr>
          <p:cNvSpPr txBox="1"/>
          <p:nvPr/>
        </p:nvSpPr>
        <p:spPr>
          <a:xfrm>
            <a:off x="240278" y="2378184"/>
            <a:ext cx="9695574" cy="353943"/>
          </a:xfrm>
          <a:prstGeom prst="rect">
            <a:avLst/>
          </a:prstGeom>
          <a:noFill/>
        </p:spPr>
        <p:txBody>
          <a:bodyPr wrap="square">
            <a:spAutoFit/>
          </a:bodyPr>
          <a:lstStyle/>
          <a:p>
            <a:r>
              <a:rPr lang="en-US" sz="1700"/>
              <a:t>nn.add(keras.layers.GRU(2, activation="tanh", return_sequences=True, input_shape=(3, 1))</a:t>
            </a:r>
          </a:p>
        </p:txBody>
      </p:sp>
      <p:sp>
        <p:nvSpPr>
          <p:cNvPr id="22" name="TextBox 21">
            <a:extLst>
              <a:ext uri="{FF2B5EF4-FFF2-40B4-BE49-F238E27FC236}">
                <a16:creationId xmlns:a16="http://schemas.microsoft.com/office/drawing/2014/main" id="{652A934F-3642-F168-667F-3E21A71782C9}"/>
              </a:ext>
            </a:extLst>
          </p:cNvPr>
          <p:cNvSpPr txBox="1"/>
          <p:nvPr/>
        </p:nvSpPr>
        <p:spPr>
          <a:xfrm>
            <a:off x="240278" y="2854819"/>
            <a:ext cx="7755903" cy="353943"/>
          </a:xfrm>
          <a:prstGeom prst="rect">
            <a:avLst/>
          </a:prstGeom>
          <a:noFill/>
        </p:spPr>
        <p:txBody>
          <a:bodyPr wrap="square">
            <a:spAutoFit/>
          </a:bodyPr>
          <a:lstStyle/>
          <a:p>
            <a:r>
              <a:rPr lang="en-US" sz="1700"/>
              <a:t>nn.add(keras.layers.GRU(2, activation="tanh", return_sequences=False))</a:t>
            </a:r>
          </a:p>
        </p:txBody>
      </p:sp>
      <p:sp>
        <p:nvSpPr>
          <p:cNvPr id="27" name="TextBox 26">
            <a:extLst>
              <a:ext uri="{FF2B5EF4-FFF2-40B4-BE49-F238E27FC236}">
                <a16:creationId xmlns:a16="http://schemas.microsoft.com/office/drawing/2014/main" id="{A4222D46-E04E-0864-8535-805C22B5B41F}"/>
              </a:ext>
            </a:extLst>
          </p:cNvPr>
          <p:cNvSpPr txBox="1"/>
          <p:nvPr/>
        </p:nvSpPr>
        <p:spPr>
          <a:xfrm>
            <a:off x="219561" y="3346051"/>
            <a:ext cx="7414234" cy="353943"/>
          </a:xfrm>
          <a:prstGeom prst="rect">
            <a:avLst/>
          </a:prstGeom>
          <a:noFill/>
        </p:spPr>
        <p:txBody>
          <a:bodyPr wrap="square">
            <a:spAutoFit/>
          </a:bodyPr>
          <a:lstStyle/>
          <a:p>
            <a:r>
              <a:rPr lang="en-US" sz="1700"/>
              <a:t>nn.add(keras.layers.Dense(1, bias_initializer=tf.keras.initializers.Constant(1)])</a:t>
            </a:r>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3A2E2852-9FDC-E666-C5BE-D9907A160469}"/>
                  </a:ext>
                </a:extLst>
              </p14:cNvPr>
              <p14:cNvContentPartPr/>
              <p14:nvPr/>
            </p14:nvContentPartPr>
            <p14:xfrm>
              <a:off x="4299583" y="3853217"/>
              <a:ext cx="697680" cy="480240"/>
            </p14:xfrm>
          </p:contentPart>
        </mc:Choice>
        <mc:Fallback xmlns="">
          <p:pic>
            <p:nvPicPr>
              <p:cNvPr id="5" name="Ink 4">
                <a:extLst>
                  <a:ext uri="{FF2B5EF4-FFF2-40B4-BE49-F238E27FC236}">
                    <a16:creationId xmlns:a16="http://schemas.microsoft.com/office/drawing/2014/main" id="{3A2E2852-9FDC-E666-C5BE-D9907A160469}"/>
                  </a:ext>
                </a:extLst>
              </p:cNvPr>
              <p:cNvPicPr/>
              <p:nvPr/>
            </p:nvPicPr>
            <p:blipFill>
              <a:blip r:embed="rId4"/>
              <a:stretch>
                <a:fillRect/>
              </a:stretch>
            </p:blipFill>
            <p:spPr>
              <a:xfrm>
                <a:off x="4290583" y="3844217"/>
                <a:ext cx="715320" cy="497880"/>
              </a:xfrm>
              <a:prstGeom prst="rect">
                <a:avLst/>
              </a:prstGeom>
            </p:spPr>
          </p:pic>
        </mc:Fallback>
      </mc:AlternateContent>
      <p:sp>
        <p:nvSpPr>
          <p:cNvPr id="6" name="TextBox 5">
            <a:extLst>
              <a:ext uri="{FF2B5EF4-FFF2-40B4-BE49-F238E27FC236}">
                <a16:creationId xmlns:a16="http://schemas.microsoft.com/office/drawing/2014/main" id="{3F5E8512-1119-2960-198A-8704CBD2C417}"/>
              </a:ext>
            </a:extLst>
          </p:cNvPr>
          <p:cNvSpPr txBox="1"/>
          <p:nvPr/>
        </p:nvSpPr>
        <p:spPr>
          <a:xfrm>
            <a:off x="5279571" y="4333457"/>
            <a:ext cx="2716610" cy="584775"/>
          </a:xfrm>
          <a:prstGeom prst="rect">
            <a:avLst/>
          </a:prstGeom>
          <a:noFill/>
        </p:spPr>
        <p:txBody>
          <a:bodyPr wrap="square" rtlCol="0">
            <a:spAutoFit/>
          </a:bodyPr>
          <a:lstStyle/>
          <a:p>
            <a:r>
              <a:rPr lang="en-US" sz="1600"/>
              <a:t>can add more Dense layers on top of this, similarly.</a:t>
            </a:r>
          </a:p>
        </p:txBody>
      </p:sp>
    </p:spTree>
    <p:extLst>
      <p:ext uri="{BB962C8B-B14F-4D97-AF65-F5344CB8AC3E}">
        <p14:creationId xmlns:p14="http://schemas.microsoft.com/office/powerpoint/2010/main" val="87879667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6482E1-2EC3-6388-9BE9-BC03B8E261A3}"/>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6EF9DB9A-8E36-8A76-4DBC-2450D8BAADCE}"/>
              </a:ext>
            </a:extLst>
          </p:cNvPr>
          <p:cNvPicPr>
            <a:picLocks noChangeAspect="1"/>
          </p:cNvPicPr>
          <p:nvPr/>
        </p:nvPicPr>
        <p:blipFill>
          <a:blip r:embed="rId3"/>
          <a:stretch>
            <a:fillRect/>
          </a:stretch>
        </p:blipFill>
        <p:spPr>
          <a:xfrm>
            <a:off x="2940637" y="1305899"/>
            <a:ext cx="5382376" cy="5258534"/>
          </a:xfrm>
          <a:prstGeom prst="rect">
            <a:avLst/>
          </a:prstGeom>
        </p:spPr>
      </p:pic>
      <p:sp>
        <p:nvSpPr>
          <p:cNvPr id="4" name="TextBox 3">
            <a:extLst>
              <a:ext uri="{FF2B5EF4-FFF2-40B4-BE49-F238E27FC236}">
                <a16:creationId xmlns:a16="http://schemas.microsoft.com/office/drawing/2014/main" id="{0C0D21B9-37C4-7066-08AF-B380AC766405}"/>
              </a:ext>
            </a:extLst>
          </p:cNvPr>
          <p:cNvSpPr txBox="1"/>
          <p:nvPr/>
        </p:nvSpPr>
        <p:spPr>
          <a:xfrm>
            <a:off x="417657" y="905952"/>
            <a:ext cx="2799894" cy="584775"/>
          </a:xfrm>
          <a:prstGeom prst="rect">
            <a:avLst/>
          </a:prstGeom>
          <a:noFill/>
        </p:spPr>
        <p:txBody>
          <a:bodyPr wrap="square" rtlCol="0">
            <a:spAutoFit/>
          </a:bodyPr>
          <a:lstStyle/>
          <a:p>
            <a:r>
              <a:rPr lang="en-US" sz="1600"/>
              <a:t>Here’s what the network on the last page  would look like:</a:t>
            </a:r>
          </a:p>
        </p:txBody>
      </p:sp>
      <p:sp>
        <p:nvSpPr>
          <p:cNvPr id="17" name="TextBox 16">
            <a:extLst>
              <a:ext uri="{FF2B5EF4-FFF2-40B4-BE49-F238E27FC236}">
                <a16:creationId xmlns:a16="http://schemas.microsoft.com/office/drawing/2014/main" id="{0D71CB33-2BBA-A942-4BB5-C9B1C1D6D540}"/>
              </a:ext>
            </a:extLst>
          </p:cNvPr>
          <p:cNvSpPr txBox="1"/>
          <p:nvPr/>
        </p:nvSpPr>
        <p:spPr>
          <a:xfrm>
            <a:off x="854295" y="3053210"/>
            <a:ext cx="1796674" cy="1569660"/>
          </a:xfrm>
          <a:prstGeom prst="rect">
            <a:avLst/>
          </a:prstGeom>
          <a:noFill/>
        </p:spPr>
        <p:txBody>
          <a:bodyPr wrap="square" rtlCol="0">
            <a:spAutoFit/>
          </a:bodyPr>
          <a:lstStyle/>
          <a:p>
            <a:r>
              <a:rPr lang="en-US" sz="1600"/>
              <a:t>input shape was (3,1), because we have a sequence length of 3 and just a single number input per timestep.  </a:t>
            </a:r>
          </a:p>
        </p:txBody>
      </p:sp>
      <mc:AlternateContent xmlns:mc="http://schemas.openxmlformats.org/markup-compatibility/2006" xmlns:p14="http://schemas.microsoft.com/office/powerpoint/2010/main">
        <mc:Choice Requires="p14">
          <p:contentPart p14:bwMode="auto" r:id="rId4">
            <p14:nvContentPartPr>
              <p14:cNvPr id="18" name="Ink 17">
                <a:extLst>
                  <a:ext uri="{FF2B5EF4-FFF2-40B4-BE49-F238E27FC236}">
                    <a16:creationId xmlns:a16="http://schemas.microsoft.com/office/drawing/2014/main" id="{F343E344-5637-7403-F65F-42AC0E686FEA}"/>
                  </a:ext>
                </a:extLst>
              </p14:cNvPr>
              <p14:cNvContentPartPr/>
              <p14:nvPr/>
            </p14:nvContentPartPr>
            <p14:xfrm>
              <a:off x="2788078" y="2532829"/>
              <a:ext cx="305118" cy="3044802"/>
            </p14:xfrm>
          </p:contentPart>
        </mc:Choice>
        <mc:Fallback xmlns="">
          <p:pic>
            <p:nvPicPr>
              <p:cNvPr id="18" name="Ink 17">
                <a:extLst>
                  <a:ext uri="{FF2B5EF4-FFF2-40B4-BE49-F238E27FC236}">
                    <a16:creationId xmlns:a16="http://schemas.microsoft.com/office/drawing/2014/main" id="{F343E344-5637-7403-F65F-42AC0E686FEA}"/>
                  </a:ext>
                </a:extLst>
              </p:cNvPr>
              <p:cNvPicPr/>
              <p:nvPr/>
            </p:nvPicPr>
            <p:blipFill>
              <a:blip r:embed="rId5"/>
              <a:stretch>
                <a:fillRect/>
              </a:stretch>
            </p:blipFill>
            <p:spPr>
              <a:xfrm>
                <a:off x="2779083" y="2523829"/>
                <a:ext cx="322749" cy="3062442"/>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9" name="Ink 18">
                <a:extLst>
                  <a:ext uri="{FF2B5EF4-FFF2-40B4-BE49-F238E27FC236}">
                    <a16:creationId xmlns:a16="http://schemas.microsoft.com/office/drawing/2014/main" id="{DFE373F3-5386-30D4-0F6B-9E50B95BDD5B}"/>
                  </a:ext>
                </a:extLst>
              </p14:cNvPr>
              <p14:cNvContentPartPr/>
              <p14:nvPr/>
            </p14:nvContentPartPr>
            <p14:xfrm>
              <a:off x="4920628" y="1136559"/>
              <a:ext cx="1880640" cy="651497"/>
            </p14:xfrm>
          </p:contentPart>
        </mc:Choice>
        <mc:Fallback xmlns="">
          <p:pic>
            <p:nvPicPr>
              <p:cNvPr id="19" name="Ink 18">
                <a:extLst>
                  <a:ext uri="{FF2B5EF4-FFF2-40B4-BE49-F238E27FC236}">
                    <a16:creationId xmlns:a16="http://schemas.microsoft.com/office/drawing/2014/main" id="{DFE373F3-5386-30D4-0F6B-9E50B95BDD5B}"/>
                  </a:ext>
                </a:extLst>
              </p:cNvPr>
              <p:cNvPicPr/>
              <p:nvPr/>
            </p:nvPicPr>
            <p:blipFill>
              <a:blip r:embed="rId7"/>
              <a:stretch>
                <a:fillRect/>
              </a:stretch>
            </p:blipFill>
            <p:spPr>
              <a:xfrm>
                <a:off x="4911628" y="1127555"/>
                <a:ext cx="1898280" cy="669144"/>
              </a:xfrm>
              <a:prstGeom prst="rect">
                <a:avLst/>
              </a:prstGeom>
            </p:spPr>
          </p:pic>
        </mc:Fallback>
      </mc:AlternateContent>
      <p:sp>
        <p:nvSpPr>
          <p:cNvPr id="20" name="TextBox 19">
            <a:extLst>
              <a:ext uri="{FF2B5EF4-FFF2-40B4-BE49-F238E27FC236}">
                <a16:creationId xmlns:a16="http://schemas.microsoft.com/office/drawing/2014/main" id="{E96B7FE7-0420-92B0-4B63-BD2F13C0FFA8}"/>
              </a:ext>
            </a:extLst>
          </p:cNvPr>
          <p:cNvSpPr txBox="1"/>
          <p:nvPr/>
        </p:nvSpPr>
        <p:spPr>
          <a:xfrm>
            <a:off x="6974188" y="909732"/>
            <a:ext cx="4800155" cy="1323439"/>
          </a:xfrm>
          <a:prstGeom prst="rect">
            <a:avLst/>
          </a:prstGeom>
          <a:noFill/>
        </p:spPr>
        <p:txBody>
          <a:bodyPr wrap="square" rtlCol="0">
            <a:spAutoFit/>
          </a:bodyPr>
          <a:lstStyle/>
          <a:p>
            <a:r>
              <a:rPr lang="en-US" sz="1600"/>
              <a:t>in first layer GRU, return_sequences = True is necessary for input to be fed into second GRU layer.  In second layer GRU, return_sequences = False because we don’t care about that output, except the last one.  And below, we connect that output to a dense layer.</a:t>
            </a:r>
          </a:p>
        </p:txBody>
      </p:sp>
      <mc:AlternateContent xmlns:mc="http://schemas.openxmlformats.org/markup-compatibility/2006" xmlns:p14="http://schemas.microsoft.com/office/powerpoint/2010/main">
        <mc:Choice Requires="p14">
          <p:contentPart p14:bwMode="auto" r:id="rId8">
            <p14:nvContentPartPr>
              <p14:cNvPr id="21" name="Ink 20">
                <a:extLst>
                  <a:ext uri="{FF2B5EF4-FFF2-40B4-BE49-F238E27FC236}">
                    <a16:creationId xmlns:a16="http://schemas.microsoft.com/office/drawing/2014/main" id="{C067E08B-9A72-9582-1808-C51072AC15BC}"/>
                  </a:ext>
                </a:extLst>
              </p14:cNvPr>
              <p14:cNvContentPartPr/>
              <p14:nvPr/>
            </p14:nvContentPartPr>
            <p14:xfrm>
              <a:off x="6117628" y="1131880"/>
              <a:ext cx="704160" cy="656176"/>
            </p14:xfrm>
          </p:contentPart>
        </mc:Choice>
        <mc:Fallback xmlns="">
          <p:pic>
            <p:nvPicPr>
              <p:cNvPr id="21" name="Ink 20">
                <a:extLst>
                  <a:ext uri="{FF2B5EF4-FFF2-40B4-BE49-F238E27FC236}">
                    <a16:creationId xmlns:a16="http://schemas.microsoft.com/office/drawing/2014/main" id="{C067E08B-9A72-9582-1808-C51072AC15BC}"/>
                  </a:ext>
                </a:extLst>
              </p:cNvPr>
              <p:cNvPicPr/>
              <p:nvPr/>
            </p:nvPicPr>
            <p:blipFill>
              <a:blip r:embed="rId9"/>
              <a:stretch>
                <a:fillRect/>
              </a:stretch>
            </p:blipFill>
            <p:spPr>
              <a:xfrm>
                <a:off x="6108623" y="1122881"/>
                <a:ext cx="721809" cy="673813"/>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5" name="Ink 24">
                <a:extLst>
                  <a:ext uri="{FF2B5EF4-FFF2-40B4-BE49-F238E27FC236}">
                    <a16:creationId xmlns:a16="http://schemas.microsoft.com/office/drawing/2014/main" id="{62BD06AA-9F0D-AD66-44D7-FF1A8D919DFE}"/>
                  </a:ext>
                </a:extLst>
              </p14:cNvPr>
              <p14:cNvContentPartPr/>
              <p14:nvPr/>
            </p14:nvContentPartPr>
            <p14:xfrm>
              <a:off x="6607588" y="4559440"/>
              <a:ext cx="1188720" cy="1198440"/>
            </p14:xfrm>
          </p:contentPart>
        </mc:Choice>
        <mc:Fallback xmlns="">
          <p:pic>
            <p:nvPicPr>
              <p:cNvPr id="25" name="Ink 24">
                <a:extLst>
                  <a:ext uri="{FF2B5EF4-FFF2-40B4-BE49-F238E27FC236}">
                    <a16:creationId xmlns:a16="http://schemas.microsoft.com/office/drawing/2014/main" id="{62BD06AA-9F0D-AD66-44D7-FF1A8D919DFE}"/>
                  </a:ext>
                </a:extLst>
              </p:cNvPr>
              <p:cNvPicPr/>
              <p:nvPr/>
            </p:nvPicPr>
            <p:blipFill>
              <a:blip r:embed="rId11"/>
              <a:stretch>
                <a:fillRect/>
              </a:stretch>
            </p:blipFill>
            <p:spPr>
              <a:xfrm>
                <a:off x="6598585" y="4550437"/>
                <a:ext cx="1206365" cy="1216085"/>
              </a:xfrm>
              <a:prstGeom prst="rect">
                <a:avLst/>
              </a:prstGeom>
            </p:spPr>
          </p:pic>
        </mc:Fallback>
      </mc:AlternateContent>
      <p:sp>
        <p:nvSpPr>
          <p:cNvPr id="26" name="TextBox 25">
            <a:extLst>
              <a:ext uri="{FF2B5EF4-FFF2-40B4-BE49-F238E27FC236}">
                <a16:creationId xmlns:a16="http://schemas.microsoft.com/office/drawing/2014/main" id="{1A57FF92-E20B-96FB-CE35-EF738C7F2A1B}"/>
              </a:ext>
            </a:extLst>
          </p:cNvPr>
          <p:cNvSpPr txBox="1"/>
          <p:nvPr/>
        </p:nvSpPr>
        <p:spPr>
          <a:xfrm>
            <a:off x="7887487" y="4166838"/>
            <a:ext cx="3628088" cy="584775"/>
          </a:xfrm>
          <a:prstGeom prst="rect">
            <a:avLst/>
          </a:prstGeom>
          <a:noFill/>
        </p:spPr>
        <p:txBody>
          <a:bodyPr wrap="square" rtlCol="0">
            <a:spAutoFit/>
          </a:bodyPr>
          <a:lstStyle/>
          <a:p>
            <a:r>
              <a:rPr lang="en-US" sz="1600"/>
              <a:t>So here’s the dense linear layer which  connects the last time step to the output.</a:t>
            </a:r>
          </a:p>
        </p:txBody>
      </p:sp>
      <p:sp>
        <p:nvSpPr>
          <p:cNvPr id="3" name="Rectangle 2">
            <a:extLst>
              <a:ext uri="{FF2B5EF4-FFF2-40B4-BE49-F238E27FC236}">
                <a16:creationId xmlns:a16="http://schemas.microsoft.com/office/drawing/2014/main" id="{888EF86C-E07C-731E-CAA5-7025FB49C77D}"/>
              </a:ext>
            </a:extLst>
          </p:cNvPr>
          <p:cNvSpPr/>
          <p:nvPr/>
        </p:nvSpPr>
        <p:spPr>
          <a:xfrm>
            <a:off x="3289621" y="222099"/>
            <a:ext cx="5259838" cy="461665"/>
          </a:xfrm>
          <a:prstGeom prst="rect">
            <a:avLst/>
          </a:prstGeom>
        </p:spPr>
        <p:txBody>
          <a:bodyPr wrap="none">
            <a:spAutoFit/>
          </a:bodyPr>
          <a:lstStyle/>
          <a:p>
            <a:r>
              <a:rPr lang="en-US" sz="2400" b="1" u="sng">
                <a:solidFill>
                  <a:srgbClr val="FF0000"/>
                </a:solidFill>
              </a:rPr>
              <a:t>Tensor Flow: GRU Layers + Dense Layers</a:t>
            </a:r>
          </a:p>
        </p:txBody>
      </p:sp>
    </p:spTree>
    <p:extLst>
      <p:ext uri="{BB962C8B-B14F-4D97-AF65-F5344CB8AC3E}">
        <p14:creationId xmlns:p14="http://schemas.microsoft.com/office/powerpoint/2010/main" val="305714589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1C4B10-912F-E91B-B9B1-129A55080B5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37471037-2E25-8AA7-AC34-1E5876EADE51}"/>
              </a:ext>
            </a:extLst>
          </p:cNvPr>
          <p:cNvSpPr txBox="1"/>
          <p:nvPr/>
        </p:nvSpPr>
        <p:spPr>
          <a:xfrm>
            <a:off x="389880" y="1037694"/>
            <a:ext cx="8550919" cy="338554"/>
          </a:xfrm>
          <a:prstGeom prst="rect">
            <a:avLst/>
          </a:prstGeom>
          <a:noFill/>
        </p:spPr>
        <p:txBody>
          <a:bodyPr wrap="square" rtlCol="0">
            <a:spAutoFit/>
          </a:bodyPr>
          <a:lstStyle/>
          <a:p>
            <a:r>
              <a:rPr lang="en-US" sz="1600"/>
              <a:t>Do it the same way as an RNN functional network.  Literally just have to change SimpleRNN to GRU.</a:t>
            </a:r>
          </a:p>
        </p:txBody>
      </p:sp>
      <p:sp>
        <p:nvSpPr>
          <p:cNvPr id="8" name="Rectangle 7">
            <a:extLst>
              <a:ext uri="{FF2B5EF4-FFF2-40B4-BE49-F238E27FC236}">
                <a16:creationId xmlns:a16="http://schemas.microsoft.com/office/drawing/2014/main" id="{EA4B22AB-A18A-5E9F-9434-5D2405863103}"/>
              </a:ext>
            </a:extLst>
          </p:cNvPr>
          <p:cNvSpPr/>
          <p:nvPr/>
        </p:nvSpPr>
        <p:spPr>
          <a:xfrm>
            <a:off x="2579915" y="168559"/>
            <a:ext cx="6672942" cy="461665"/>
          </a:xfrm>
          <a:prstGeom prst="rect">
            <a:avLst/>
          </a:prstGeom>
        </p:spPr>
        <p:txBody>
          <a:bodyPr wrap="square">
            <a:spAutoFit/>
          </a:bodyPr>
          <a:lstStyle/>
          <a:p>
            <a:r>
              <a:rPr lang="en-US" sz="2400" b="1" u="sng">
                <a:solidFill>
                  <a:srgbClr val="FF0000"/>
                </a:solidFill>
              </a:rPr>
              <a:t>Tensor Flow: GRU Layers + TimeDistributed Layers </a:t>
            </a:r>
          </a:p>
        </p:txBody>
      </p:sp>
    </p:spTree>
    <p:extLst>
      <p:ext uri="{BB962C8B-B14F-4D97-AF65-F5344CB8AC3E}">
        <p14:creationId xmlns:p14="http://schemas.microsoft.com/office/powerpoint/2010/main" val="232676673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48372A-9A4D-6094-74C2-A9896DF1D14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211C853-A35B-B875-358F-7E132379C0DC}"/>
              </a:ext>
            </a:extLst>
          </p:cNvPr>
          <p:cNvSpPr txBox="1"/>
          <p:nvPr/>
        </p:nvSpPr>
        <p:spPr>
          <a:xfrm>
            <a:off x="389880" y="1037694"/>
            <a:ext cx="8550919" cy="338554"/>
          </a:xfrm>
          <a:prstGeom prst="rect">
            <a:avLst/>
          </a:prstGeom>
          <a:noFill/>
        </p:spPr>
        <p:txBody>
          <a:bodyPr wrap="square" rtlCol="0">
            <a:spAutoFit/>
          </a:bodyPr>
          <a:lstStyle/>
          <a:p>
            <a:r>
              <a:rPr lang="en-US" sz="1600"/>
              <a:t>Do it the same way as an RNN functional network.  Literally just have to change SimpleRNN to GRU.</a:t>
            </a:r>
          </a:p>
        </p:txBody>
      </p:sp>
      <p:sp>
        <p:nvSpPr>
          <p:cNvPr id="8" name="Rectangle 7">
            <a:extLst>
              <a:ext uri="{FF2B5EF4-FFF2-40B4-BE49-F238E27FC236}">
                <a16:creationId xmlns:a16="http://schemas.microsoft.com/office/drawing/2014/main" id="{4737D921-AA1A-5C4E-E358-703349D125F8}"/>
              </a:ext>
            </a:extLst>
          </p:cNvPr>
          <p:cNvSpPr/>
          <p:nvPr/>
        </p:nvSpPr>
        <p:spPr>
          <a:xfrm>
            <a:off x="2579915" y="168559"/>
            <a:ext cx="6672942" cy="461665"/>
          </a:xfrm>
          <a:prstGeom prst="rect">
            <a:avLst/>
          </a:prstGeom>
        </p:spPr>
        <p:txBody>
          <a:bodyPr wrap="square">
            <a:spAutoFit/>
          </a:bodyPr>
          <a:lstStyle/>
          <a:p>
            <a:r>
              <a:rPr lang="en-US" sz="2400" b="1" u="sng">
                <a:solidFill>
                  <a:srgbClr val="FF0000"/>
                </a:solidFill>
              </a:rPr>
              <a:t>Tensor Flow: GRU Layers + Lambda Layers </a:t>
            </a:r>
          </a:p>
        </p:txBody>
      </p:sp>
    </p:spTree>
    <p:extLst>
      <p:ext uri="{BB962C8B-B14F-4D97-AF65-F5344CB8AC3E}">
        <p14:creationId xmlns:p14="http://schemas.microsoft.com/office/powerpoint/2010/main" val="79986768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621074-9D50-5553-6BFF-6728EE725717}"/>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0A80D43C-431D-8EFA-81A0-3CBA71274A77}"/>
              </a:ext>
            </a:extLst>
          </p:cNvPr>
          <p:cNvSpPr/>
          <p:nvPr/>
        </p:nvSpPr>
        <p:spPr>
          <a:xfrm>
            <a:off x="3550710" y="231993"/>
            <a:ext cx="4710264" cy="461665"/>
          </a:xfrm>
          <a:prstGeom prst="rect">
            <a:avLst/>
          </a:prstGeom>
        </p:spPr>
        <p:txBody>
          <a:bodyPr wrap="none">
            <a:spAutoFit/>
          </a:bodyPr>
          <a:lstStyle/>
          <a:p>
            <a:r>
              <a:rPr lang="en-US" sz="2400" b="1" u="sng">
                <a:solidFill>
                  <a:srgbClr val="FF0000"/>
                </a:solidFill>
              </a:rPr>
              <a:t>Tensor Flow: RNN Encoder-Decoder</a:t>
            </a:r>
          </a:p>
        </p:txBody>
      </p:sp>
      <p:sp>
        <p:nvSpPr>
          <p:cNvPr id="4" name="TextBox 3">
            <a:extLst>
              <a:ext uri="{FF2B5EF4-FFF2-40B4-BE49-F238E27FC236}">
                <a16:creationId xmlns:a16="http://schemas.microsoft.com/office/drawing/2014/main" id="{23223629-437D-4EB9-6EAB-D9AB497B2569}"/>
              </a:ext>
            </a:extLst>
          </p:cNvPr>
          <p:cNvSpPr txBox="1"/>
          <p:nvPr/>
        </p:nvSpPr>
        <p:spPr>
          <a:xfrm>
            <a:off x="308736" y="892110"/>
            <a:ext cx="10729378" cy="830997"/>
          </a:xfrm>
          <a:prstGeom prst="rect">
            <a:avLst/>
          </a:prstGeom>
          <a:noFill/>
        </p:spPr>
        <p:txBody>
          <a:bodyPr wrap="square" rtlCol="0">
            <a:spAutoFit/>
          </a:bodyPr>
          <a:lstStyle/>
          <a:p>
            <a:r>
              <a:rPr lang="en-US" sz="1600"/>
              <a:t>Now I’d like to consider how to build a SimpleRNN Encoder-Decoder network.  We just need to employ the Functional way building a network.  So we’ll note the presence of the Input layer at the beginning of the encoder and decoder, separately.  </a:t>
            </a:r>
          </a:p>
          <a:p>
            <a:r>
              <a:rPr lang="en-US" sz="1600"/>
              <a:t>Apparently, it’s a little better (more stable, or something) if you declare the layers all at once, first.  So that’s what I’ll do.</a:t>
            </a:r>
          </a:p>
        </p:txBody>
      </p:sp>
      <p:sp>
        <p:nvSpPr>
          <p:cNvPr id="11" name="TextBox 10">
            <a:extLst>
              <a:ext uri="{FF2B5EF4-FFF2-40B4-BE49-F238E27FC236}">
                <a16:creationId xmlns:a16="http://schemas.microsoft.com/office/drawing/2014/main" id="{1D321139-1061-8343-CC39-B690F802AF3D}"/>
              </a:ext>
            </a:extLst>
          </p:cNvPr>
          <p:cNvSpPr txBox="1"/>
          <p:nvPr/>
        </p:nvSpPr>
        <p:spPr>
          <a:xfrm>
            <a:off x="308736" y="1737090"/>
            <a:ext cx="6211809" cy="584775"/>
          </a:xfrm>
          <a:prstGeom prst="rect">
            <a:avLst/>
          </a:prstGeom>
          <a:noFill/>
        </p:spPr>
        <p:txBody>
          <a:bodyPr wrap="square">
            <a:spAutoFit/>
          </a:bodyPr>
          <a:lstStyle/>
          <a:p>
            <a:r>
              <a:rPr lang="en-US" sz="1600" b="1"/>
              <a:t>from keras.models import Model</a:t>
            </a:r>
          </a:p>
          <a:p>
            <a:r>
              <a:rPr lang="en-US" sz="1600" b="1"/>
              <a:t>from keras.layers import Input, SimpleRNN, Dense, TimeDistributed</a:t>
            </a:r>
          </a:p>
        </p:txBody>
      </p:sp>
      <p:sp>
        <p:nvSpPr>
          <p:cNvPr id="14" name="TextBox 13">
            <a:extLst>
              <a:ext uri="{FF2B5EF4-FFF2-40B4-BE49-F238E27FC236}">
                <a16:creationId xmlns:a16="http://schemas.microsoft.com/office/drawing/2014/main" id="{475BB2B9-8722-75D5-C23C-856F8126931C}"/>
              </a:ext>
            </a:extLst>
          </p:cNvPr>
          <p:cNvSpPr txBox="1"/>
          <p:nvPr/>
        </p:nvSpPr>
        <p:spPr>
          <a:xfrm>
            <a:off x="308736" y="2564249"/>
            <a:ext cx="7952238" cy="4247317"/>
          </a:xfrm>
          <a:prstGeom prst="rect">
            <a:avLst/>
          </a:prstGeom>
          <a:noFill/>
        </p:spPr>
        <p:txBody>
          <a:bodyPr wrap="square">
            <a:spAutoFit/>
          </a:bodyPr>
          <a:lstStyle/>
          <a:p>
            <a:r>
              <a:rPr lang="en-US"/>
              <a:t>encoder_in = keras.layers.Input(shape = (2,1))    </a:t>
            </a:r>
          </a:p>
          <a:p>
            <a:r>
              <a:rPr lang="en-US"/>
              <a:t>encoder_1 = SimpleRNN(units = 2, return_sequences = True, return_state = True)</a:t>
            </a:r>
          </a:p>
          <a:p>
            <a:r>
              <a:rPr lang="en-US"/>
              <a:t>encoder_2 = SimpleRNN(units = 2, return_sequences = False, return_state = True)</a:t>
            </a:r>
          </a:p>
          <a:p>
            <a:r>
              <a:rPr lang="en-US"/>
              <a:t>eo_1, eh_1 = encoder_1(encoder_in)</a:t>
            </a:r>
          </a:p>
          <a:p>
            <a:r>
              <a:rPr lang="en-US"/>
              <a:t>eo_2, eh_2 = encoder_2(eo_1)</a:t>
            </a:r>
          </a:p>
          <a:p>
            <a:endParaRPr lang="en-US"/>
          </a:p>
          <a:p>
            <a:endParaRPr lang="en-US"/>
          </a:p>
          <a:p>
            <a:r>
              <a:rPr lang="en-US"/>
              <a:t>decoder_in = keras.layers.Input(shape = (2,1))    </a:t>
            </a:r>
          </a:p>
          <a:p>
            <a:r>
              <a:rPr lang="en-US"/>
              <a:t>decoder_1 = SimpleRNN(units = 2, return_sequences = True, return_state = False)</a:t>
            </a:r>
          </a:p>
          <a:p>
            <a:r>
              <a:rPr lang="en-US"/>
              <a:t>decoder_2 = SimpleRNN(units = 2, return_sequences = True, return_state = False)  </a:t>
            </a:r>
          </a:p>
          <a:p>
            <a:r>
              <a:rPr lang="en-US"/>
              <a:t>do_1 = decoder_1(decoder_in, initial_state = eh_1)</a:t>
            </a:r>
          </a:p>
          <a:p>
            <a:r>
              <a:rPr lang="en-US"/>
              <a:t>do_2 = decoder_2(do_1, initial_state = eh_2)</a:t>
            </a:r>
          </a:p>
          <a:p>
            <a:endParaRPr lang="en-US"/>
          </a:p>
          <a:p>
            <a:r>
              <a:rPr lang="en-US"/>
              <a:t>do_3 = TimeDistributed(keras.layers.Dense(units = 1))(do_2)</a:t>
            </a:r>
          </a:p>
          <a:p>
            <a:r>
              <a:rPr lang="en-US"/>
              <a:t>nn = Model(inputs = [encoder_in, decoder_in], outputs = do_3)</a:t>
            </a:r>
          </a:p>
        </p:txBody>
      </p:sp>
      <mc:AlternateContent xmlns:mc="http://schemas.openxmlformats.org/markup-compatibility/2006" xmlns:p14="http://schemas.microsoft.com/office/powerpoint/2010/main">
        <mc:Choice Requires="p14">
          <p:contentPart p14:bwMode="auto" r:id="rId3">
            <p14:nvContentPartPr>
              <p14:cNvPr id="15" name="Ink 14">
                <a:extLst>
                  <a:ext uri="{FF2B5EF4-FFF2-40B4-BE49-F238E27FC236}">
                    <a16:creationId xmlns:a16="http://schemas.microsoft.com/office/drawing/2014/main" id="{21EFB8D8-801B-BA35-FB6A-15C48258108A}"/>
                  </a:ext>
                </a:extLst>
              </p14:cNvPr>
              <p14:cNvContentPartPr/>
              <p14:nvPr/>
            </p14:nvContentPartPr>
            <p14:xfrm>
              <a:off x="4996339" y="2334828"/>
              <a:ext cx="2003760" cy="405000"/>
            </p14:xfrm>
          </p:contentPart>
        </mc:Choice>
        <mc:Fallback xmlns="">
          <p:pic>
            <p:nvPicPr>
              <p:cNvPr id="15" name="Ink 14">
                <a:extLst>
                  <a:ext uri="{FF2B5EF4-FFF2-40B4-BE49-F238E27FC236}">
                    <a16:creationId xmlns:a16="http://schemas.microsoft.com/office/drawing/2014/main" id="{21EFB8D8-801B-BA35-FB6A-15C48258108A}"/>
                  </a:ext>
                </a:extLst>
              </p:cNvPr>
              <p:cNvPicPr/>
              <p:nvPr/>
            </p:nvPicPr>
            <p:blipFill>
              <a:blip r:embed="rId4"/>
              <a:stretch>
                <a:fillRect/>
              </a:stretch>
            </p:blipFill>
            <p:spPr>
              <a:xfrm>
                <a:off x="4987337" y="2325828"/>
                <a:ext cx="2021403" cy="4226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7" name="Ink 16">
                <a:extLst>
                  <a:ext uri="{FF2B5EF4-FFF2-40B4-BE49-F238E27FC236}">
                    <a16:creationId xmlns:a16="http://schemas.microsoft.com/office/drawing/2014/main" id="{9DAD8094-A492-1427-C616-D7938D03D943}"/>
                  </a:ext>
                </a:extLst>
              </p14:cNvPr>
              <p14:cNvContentPartPr/>
              <p14:nvPr/>
            </p14:nvContentPartPr>
            <p14:xfrm>
              <a:off x="4822099" y="4369707"/>
              <a:ext cx="1348560" cy="281601"/>
            </p14:xfrm>
          </p:contentPart>
        </mc:Choice>
        <mc:Fallback xmlns="">
          <p:pic>
            <p:nvPicPr>
              <p:cNvPr id="17" name="Ink 16">
                <a:extLst>
                  <a:ext uri="{FF2B5EF4-FFF2-40B4-BE49-F238E27FC236}">
                    <a16:creationId xmlns:a16="http://schemas.microsoft.com/office/drawing/2014/main" id="{9DAD8094-A492-1427-C616-D7938D03D943}"/>
                  </a:ext>
                </a:extLst>
              </p:cNvPr>
              <p:cNvPicPr/>
              <p:nvPr/>
            </p:nvPicPr>
            <p:blipFill>
              <a:blip r:embed="rId6"/>
              <a:stretch>
                <a:fillRect/>
              </a:stretch>
            </p:blipFill>
            <p:spPr>
              <a:xfrm>
                <a:off x="4813099" y="4360704"/>
                <a:ext cx="1366200" cy="299246"/>
              </a:xfrm>
              <a:prstGeom prst="rect">
                <a:avLst/>
              </a:prstGeom>
            </p:spPr>
          </p:pic>
        </mc:Fallback>
      </mc:AlternateContent>
      <p:sp>
        <p:nvSpPr>
          <p:cNvPr id="18" name="TextBox 17">
            <a:extLst>
              <a:ext uri="{FF2B5EF4-FFF2-40B4-BE49-F238E27FC236}">
                <a16:creationId xmlns:a16="http://schemas.microsoft.com/office/drawing/2014/main" id="{0B1E7445-912E-F4A4-2F7E-2181674B8977}"/>
              </a:ext>
            </a:extLst>
          </p:cNvPr>
          <p:cNvSpPr txBox="1"/>
          <p:nvPr/>
        </p:nvSpPr>
        <p:spPr>
          <a:xfrm>
            <a:off x="7119260" y="1928975"/>
            <a:ext cx="4764004" cy="830997"/>
          </a:xfrm>
          <a:prstGeom prst="rect">
            <a:avLst/>
          </a:prstGeom>
          <a:noFill/>
        </p:spPr>
        <p:txBody>
          <a:bodyPr wrap="square" rtlCol="0">
            <a:spAutoFit/>
          </a:bodyPr>
          <a:lstStyle/>
          <a:p>
            <a:r>
              <a:rPr lang="en-US" sz="1600"/>
              <a:t>assuming 2 inputs into the encoder, and dimensionality of input is just 1.  Don’t need to specify input_shape in SimpleRNN if it’s specified here.  </a:t>
            </a:r>
          </a:p>
        </p:txBody>
      </p:sp>
      <p:sp>
        <p:nvSpPr>
          <p:cNvPr id="20" name="TextBox 19">
            <a:extLst>
              <a:ext uri="{FF2B5EF4-FFF2-40B4-BE49-F238E27FC236}">
                <a16:creationId xmlns:a16="http://schemas.microsoft.com/office/drawing/2014/main" id="{9DF77BA7-DD8D-FC80-F054-3A0333835937}"/>
              </a:ext>
            </a:extLst>
          </p:cNvPr>
          <p:cNvSpPr txBox="1"/>
          <p:nvPr/>
        </p:nvSpPr>
        <p:spPr>
          <a:xfrm>
            <a:off x="6258156" y="3910027"/>
            <a:ext cx="5625108" cy="830997"/>
          </a:xfrm>
          <a:prstGeom prst="rect">
            <a:avLst/>
          </a:prstGeom>
          <a:noFill/>
        </p:spPr>
        <p:txBody>
          <a:bodyPr wrap="square" rtlCol="0">
            <a:spAutoFit/>
          </a:bodyPr>
          <a:lstStyle/>
          <a:p>
            <a:r>
              <a:rPr lang="en-US" sz="1600"/>
              <a:t>assuming 2 dummy inputs into the decoder.  And dimensionality of input is 1.  Don’t need to specify input_shape in SimpleRNN if it’s specified here. </a:t>
            </a:r>
          </a:p>
        </p:txBody>
      </p:sp>
      <mc:AlternateContent xmlns:mc="http://schemas.openxmlformats.org/markup-compatibility/2006" xmlns:p14="http://schemas.microsoft.com/office/powerpoint/2010/main">
        <mc:Choice Requires="p14">
          <p:contentPart p14:bwMode="auto" r:id="rId7">
            <p14:nvContentPartPr>
              <p14:cNvPr id="21" name="Ink 20">
                <a:extLst>
                  <a:ext uri="{FF2B5EF4-FFF2-40B4-BE49-F238E27FC236}">
                    <a16:creationId xmlns:a16="http://schemas.microsoft.com/office/drawing/2014/main" id="{713FC3CA-522C-819B-974A-FCBF02E0DCE9}"/>
                  </a:ext>
                </a:extLst>
              </p14:cNvPr>
              <p14:cNvContentPartPr/>
              <p14:nvPr/>
            </p14:nvContentPartPr>
            <p14:xfrm>
              <a:off x="5301259" y="5477868"/>
              <a:ext cx="1323360" cy="169845"/>
            </p14:xfrm>
          </p:contentPart>
        </mc:Choice>
        <mc:Fallback xmlns="">
          <p:pic>
            <p:nvPicPr>
              <p:cNvPr id="21" name="Ink 20">
                <a:extLst>
                  <a:ext uri="{FF2B5EF4-FFF2-40B4-BE49-F238E27FC236}">
                    <a16:creationId xmlns:a16="http://schemas.microsoft.com/office/drawing/2014/main" id="{713FC3CA-522C-819B-974A-FCBF02E0DCE9}"/>
                  </a:ext>
                </a:extLst>
              </p:cNvPr>
              <p:cNvPicPr/>
              <p:nvPr/>
            </p:nvPicPr>
            <p:blipFill>
              <a:blip r:embed="rId8"/>
              <a:stretch>
                <a:fillRect/>
              </a:stretch>
            </p:blipFill>
            <p:spPr>
              <a:xfrm>
                <a:off x="5292257" y="5468891"/>
                <a:ext cx="1341005" cy="187440"/>
              </a:xfrm>
              <a:prstGeom prst="rect">
                <a:avLst/>
              </a:prstGeom>
            </p:spPr>
          </p:pic>
        </mc:Fallback>
      </mc:AlternateContent>
      <p:sp>
        <p:nvSpPr>
          <p:cNvPr id="22" name="TextBox 21">
            <a:extLst>
              <a:ext uri="{FF2B5EF4-FFF2-40B4-BE49-F238E27FC236}">
                <a16:creationId xmlns:a16="http://schemas.microsoft.com/office/drawing/2014/main" id="{3D0217C3-74A3-8A90-C1B0-503475A04A7C}"/>
              </a:ext>
            </a:extLst>
          </p:cNvPr>
          <p:cNvSpPr txBox="1"/>
          <p:nvPr/>
        </p:nvSpPr>
        <p:spPr>
          <a:xfrm>
            <a:off x="6677584" y="5540369"/>
            <a:ext cx="3097757" cy="584775"/>
          </a:xfrm>
          <a:prstGeom prst="rect">
            <a:avLst/>
          </a:prstGeom>
          <a:noFill/>
        </p:spPr>
        <p:txBody>
          <a:bodyPr wrap="square" rtlCol="0">
            <a:spAutoFit/>
          </a:bodyPr>
          <a:lstStyle/>
          <a:p>
            <a:r>
              <a:rPr lang="en-US" sz="1600"/>
              <a:t>notice feeding in the encoder final hidden states into the decoder.  </a:t>
            </a:r>
          </a:p>
        </p:txBody>
      </p:sp>
      <p:sp>
        <p:nvSpPr>
          <p:cNvPr id="24" name="TextBox 23">
            <a:extLst>
              <a:ext uri="{FF2B5EF4-FFF2-40B4-BE49-F238E27FC236}">
                <a16:creationId xmlns:a16="http://schemas.microsoft.com/office/drawing/2014/main" id="{BF4179DB-49E5-9A66-CD20-05DEA0E9CCB1}"/>
              </a:ext>
            </a:extLst>
          </p:cNvPr>
          <p:cNvSpPr txBox="1"/>
          <p:nvPr/>
        </p:nvSpPr>
        <p:spPr>
          <a:xfrm>
            <a:off x="8294915" y="2887779"/>
            <a:ext cx="3374570" cy="830997"/>
          </a:xfrm>
          <a:prstGeom prst="rect">
            <a:avLst/>
          </a:prstGeom>
          <a:noFill/>
        </p:spPr>
        <p:txBody>
          <a:bodyPr wrap="square" rtlCol="0">
            <a:spAutoFit/>
          </a:bodyPr>
          <a:lstStyle/>
          <a:p>
            <a:r>
              <a:rPr lang="en-US" sz="1600"/>
              <a:t>with return_state = True, now the layer will return both the output and the hidden state.  We extract both.</a:t>
            </a:r>
          </a:p>
        </p:txBody>
      </p:sp>
      <mc:AlternateContent xmlns:mc="http://schemas.openxmlformats.org/markup-compatibility/2006" xmlns:p14="http://schemas.microsoft.com/office/powerpoint/2010/main">
        <mc:Choice Requires="p14">
          <p:contentPart p14:bwMode="auto" r:id="rId9">
            <p14:nvContentPartPr>
              <p14:cNvPr id="25" name="Ink 24">
                <a:extLst>
                  <a:ext uri="{FF2B5EF4-FFF2-40B4-BE49-F238E27FC236}">
                    <a16:creationId xmlns:a16="http://schemas.microsoft.com/office/drawing/2014/main" id="{BD881B08-E90F-8F86-08C1-D8EA171D3553}"/>
                  </a:ext>
                </a:extLst>
              </p14:cNvPr>
              <p14:cNvContentPartPr/>
              <p14:nvPr/>
            </p14:nvContentPartPr>
            <p14:xfrm>
              <a:off x="8066263" y="2967257"/>
              <a:ext cx="160200" cy="825480"/>
            </p14:xfrm>
          </p:contentPart>
        </mc:Choice>
        <mc:Fallback xmlns="">
          <p:pic>
            <p:nvPicPr>
              <p:cNvPr id="25" name="Ink 24">
                <a:extLst>
                  <a:ext uri="{FF2B5EF4-FFF2-40B4-BE49-F238E27FC236}">
                    <a16:creationId xmlns:a16="http://schemas.microsoft.com/office/drawing/2014/main" id="{BD881B08-E90F-8F86-08C1-D8EA171D3553}"/>
                  </a:ext>
                </a:extLst>
              </p:cNvPr>
              <p:cNvPicPr/>
              <p:nvPr/>
            </p:nvPicPr>
            <p:blipFill>
              <a:blip r:embed="rId10"/>
              <a:stretch>
                <a:fillRect/>
              </a:stretch>
            </p:blipFill>
            <p:spPr>
              <a:xfrm>
                <a:off x="8057263" y="2958257"/>
                <a:ext cx="177840" cy="8431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6" name="Ink 25">
                <a:extLst>
                  <a:ext uri="{FF2B5EF4-FFF2-40B4-BE49-F238E27FC236}">
                    <a16:creationId xmlns:a16="http://schemas.microsoft.com/office/drawing/2014/main" id="{A0106FB0-9A1A-6314-349B-ED63E92B6DAE}"/>
                  </a:ext>
                </a:extLst>
              </p14:cNvPr>
              <p14:cNvContentPartPr/>
              <p14:nvPr/>
            </p14:nvContentPartPr>
            <p14:xfrm>
              <a:off x="4691263" y="5661737"/>
              <a:ext cx="1904400" cy="131760"/>
            </p14:xfrm>
          </p:contentPart>
        </mc:Choice>
        <mc:Fallback xmlns="">
          <p:pic>
            <p:nvPicPr>
              <p:cNvPr id="26" name="Ink 25">
                <a:extLst>
                  <a:ext uri="{FF2B5EF4-FFF2-40B4-BE49-F238E27FC236}">
                    <a16:creationId xmlns:a16="http://schemas.microsoft.com/office/drawing/2014/main" id="{A0106FB0-9A1A-6314-349B-ED63E92B6DAE}"/>
                  </a:ext>
                </a:extLst>
              </p:cNvPr>
              <p:cNvPicPr/>
              <p:nvPr/>
            </p:nvPicPr>
            <p:blipFill>
              <a:blip r:embed="rId12"/>
              <a:stretch>
                <a:fillRect/>
              </a:stretch>
            </p:blipFill>
            <p:spPr>
              <a:xfrm>
                <a:off x="4682263" y="5652712"/>
                <a:ext cx="1922040" cy="149448"/>
              </a:xfrm>
              <a:prstGeom prst="rect">
                <a:avLst/>
              </a:prstGeom>
            </p:spPr>
          </p:pic>
        </mc:Fallback>
      </mc:AlternateContent>
    </p:spTree>
    <p:extLst>
      <p:ext uri="{BB962C8B-B14F-4D97-AF65-F5344CB8AC3E}">
        <p14:creationId xmlns:p14="http://schemas.microsoft.com/office/powerpoint/2010/main" val="252560873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E0EED0-C1EF-1421-A6D8-A1602C899D21}"/>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AFC6331-3D4F-D86E-D12D-5430410EBD98}"/>
              </a:ext>
            </a:extLst>
          </p:cNvPr>
          <p:cNvSpPr txBox="1"/>
          <p:nvPr/>
        </p:nvSpPr>
        <p:spPr>
          <a:xfrm>
            <a:off x="251659" y="1274760"/>
            <a:ext cx="2495628" cy="584775"/>
          </a:xfrm>
          <a:prstGeom prst="rect">
            <a:avLst/>
          </a:prstGeom>
          <a:noFill/>
        </p:spPr>
        <p:txBody>
          <a:bodyPr wrap="square" rtlCol="0">
            <a:spAutoFit/>
          </a:bodyPr>
          <a:lstStyle/>
          <a:p>
            <a:r>
              <a:rPr lang="en-US" sz="1600"/>
              <a:t>Here’s what such an encoder/decoder looks like.</a:t>
            </a:r>
          </a:p>
        </p:txBody>
      </p:sp>
      <p:sp>
        <p:nvSpPr>
          <p:cNvPr id="2" name="Rectangle 1">
            <a:extLst>
              <a:ext uri="{FF2B5EF4-FFF2-40B4-BE49-F238E27FC236}">
                <a16:creationId xmlns:a16="http://schemas.microsoft.com/office/drawing/2014/main" id="{B32CFCB6-7AF3-D390-E07F-97CEFA4D38CE}"/>
              </a:ext>
            </a:extLst>
          </p:cNvPr>
          <p:cNvSpPr/>
          <p:nvPr/>
        </p:nvSpPr>
        <p:spPr>
          <a:xfrm>
            <a:off x="3550710" y="231993"/>
            <a:ext cx="4710264" cy="461665"/>
          </a:xfrm>
          <a:prstGeom prst="rect">
            <a:avLst/>
          </a:prstGeom>
        </p:spPr>
        <p:txBody>
          <a:bodyPr wrap="none">
            <a:spAutoFit/>
          </a:bodyPr>
          <a:lstStyle/>
          <a:p>
            <a:r>
              <a:rPr lang="en-US" sz="2400" b="1" u="sng">
                <a:solidFill>
                  <a:srgbClr val="FF0000"/>
                </a:solidFill>
              </a:rPr>
              <a:t>Tensor Flow: RNN Encoder-Decoder</a:t>
            </a:r>
          </a:p>
        </p:txBody>
      </p:sp>
      <p:pic>
        <p:nvPicPr>
          <p:cNvPr id="3" name="Picture 2">
            <a:extLst>
              <a:ext uri="{FF2B5EF4-FFF2-40B4-BE49-F238E27FC236}">
                <a16:creationId xmlns:a16="http://schemas.microsoft.com/office/drawing/2014/main" id="{4ABBC67F-F801-808A-0CC4-C559672C5FE1}"/>
              </a:ext>
            </a:extLst>
          </p:cNvPr>
          <p:cNvPicPr>
            <a:picLocks noChangeAspect="1"/>
          </p:cNvPicPr>
          <p:nvPr/>
        </p:nvPicPr>
        <p:blipFill>
          <a:blip r:embed="rId3"/>
          <a:stretch>
            <a:fillRect/>
          </a:stretch>
        </p:blipFill>
        <p:spPr>
          <a:xfrm>
            <a:off x="3222004" y="1354947"/>
            <a:ext cx="5101214" cy="5383309"/>
          </a:xfrm>
          <a:prstGeom prst="rect">
            <a:avLst/>
          </a:prstGeom>
        </p:spPr>
      </p:pic>
      <p:sp>
        <p:nvSpPr>
          <p:cNvPr id="10" name="TextBox 9">
            <a:extLst>
              <a:ext uri="{FF2B5EF4-FFF2-40B4-BE49-F238E27FC236}">
                <a16:creationId xmlns:a16="http://schemas.microsoft.com/office/drawing/2014/main" id="{2A5145E8-DE33-1844-9B23-D6E693A9A2F7}"/>
              </a:ext>
            </a:extLst>
          </p:cNvPr>
          <p:cNvSpPr txBox="1"/>
          <p:nvPr/>
        </p:nvSpPr>
        <p:spPr>
          <a:xfrm>
            <a:off x="6060955" y="3796231"/>
            <a:ext cx="838200" cy="369332"/>
          </a:xfrm>
          <a:prstGeom prst="rect">
            <a:avLst/>
          </a:prstGeom>
          <a:noFill/>
        </p:spPr>
        <p:txBody>
          <a:bodyPr wrap="square" rtlCol="0">
            <a:spAutoFit/>
          </a:bodyPr>
          <a:lstStyle/>
          <a:p>
            <a:r>
              <a:rPr lang="en-US"/>
              <a:t>eh_2</a:t>
            </a:r>
          </a:p>
        </p:txBody>
      </p:sp>
      <mc:AlternateContent xmlns:mc="http://schemas.openxmlformats.org/markup-compatibility/2006" xmlns:p14="http://schemas.microsoft.com/office/powerpoint/2010/main">
        <mc:Choice Requires="p14">
          <p:contentPart p14:bwMode="auto" r:id="rId4">
            <p14:nvContentPartPr>
              <p14:cNvPr id="11" name="Ink 10">
                <a:extLst>
                  <a:ext uri="{FF2B5EF4-FFF2-40B4-BE49-F238E27FC236}">
                    <a16:creationId xmlns:a16="http://schemas.microsoft.com/office/drawing/2014/main" id="{16F6A435-A68E-74AC-2AE3-2DFFE594EF03}"/>
                  </a:ext>
                </a:extLst>
              </p14:cNvPr>
              <p14:cNvContentPartPr/>
              <p14:nvPr/>
            </p14:nvContentPartPr>
            <p14:xfrm>
              <a:off x="3113047" y="3807252"/>
              <a:ext cx="1645560" cy="501840"/>
            </p14:xfrm>
          </p:contentPart>
        </mc:Choice>
        <mc:Fallback xmlns="">
          <p:pic>
            <p:nvPicPr>
              <p:cNvPr id="11" name="Ink 10">
                <a:extLst>
                  <a:ext uri="{FF2B5EF4-FFF2-40B4-BE49-F238E27FC236}">
                    <a16:creationId xmlns:a16="http://schemas.microsoft.com/office/drawing/2014/main" id="{16F6A435-A68E-74AC-2AE3-2DFFE594EF03}"/>
                  </a:ext>
                </a:extLst>
              </p:cNvPr>
              <p:cNvPicPr/>
              <p:nvPr/>
            </p:nvPicPr>
            <p:blipFill>
              <a:blip r:embed="rId5"/>
              <a:stretch>
                <a:fillRect/>
              </a:stretch>
            </p:blipFill>
            <p:spPr>
              <a:xfrm>
                <a:off x="3104047" y="3798252"/>
                <a:ext cx="1663200" cy="5194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2" name="Ink 11">
                <a:extLst>
                  <a:ext uri="{FF2B5EF4-FFF2-40B4-BE49-F238E27FC236}">
                    <a16:creationId xmlns:a16="http://schemas.microsoft.com/office/drawing/2014/main" id="{25F78DE4-7B74-144D-DA24-A05DEBBD4C68}"/>
                  </a:ext>
                </a:extLst>
              </p14:cNvPr>
              <p14:cNvContentPartPr/>
              <p14:nvPr/>
            </p14:nvContentPartPr>
            <p14:xfrm>
              <a:off x="5101818" y="3797348"/>
              <a:ext cx="1675080" cy="482400"/>
            </p14:xfrm>
          </p:contentPart>
        </mc:Choice>
        <mc:Fallback xmlns="">
          <p:pic>
            <p:nvPicPr>
              <p:cNvPr id="12" name="Ink 11">
                <a:extLst>
                  <a:ext uri="{FF2B5EF4-FFF2-40B4-BE49-F238E27FC236}">
                    <a16:creationId xmlns:a16="http://schemas.microsoft.com/office/drawing/2014/main" id="{25F78DE4-7B74-144D-DA24-A05DEBBD4C68}"/>
                  </a:ext>
                </a:extLst>
              </p:cNvPr>
              <p:cNvPicPr/>
              <p:nvPr/>
            </p:nvPicPr>
            <p:blipFill>
              <a:blip r:embed="rId7"/>
              <a:stretch>
                <a:fillRect/>
              </a:stretch>
            </p:blipFill>
            <p:spPr>
              <a:xfrm>
                <a:off x="5092818" y="3788348"/>
                <a:ext cx="1692720" cy="5000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3" name="Ink 12">
                <a:extLst>
                  <a:ext uri="{FF2B5EF4-FFF2-40B4-BE49-F238E27FC236}">
                    <a16:creationId xmlns:a16="http://schemas.microsoft.com/office/drawing/2014/main" id="{863EB8AC-2AD1-6C21-2339-93E284770220}"/>
                  </a:ext>
                </a:extLst>
              </p14:cNvPr>
              <p14:cNvContentPartPr/>
              <p14:nvPr/>
            </p14:nvContentPartPr>
            <p14:xfrm>
              <a:off x="4751898" y="1567148"/>
              <a:ext cx="479880" cy="2264760"/>
            </p14:xfrm>
          </p:contentPart>
        </mc:Choice>
        <mc:Fallback xmlns="">
          <p:pic>
            <p:nvPicPr>
              <p:cNvPr id="13" name="Ink 12">
                <a:extLst>
                  <a:ext uri="{FF2B5EF4-FFF2-40B4-BE49-F238E27FC236}">
                    <a16:creationId xmlns:a16="http://schemas.microsoft.com/office/drawing/2014/main" id="{863EB8AC-2AD1-6C21-2339-93E284770220}"/>
                  </a:ext>
                </a:extLst>
              </p:cNvPr>
              <p:cNvPicPr/>
              <p:nvPr/>
            </p:nvPicPr>
            <p:blipFill>
              <a:blip r:embed="rId9"/>
              <a:stretch>
                <a:fillRect/>
              </a:stretch>
            </p:blipFill>
            <p:spPr>
              <a:xfrm>
                <a:off x="4742898" y="1558149"/>
                <a:ext cx="497520" cy="2282397"/>
              </a:xfrm>
              <a:prstGeom prst="rect">
                <a:avLst/>
              </a:prstGeom>
            </p:spPr>
          </p:pic>
        </mc:Fallback>
      </mc:AlternateContent>
      <p:sp>
        <p:nvSpPr>
          <p:cNvPr id="15" name="TextBox 14">
            <a:extLst>
              <a:ext uri="{FF2B5EF4-FFF2-40B4-BE49-F238E27FC236}">
                <a16:creationId xmlns:a16="http://schemas.microsoft.com/office/drawing/2014/main" id="{257AEE7B-4D8C-7837-4202-51EB8B74A838}"/>
              </a:ext>
            </a:extLst>
          </p:cNvPr>
          <p:cNvSpPr txBox="1"/>
          <p:nvPr/>
        </p:nvSpPr>
        <p:spPr>
          <a:xfrm>
            <a:off x="3222004" y="3861935"/>
            <a:ext cx="838200" cy="369332"/>
          </a:xfrm>
          <a:prstGeom prst="rect">
            <a:avLst/>
          </a:prstGeom>
          <a:noFill/>
        </p:spPr>
        <p:txBody>
          <a:bodyPr wrap="square" rtlCol="0">
            <a:spAutoFit/>
          </a:bodyPr>
          <a:lstStyle/>
          <a:p>
            <a:r>
              <a:rPr lang="en-US"/>
              <a:t>eh_1</a:t>
            </a:r>
          </a:p>
        </p:txBody>
      </p:sp>
      <p:sp>
        <p:nvSpPr>
          <p:cNvPr id="16" name="TextBox 15">
            <a:extLst>
              <a:ext uri="{FF2B5EF4-FFF2-40B4-BE49-F238E27FC236}">
                <a16:creationId xmlns:a16="http://schemas.microsoft.com/office/drawing/2014/main" id="{023797F4-6DBE-A823-7BE1-3821879FB6AE}"/>
              </a:ext>
            </a:extLst>
          </p:cNvPr>
          <p:cNvSpPr txBox="1"/>
          <p:nvPr/>
        </p:nvSpPr>
        <p:spPr>
          <a:xfrm>
            <a:off x="4572738" y="1119854"/>
            <a:ext cx="838200" cy="369332"/>
          </a:xfrm>
          <a:prstGeom prst="rect">
            <a:avLst/>
          </a:prstGeom>
          <a:noFill/>
        </p:spPr>
        <p:txBody>
          <a:bodyPr wrap="square" rtlCol="0">
            <a:spAutoFit/>
          </a:bodyPr>
          <a:lstStyle/>
          <a:p>
            <a:r>
              <a:rPr lang="en-US"/>
              <a:t>eo_1</a:t>
            </a:r>
          </a:p>
        </p:txBody>
      </p:sp>
      <mc:AlternateContent xmlns:mc="http://schemas.openxmlformats.org/markup-compatibility/2006" xmlns:p14="http://schemas.microsoft.com/office/powerpoint/2010/main">
        <mc:Choice Requires="p14">
          <p:contentPart p14:bwMode="auto" r:id="rId10">
            <p14:nvContentPartPr>
              <p14:cNvPr id="17" name="Ink 16">
                <a:extLst>
                  <a:ext uri="{FF2B5EF4-FFF2-40B4-BE49-F238E27FC236}">
                    <a16:creationId xmlns:a16="http://schemas.microsoft.com/office/drawing/2014/main" id="{F547C56F-42FC-D6B5-46B0-35C459C386FA}"/>
                  </a:ext>
                </a:extLst>
              </p14:cNvPr>
              <p14:cNvContentPartPr/>
              <p14:nvPr/>
            </p14:nvContentPartPr>
            <p14:xfrm>
              <a:off x="4903303" y="4232297"/>
              <a:ext cx="460800" cy="2029320"/>
            </p14:xfrm>
          </p:contentPart>
        </mc:Choice>
        <mc:Fallback xmlns="">
          <p:pic>
            <p:nvPicPr>
              <p:cNvPr id="17" name="Ink 16">
                <a:extLst>
                  <a:ext uri="{FF2B5EF4-FFF2-40B4-BE49-F238E27FC236}">
                    <a16:creationId xmlns:a16="http://schemas.microsoft.com/office/drawing/2014/main" id="{F547C56F-42FC-D6B5-46B0-35C459C386FA}"/>
                  </a:ext>
                </a:extLst>
              </p:cNvPr>
              <p:cNvPicPr/>
              <p:nvPr/>
            </p:nvPicPr>
            <p:blipFill>
              <a:blip r:embed="rId11"/>
              <a:stretch>
                <a:fillRect/>
              </a:stretch>
            </p:blipFill>
            <p:spPr>
              <a:xfrm>
                <a:off x="4894303" y="4223297"/>
                <a:ext cx="478440" cy="20469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8" name="Ink 17">
                <a:extLst>
                  <a:ext uri="{FF2B5EF4-FFF2-40B4-BE49-F238E27FC236}">
                    <a16:creationId xmlns:a16="http://schemas.microsoft.com/office/drawing/2014/main" id="{1E1D1BC1-0063-4087-D36F-4F825A5380F6}"/>
                  </a:ext>
                </a:extLst>
              </p14:cNvPr>
              <p14:cNvContentPartPr/>
              <p14:nvPr/>
            </p14:nvContentPartPr>
            <p14:xfrm>
              <a:off x="6058543" y="4259297"/>
              <a:ext cx="284400" cy="2025000"/>
            </p14:xfrm>
          </p:contentPart>
        </mc:Choice>
        <mc:Fallback xmlns="">
          <p:pic>
            <p:nvPicPr>
              <p:cNvPr id="18" name="Ink 17">
                <a:extLst>
                  <a:ext uri="{FF2B5EF4-FFF2-40B4-BE49-F238E27FC236}">
                    <a16:creationId xmlns:a16="http://schemas.microsoft.com/office/drawing/2014/main" id="{1E1D1BC1-0063-4087-D36F-4F825A5380F6}"/>
                  </a:ext>
                </a:extLst>
              </p:cNvPr>
              <p:cNvPicPr/>
              <p:nvPr/>
            </p:nvPicPr>
            <p:blipFill>
              <a:blip r:embed="rId13"/>
              <a:stretch>
                <a:fillRect/>
              </a:stretch>
            </p:blipFill>
            <p:spPr>
              <a:xfrm>
                <a:off x="6049543" y="4250295"/>
                <a:ext cx="302040" cy="2042643"/>
              </a:xfrm>
              <a:prstGeom prst="rect">
                <a:avLst/>
              </a:prstGeom>
            </p:spPr>
          </p:pic>
        </mc:Fallback>
      </mc:AlternateContent>
      <p:sp>
        <p:nvSpPr>
          <p:cNvPr id="19" name="TextBox 18">
            <a:extLst>
              <a:ext uri="{FF2B5EF4-FFF2-40B4-BE49-F238E27FC236}">
                <a16:creationId xmlns:a16="http://schemas.microsoft.com/office/drawing/2014/main" id="{0EF9BD51-2D0D-1B76-BD98-148640EF1C5B}"/>
              </a:ext>
            </a:extLst>
          </p:cNvPr>
          <p:cNvSpPr txBox="1"/>
          <p:nvPr/>
        </p:nvSpPr>
        <p:spPr>
          <a:xfrm>
            <a:off x="4758607" y="6256675"/>
            <a:ext cx="777867" cy="369332"/>
          </a:xfrm>
          <a:prstGeom prst="rect">
            <a:avLst/>
          </a:prstGeom>
          <a:noFill/>
        </p:spPr>
        <p:txBody>
          <a:bodyPr wrap="square" rtlCol="0">
            <a:spAutoFit/>
          </a:bodyPr>
          <a:lstStyle/>
          <a:p>
            <a:r>
              <a:rPr lang="en-US"/>
              <a:t>do_1</a:t>
            </a:r>
          </a:p>
        </p:txBody>
      </p:sp>
      <p:sp>
        <p:nvSpPr>
          <p:cNvPr id="20" name="TextBox 19">
            <a:extLst>
              <a:ext uri="{FF2B5EF4-FFF2-40B4-BE49-F238E27FC236}">
                <a16:creationId xmlns:a16="http://schemas.microsoft.com/office/drawing/2014/main" id="{8AC6D371-CF11-48DF-C192-A0507468F670}"/>
              </a:ext>
            </a:extLst>
          </p:cNvPr>
          <p:cNvSpPr txBox="1"/>
          <p:nvPr/>
        </p:nvSpPr>
        <p:spPr>
          <a:xfrm>
            <a:off x="5999031" y="6272180"/>
            <a:ext cx="777867" cy="369332"/>
          </a:xfrm>
          <a:prstGeom prst="rect">
            <a:avLst/>
          </a:prstGeom>
          <a:noFill/>
        </p:spPr>
        <p:txBody>
          <a:bodyPr wrap="square" rtlCol="0">
            <a:spAutoFit/>
          </a:bodyPr>
          <a:lstStyle/>
          <a:p>
            <a:r>
              <a:rPr lang="en-US"/>
              <a:t>do_2</a:t>
            </a:r>
          </a:p>
        </p:txBody>
      </p:sp>
    </p:spTree>
    <p:extLst>
      <p:ext uri="{BB962C8B-B14F-4D97-AF65-F5344CB8AC3E}">
        <p14:creationId xmlns:p14="http://schemas.microsoft.com/office/powerpoint/2010/main" val="188752075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01E8C5-4E8A-C4E4-141B-C982E6EFD970}"/>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641C882E-5CD6-0591-A4B1-C74FAEB87A04}"/>
              </a:ext>
            </a:extLst>
          </p:cNvPr>
          <p:cNvSpPr/>
          <p:nvPr/>
        </p:nvSpPr>
        <p:spPr>
          <a:xfrm>
            <a:off x="3550710" y="231993"/>
            <a:ext cx="4827475" cy="461665"/>
          </a:xfrm>
          <a:prstGeom prst="rect">
            <a:avLst/>
          </a:prstGeom>
        </p:spPr>
        <p:txBody>
          <a:bodyPr wrap="none">
            <a:spAutoFit/>
          </a:bodyPr>
          <a:lstStyle/>
          <a:p>
            <a:r>
              <a:rPr lang="en-US" sz="2400" b="1" u="sng">
                <a:solidFill>
                  <a:srgbClr val="FF0000"/>
                </a:solidFill>
              </a:rPr>
              <a:t>Tensor Flow: LSTM Encoder-Decoder</a:t>
            </a:r>
          </a:p>
        </p:txBody>
      </p:sp>
      <p:sp>
        <p:nvSpPr>
          <p:cNvPr id="4" name="TextBox 3">
            <a:extLst>
              <a:ext uri="{FF2B5EF4-FFF2-40B4-BE49-F238E27FC236}">
                <a16:creationId xmlns:a16="http://schemas.microsoft.com/office/drawing/2014/main" id="{A2C524AC-EF4D-6AE7-5BE0-9885C2AB19E4}"/>
              </a:ext>
            </a:extLst>
          </p:cNvPr>
          <p:cNvSpPr txBox="1"/>
          <p:nvPr/>
        </p:nvSpPr>
        <p:spPr>
          <a:xfrm>
            <a:off x="308736" y="1033624"/>
            <a:ext cx="10644534" cy="830997"/>
          </a:xfrm>
          <a:prstGeom prst="rect">
            <a:avLst/>
          </a:prstGeom>
          <a:noFill/>
        </p:spPr>
        <p:txBody>
          <a:bodyPr wrap="square" rtlCol="0">
            <a:spAutoFit/>
          </a:bodyPr>
          <a:lstStyle/>
          <a:p>
            <a:r>
              <a:rPr lang="en-US" sz="1600"/>
              <a:t>Now I’d like to consider how to build a simple LSTM Encoder-Decoder network.  We just need to employ the Functional way building a network.  So we’ll note the presence of the Input layer at the beginning of the encoder and decoder, separately.  </a:t>
            </a:r>
          </a:p>
          <a:p>
            <a:r>
              <a:rPr lang="en-US" sz="1600"/>
              <a:t>Apparently, it’s a little better (more stable, or something) if you declare the layers all at once, first.  So that’s what I’ll do.</a:t>
            </a:r>
          </a:p>
        </p:txBody>
      </p:sp>
      <p:sp>
        <p:nvSpPr>
          <p:cNvPr id="11" name="TextBox 10">
            <a:extLst>
              <a:ext uri="{FF2B5EF4-FFF2-40B4-BE49-F238E27FC236}">
                <a16:creationId xmlns:a16="http://schemas.microsoft.com/office/drawing/2014/main" id="{78C12DCD-1E30-9867-66E5-1089ED985403}"/>
              </a:ext>
            </a:extLst>
          </p:cNvPr>
          <p:cNvSpPr txBox="1"/>
          <p:nvPr/>
        </p:nvSpPr>
        <p:spPr>
          <a:xfrm>
            <a:off x="308736" y="1991298"/>
            <a:ext cx="6211809" cy="584775"/>
          </a:xfrm>
          <a:prstGeom prst="rect">
            <a:avLst/>
          </a:prstGeom>
          <a:noFill/>
        </p:spPr>
        <p:txBody>
          <a:bodyPr wrap="square">
            <a:spAutoFit/>
          </a:bodyPr>
          <a:lstStyle/>
          <a:p>
            <a:r>
              <a:rPr lang="en-US" sz="1600" b="1"/>
              <a:t>from keras.models import Model</a:t>
            </a:r>
          </a:p>
          <a:p>
            <a:r>
              <a:rPr lang="en-US" sz="1600" b="1"/>
              <a:t>from keras.layers import Input, SimpleRNN, Dense, TimeDistributed</a:t>
            </a:r>
          </a:p>
        </p:txBody>
      </p:sp>
      <p:sp>
        <p:nvSpPr>
          <p:cNvPr id="18" name="TextBox 17">
            <a:extLst>
              <a:ext uri="{FF2B5EF4-FFF2-40B4-BE49-F238E27FC236}">
                <a16:creationId xmlns:a16="http://schemas.microsoft.com/office/drawing/2014/main" id="{C0800F05-41D2-7451-4CD7-3C600A06639E}"/>
              </a:ext>
            </a:extLst>
          </p:cNvPr>
          <p:cNvSpPr txBox="1"/>
          <p:nvPr/>
        </p:nvSpPr>
        <p:spPr>
          <a:xfrm>
            <a:off x="7119259" y="2283685"/>
            <a:ext cx="4764005" cy="584775"/>
          </a:xfrm>
          <a:prstGeom prst="rect">
            <a:avLst/>
          </a:prstGeom>
          <a:noFill/>
        </p:spPr>
        <p:txBody>
          <a:bodyPr wrap="square" rtlCol="0">
            <a:spAutoFit/>
          </a:bodyPr>
          <a:lstStyle/>
          <a:p>
            <a:r>
              <a:rPr lang="en-US" sz="1600"/>
              <a:t>assuming 2 inputs into the encoder. Don’t need to specify input_shape in LSTM if it’s specified here. </a:t>
            </a:r>
          </a:p>
        </p:txBody>
      </p:sp>
      <p:sp>
        <p:nvSpPr>
          <p:cNvPr id="22" name="TextBox 21">
            <a:extLst>
              <a:ext uri="{FF2B5EF4-FFF2-40B4-BE49-F238E27FC236}">
                <a16:creationId xmlns:a16="http://schemas.microsoft.com/office/drawing/2014/main" id="{11D3D3C7-95C5-42CF-2C4F-49F5BBE442F6}"/>
              </a:ext>
            </a:extLst>
          </p:cNvPr>
          <p:cNvSpPr txBox="1"/>
          <p:nvPr/>
        </p:nvSpPr>
        <p:spPr>
          <a:xfrm>
            <a:off x="6819130" y="5663008"/>
            <a:ext cx="3097757" cy="584775"/>
          </a:xfrm>
          <a:prstGeom prst="rect">
            <a:avLst/>
          </a:prstGeom>
          <a:noFill/>
        </p:spPr>
        <p:txBody>
          <a:bodyPr wrap="square" rtlCol="0">
            <a:spAutoFit/>
          </a:bodyPr>
          <a:lstStyle/>
          <a:p>
            <a:r>
              <a:rPr lang="en-US" sz="1600"/>
              <a:t>notice feeding in the encoder final hidden states into the decoder.  </a:t>
            </a:r>
          </a:p>
        </p:txBody>
      </p:sp>
      <p:sp>
        <p:nvSpPr>
          <p:cNvPr id="5" name="TextBox 4">
            <a:extLst>
              <a:ext uri="{FF2B5EF4-FFF2-40B4-BE49-F238E27FC236}">
                <a16:creationId xmlns:a16="http://schemas.microsoft.com/office/drawing/2014/main" id="{5142E502-0E5D-405E-C8C2-6530D2D4D5F8}"/>
              </a:ext>
            </a:extLst>
          </p:cNvPr>
          <p:cNvSpPr txBox="1"/>
          <p:nvPr/>
        </p:nvSpPr>
        <p:spPr>
          <a:xfrm>
            <a:off x="293914" y="2709265"/>
            <a:ext cx="7826829" cy="3970318"/>
          </a:xfrm>
          <a:prstGeom prst="rect">
            <a:avLst/>
          </a:prstGeom>
          <a:noFill/>
        </p:spPr>
        <p:txBody>
          <a:bodyPr wrap="square">
            <a:spAutoFit/>
          </a:bodyPr>
          <a:lstStyle/>
          <a:p>
            <a:r>
              <a:rPr lang="en-US"/>
              <a:t>encoder_in = keras.layers.Input(shape = (2,1))    </a:t>
            </a:r>
          </a:p>
          <a:p>
            <a:r>
              <a:rPr lang="en-US"/>
              <a:t>encoder_1 = LSTM(units = 2, return_sequences = True, return_state = True)</a:t>
            </a:r>
          </a:p>
          <a:p>
            <a:r>
              <a:rPr lang="en-US"/>
              <a:t>encoder_2 = LSTM(units = 2, return_sequences = False, return_state = True)</a:t>
            </a:r>
          </a:p>
          <a:p>
            <a:r>
              <a:rPr lang="en-US"/>
              <a:t>eo_1, eh_1, ec_1 = encoder_1(encoder_in)</a:t>
            </a:r>
          </a:p>
          <a:p>
            <a:r>
              <a:rPr lang="en-US"/>
              <a:t>eo_2, eh_1, ec_2 = encoder_2(eo_1)</a:t>
            </a:r>
          </a:p>
          <a:p>
            <a:endParaRPr lang="en-US"/>
          </a:p>
          <a:p>
            <a:r>
              <a:rPr lang="en-US"/>
              <a:t>decoder_in = keras.layers.Input(shape = (2,1))    </a:t>
            </a:r>
          </a:p>
          <a:p>
            <a:r>
              <a:rPr lang="en-US"/>
              <a:t>decoder_1 = LSTM(units = 2, return_sequences = True, return_state = False)</a:t>
            </a:r>
          </a:p>
          <a:p>
            <a:r>
              <a:rPr lang="en-US"/>
              <a:t>decoder_2 = LSTM(units = 2, return_sequences = True, return_state = False)  </a:t>
            </a:r>
          </a:p>
          <a:p>
            <a:r>
              <a:rPr lang="en-US"/>
              <a:t>do_1 = decoder_1(decoder_in, initial_state = (eh_1, ec_1))</a:t>
            </a:r>
          </a:p>
          <a:p>
            <a:r>
              <a:rPr lang="en-US"/>
              <a:t>do_2 = decoder_2(do_1, initial_state = (eh_1, ec_2))</a:t>
            </a:r>
          </a:p>
          <a:p>
            <a:endParaRPr lang="en-US"/>
          </a:p>
          <a:p>
            <a:r>
              <a:rPr lang="en-US"/>
              <a:t>do_3 = TimeDistributed(keras.layers.Dense(units = 1))(do_2)</a:t>
            </a:r>
          </a:p>
          <a:p>
            <a:r>
              <a:rPr lang="en-US"/>
              <a:t>nn = Model(inputs = [encoder_in, decoder_in], outputs = do_3)</a:t>
            </a:r>
          </a:p>
        </p:txBody>
      </p:sp>
      <mc:AlternateContent xmlns:mc="http://schemas.openxmlformats.org/markup-compatibility/2006" xmlns:p14="http://schemas.microsoft.com/office/powerpoint/2010/main">
        <mc:Choice Requires="p14">
          <p:contentPart p14:bwMode="auto" r:id="rId3">
            <p14:nvContentPartPr>
              <p14:cNvPr id="15" name="Ink 14">
                <a:extLst>
                  <a:ext uri="{FF2B5EF4-FFF2-40B4-BE49-F238E27FC236}">
                    <a16:creationId xmlns:a16="http://schemas.microsoft.com/office/drawing/2014/main" id="{36B8B2B6-B9CA-3E51-F2C3-01BBEC3E0058}"/>
                  </a:ext>
                </a:extLst>
              </p14:cNvPr>
              <p14:cNvContentPartPr/>
              <p14:nvPr/>
            </p14:nvContentPartPr>
            <p14:xfrm>
              <a:off x="5115499" y="2551944"/>
              <a:ext cx="2003760" cy="405000"/>
            </p14:xfrm>
          </p:contentPart>
        </mc:Choice>
        <mc:Fallback xmlns="">
          <p:pic>
            <p:nvPicPr>
              <p:cNvPr id="15" name="Ink 14">
                <a:extLst>
                  <a:ext uri="{FF2B5EF4-FFF2-40B4-BE49-F238E27FC236}">
                    <a16:creationId xmlns:a16="http://schemas.microsoft.com/office/drawing/2014/main" id="{36B8B2B6-B9CA-3E51-F2C3-01BBEC3E0058}"/>
                  </a:ext>
                </a:extLst>
              </p:cNvPr>
              <p:cNvPicPr/>
              <p:nvPr/>
            </p:nvPicPr>
            <p:blipFill>
              <a:blip r:embed="rId4"/>
              <a:stretch>
                <a:fillRect/>
              </a:stretch>
            </p:blipFill>
            <p:spPr>
              <a:xfrm>
                <a:off x="5106859" y="2542944"/>
                <a:ext cx="2021400" cy="4226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7" name="Ink 16">
                <a:extLst>
                  <a:ext uri="{FF2B5EF4-FFF2-40B4-BE49-F238E27FC236}">
                    <a16:creationId xmlns:a16="http://schemas.microsoft.com/office/drawing/2014/main" id="{73DF1413-D88E-69C8-C2AD-E1D4A8328303}"/>
                  </a:ext>
                </a:extLst>
              </p14:cNvPr>
              <p14:cNvContentPartPr/>
              <p14:nvPr/>
            </p14:nvContentPartPr>
            <p14:xfrm>
              <a:off x="4768819" y="4279547"/>
              <a:ext cx="1348560" cy="143640"/>
            </p14:xfrm>
          </p:contentPart>
        </mc:Choice>
        <mc:Fallback xmlns="">
          <p:pic>
            <p:nvPicPr>
              <p:cNvPr id="17" name="Ink 16">
                <a:extLst>
                  <a:ext uri="{FF2B5EF4-FFF2-40B4-BE49-F238E27FC236}">
                    <a16:creationId xmlns:a16="http://schemas.microsoft.com/office/drawing/2014/main" id="{73DF1413-D88E-69C8-C2AD-E1D4A8328303}"/>
                  </a:ext>
                </a:extLst>
              </p:cNvPr>
              <p:cNvPicPr/>
              <p:nvPr/>
            </p:nvPicPr>
            <p:blipFill>
              <a:blip r:embed="rId6"/>
              <a:stretch>
                <a:fillRect/>
              </a:stretch>
            </p:blipFill>
            <p:spPr>
              <a:xfrm>
                <a:off x="4759819" y="4270547"/>
                <a:ext cx="136620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1" name="Ink 20">
                <a:extLst>
                  <a:ext uri="{FF2B5EF4-FFF2-40B4-BE49-F238E27FC236}">
                    <a16:creationId xmlns:a16="http://schemas.microsoft.com/office/drawing/2014/main" id="{DDE06590-23CF-F0C7-138F-3DF302E729A7}"/>
                  </a:ext>
                </a:extLst>
              </p14:cNvPr>
              <p14:cNvContentPartPr/>
              <p14:nvPr/>
            </p14:nvContentPartPr>
            <p14:xfrm>
              <a:off x="5301259" y="5518716"/>
              <a:ext cx="1323360" cy="436680"/>
            </p14:xfrm>
          </p:contentPart>
        </mc:Choice>
        <mc:Fallback xmlns="">
          <p:pic>
            <p:nvPicPr>
              <p:cNvPr id="21" name="Ink 20">
                <a:extLst>
                  <a:ext uri="{FF2B5EF4-FFF2-40B4-BE49-F238E27FC236}">
                    <a16:creationId xmlns:a16="http://schemas.microsoft.com/office/drawing/2014/main" id="{DDE06590-23CF-F0C7-138F-3DF302E729A7}"/>
                  </a:ext>
                </a:extLst>
              </p:cNvPr>
              <p:cNvPicPr/>
              <p:nvPr/>
            </p:nvPicPr>
            <p:blipFill>
              <a:blip r:embed="rId8"/>
              <a:stretch>
                <a:fillRect/>
              </a:stretch>
            </p:blipFill>
            <p:spPr>
              <a:xfrm>
                <a:off x="5292619" y="5510076"/>
                <a:ext cx="1341000" cy="454320"/>
              </a:xfrm>
              <a:prstGeom prst="rect">
                <a:avLst/>
              </a:prstGeom>
            </p:spPr>
          </p:pic>
        </mc:Fallback>
      </mc:AlternateContent>
      <p:sp>
        <p:nvSpPr>
          <p:cNvPr id="20" name="TextBox 19">
            <a:extLst>
              <a:ext uri="{FF2B5EF4-FFF2-40B4-BE49-F238E27FC236}">
                <a16:creationId xmlns:a16="http://schemas.microsoft.com/office/drawing/2014/main" id="{D2A819A2-000C-06A9-0D4C-E6BB93FB75A1}"/>
              </a:ext>
            </a:extLst>
          </p:cNvPr>
          <p:cNvSpPr txBox="1"/>
          <p:nvPr/>
        </p:nvSpPr>
        <p:spPr>
          <a:xfrm>
            <a:off x="6253457" y="3878452"/>
            <a:ext cx="5629807" cy="584775"/>
          </a:xfrm>
          <a:prstGeom prst="rect">
            <a:avLst/>
          </a:prstGeom>
          <a:noFill/>
        </p:spPr>
        <p:txBody>
          <a:bodyPr wrap="square" rtlCol="0">
            <a:spAutoFit/>
          </a:bodyPr>
          <a:lstStyle/>
          <a:p>
            <a:r>
              <a:rPr lang="en-US" sz="1600"/>
              <a:t>assuming 2 dummy inputs into the decoder. Don’t need to specify input_shape in LSTM if it’s specified here. </a:t>
            </a:r>
          </a:p>
        </p:txBody>
      </p:sp>
      <mc:AlternateContent xmlns:mc="http://schemas.openxmlformats.org/markup-compatibility/2006" xmlns:p14="http://schemas.microsoft.com/office/powerpoint/2010/main">
        <mc:Choice Requires="p14">
          <p:contentPart p14:bwMode="auto" r:id="rId9">
            <p14:nvContentPartPr>
              <p14:cNvPr id="6" name="Ink 5">
                <a:extLst>
                  <a:ext uri="{FF2B5EF4-FFF2-40B4-BE49-F238E27FC236}">
                    <a16:creationId xmlns:a16="http://schemas.microsoft.com/office/drawing/2014/main" id="{2EA54E2E-9D9B-891E-3EA4-37A5252360DD}"/>
                  </a:ext>
                </a:extLst>
              </p14:cNvPr>
              <p14:cNvContentPartPr/>
              <p14:nvPr/>
            </p14:nvContentPartPr>
            <p14:xfrm>
              <a:off x="7499983" y="3080657"/>
              <a:ext cx="100080" cy="577080"/>
            </p14:xfrm>
          </p:contentPart>
        </mc:Choice>
        <mc:Fallback xmlns="">
          <p:pic>
            <p:nvPicPr>
              <p:cNvPr id="6" name="Ink 5">
                <a:extLst>
                  <a:ext uri="{FF2B5EF4-FFF2-40B4-BE49-F238E27FC236}">
                    <a16:creationId xmlns:a16="http://schemas.microsoft.com/office/drawing/2014/main" id="{2EA54E2E-9D9B-891E-3EA4-37A5252360DD}"/>
                  </a:ext>
                </a:extLst>
              </p:cNvPr>
              <p:cNvPicPr/>
              <p:nvPr/>
            </p:nvPicPr>
            <p:blipFill>
              <a:blip r:embed="rId10"/>
              <a:stretch>
                <a:fillRect/>
              </a:stretch>
            </p:blipFill>
            <p:spPr>
              <a:xfrm>
                <a:off x="7490983" y="3072017"/>
                <a:ext cx="117720" cy="594720"/>
              </a:xfrm>
              <a:prstGeom prst="rect">
                <a:avLst/>
              </a:prstGeom>
            </p:spPr>
          </p:pic>
        </mc:Fallback>
      </mc:AlternateContent>
      <p:sp>
        <p:nvSpPr>
          <p:cNvPr id="7" name="TextBox 6">
            <a:extLst>
              <a:ext uri="{FF2B5EF4-FFF2-40B4-BE49-F238E27FC236}">
                <a16:creationId xmlns:a16="http://schemas.microsoft.com/office/drawing/2014/main" id="{1B6C3030-9DF1-C7C3-AFEC-903CF480800F}"/>
              </a:ext>
            </a:extLst>
          </p:cNvPr>
          <p:cNvSpPr txBox="1"/>
          <p:nvPr/>
        </p:nvSpPr>
        <p:spPr>
          <a:xfrm>
            <a:off x="7778228" y="3064402"/>
            <a:ext cx="2002971" cy="584775"/>
          </a:xfrm>
          <a:prstGeom prst="rect">
            <a:avLst/>
          </a:prstGeom>
          <a:noFill/>
        </p:spPr>
        <p:txBody>
          <a:bodyPr wrap="square" rtlCol="0">
            <a:spAutoFit/>
          </a:bodyPr>
          <a:lstStyle/>
          <a:p>
            <a:r>
              <a:rPr lang="en-US" sz="1600"/>
              <a:t>2 hidden units per time step.</a:t>
            </a:r>
          </a:p>
        </p:txBody>
      </p:sp>
    </p:spTree>
    <p:extLst>
      <p:ext uri="{BB962C8B-B14F-4D97-AF65-F5344CB8AC3E}">
        <p14:creationId xmlns:p14="http://schemas.microsoft.com/office/powerpoint/2010/main" val="2213924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3544368" cy="461665"/>
          </a:xfrm>
          <a:prstGeom prst="rect">
            <a:avLst/>
          </a:prstGeom>
        </p:spPr>
        <p:txBody>
          <a:bodyPr wrap="none">
            <a:spAutoFit/>
          </a:bodyPr>
          <a:lstStyle/>
          <a:p>
            <a:r>
              <a:rPr lang="en-US" sz="2400" b="1" u="sng">
                <a:solidFill>
                  <a:srgbClr val="0066FF"/>
                </a:solidFill>
              </a:rPr>
              <a:t>Tensor Flow: preliminaries</a:t>
            </a:r>
          </a:p>
        </p:txBody>
      </p:sp>
      <p:sp>
        <p:nvSpPr>
          <p:cNvPr id="4" name="TextBox 3">
            <a:extLst>
              <a:ext uri="{FF2B5EF4-FFF2-40B4-BE49-F238E27FC236}">
                <a16:creationId xmlns:a16="http://schemas.microsoft.com/office/drawing/2014/main" id="{1F62766F-5DD0-4A16-B412-AB8E10FE3C0F}"/>
              </a:ext>
            </a:extLst>
          </p:cNvPr>
          <p:cNvSpPr txBox="1"/>
          <p:nvPr/>
        </p:nvSpPr>
        <p:spPr>
          <a:xfrm>
            <a:off x="346459" y="914753"/>
            <a:ext cx="9987241" cy="584775"/>
          </a:xfrm>
          <a:prstGeom prst="rect">
            <a:avLst/>
          </a:prstGeom>
          <a:noFill/>
        </p:spPr>
        <p:txBody>
          <a:bodyPr wrap="square" rtlCol="0">
            <a:spAutoFit/>
          </a:bodyPr>
          <a:lstStyle/>
          <a:p>
            <a:r>
              <a:rPr lang="en-US" sz="1600"/>
              <a:t>There’s another way to handle data, and that’s via a construct called a </a:t>
            </a:r>
            <a:r>
              <a:rPr lang="en-US" sz="1600" i="1"/>
              <a:t>tensor</a:t>
            </a:r>
            <a:r>
              <a:rPr lang="en-US" sz="1600"/>
              <a:t>.  So have to digress a little bit.  Tensors have properties similar to a numpy.array.  Can define via:</a:t>
            </a:r>
          </a:p>
        </p:txBody>
      </p:sp>
      <p:sp>
        <p:nvSpPr>
          <p:cNvPr id="2" name="TextBox 1">
            <a:extLst>
              <a:ext uri="{FF2B5EF4-FFF2-40B4-BE49-F238E27FC236}">
                <a16:creationId xmlns:a16="http://schemas.microsoft.com/office/drawing/2014/main" id="{77F440B0-B57C-4245-EF67-3F6255DB5F04}"/>
              </a:ext>
            </a:extLst>
          </p:cNvPr>
          <p:cNvSpPr txBox="1"/>
          <p:nvPr/>
        </p:nvSpPr>
        <p:spPr>
          <a:xfrm>
            <a:off x="346461" y="1625795"/>
            <a:ext cx="3028336" cy="369332"/>
          </a:xfrm>
          <a:prstGeom prst="rect">
            <a:avLst/>
          </a:prstGeom>
          <a:noFill/>
        </p:spPr>
        <p:txBody>
          <a:bodyPr wrap="square" rtlCol="0">
            <a:spAutoFit/>
          </a:bodyPr>
          <a:lstStyle/>
          <a:p>
            <a:r>
              <a:rPr lang="en-US"/>
              <a:t>T = tf.constant(([1,2],[3,4]])</a:t>
            </a:r>
          </a:p>
        </p:txBody>
      </p:sp>
      <p:sp>
        <p:nvSpPr>
          <p:cNvPr id="5" name="TextBox 4">
            <a:extLst>
              <a:ext uri="{FF2B5EF4-FFF2-40B4-BE49-F238E27FC236}">
                <a16:creationId xmlns:a16="http://schemas.microsoft.com/office/drawing/2014/main" id="{BB0F65CB-344A-1085-2DAD-0FD4ADF55A28}"/>
              </a:ext>
            </a:extLst>
          </p:cNvPr>
          <p:cNvSpPr txBox="1"/>
          <p:nvPr/>
        </p:nvSpPr>
        <p:spPr>
          <a:xfrm>
            <a:off x="346459" y="2093055"/>
            <a:ext cx="3969899" cy="369332"/>
          </a:xfrm>
          <a:prstGeom prst="rect">
            <a:avLst/>
          </a:prstGeom>
          <a:noFill/>
        </p:spPr>
        <p:txBody>
          <a:bodyPr wrap="square" rtlCol="0">
            <a:spAutoFit/>
          </a:bodyPr>
          <a:lstStyle/>
          <a:p>
            <a:r>
              <a:rPr lang="en-US"/>
              <a:t>T = tf.constant([[“hello”],[“kitty”]])</a:t>
            </a:r>
          </a:p>
        </p:txBody>
      </p:sp>
      <p:sp>
        <p:nvSpPr>
          <p:cNvPr id="7" name="TextBox 6">
            <a:extLst>
              <a:ext uri="{FF2B5EF4-FFF2-40B4-BE49-F238E27FC236}">
                <a16:creationId xmlns:a16="http://schemas.microsoft.com/office/drawing/2014/main" id="{778E7B21-A012-1154-BA93-8E28345A1172}"/>
              </a:ext>
            </a:extLst>
          </p:cNvPr>
          <p:cNvSpPr txBox="1"/>
          <p:nvPr/>
        </p:nvSpPr>
        <p:spPr>
          <a:xfrm>
            <a:off x="346458" y="3785468"/>
            <a:ext cx="8758210" cy="338554"/>
          </a:xfrm>
          <a:prstGeom prst="rect">
            <a:avLst/>
          </a:prstGeom>
          <a:noFill/>
        </p:spPr>
        <p:txBody>
          <a:bodyPr wrap="square" rtlCol="0">
            <a:spAutoFit/>
          </a:bodyPr>
          <a:lstStyle/>
          <a:p>
            <a:r>
              <a:rPr lang="en-US" sz="1600"/>
              <a:t>Can access elements of tensor as usual, but note these elements will themselves be tensors.  </a:t>
            </a:r>
          </a:p>
        </p:txBody>
      </p:sp>
      <p:sp>
        <p:nvSpPr>
          <p:cNvPr id="16" name="TextBox 15">
            <a:extLst>
              <a:ext uri="{FF2B5EF4-FFF2-40B4-BE49-F238E27FC236}">
                <a16:creationId xmlns:a16="http://schemas.microsoft.com/office/drawing/2014/main" id="{4A9C57D3-2658-7A6E-5680-5DFB78B11A54}"/>
              </a:ext>
            </a:extLst>
          </p:cNvPr>
          <p:cNvSpPr txBox="1"/>
          <p:nvPr/>
        </p:nvSpPr>
        <p:spPr>
          <a:xfrm>
            <a:off x="346458" y="4184185"/>
            <a:ext cx="2111605" cy="369332"/>
          </a:xfrm>
          <a:prstGeom prst="rect">
            <a:avLst/>
          </a:prstGeom>
          <a:noFill/>
        </p:spPr>
        <p:txBody>
          <a:bodyPr wrap="square" rtlCol="0">
            <a:spAutoFit/>
          </a:bodyPr>
          <a:lstStyle/>
          <a:p>
            <a:r>
              <a:rPr lang="en-US"/>
              <a:t>T[0][1], etc.</a:t>
            </a:r>
          </a:p>
        </p:txBody>
      </p:sp>
      <p:sp>
        <p:nvSpPr>
          <p:cNvPr id="18" name="TextBox 17">
            <a:extLst>
              <a:ext uri="{FF2B5EF4-FFF2-40B4-BE49-F238E27FC236}">
                <a16:creationId xmlns:a16="http://schemas.microsoft.com/office/drawing/2014/main" id="{73C526A9-43CC-0C2F-4F0D-A3804AEAD507}"/>
              </a:ext>
            </a:extLst>
          </p:cNvPr>
          <p:cNvSpPr txBox="1"/>
          <p:nvPr/>
        </p:nvSpPr>
        <p:spPr>
          <a:xfrm>
            <a:off x="346459" y="5442723"/>
            <a:ext cx="11019631" cy="923330"/>
          </a:xfrm>
          <a:prstGeom prst="rect">
            <a:avLst/>
          </a:prstGeom>
          <a:noFill/>
        </p:spPr>
        <p:txBody>
          <a:bodyPr wrap="square" rtlCol="0">
            <a:spAutoFit/>
          </a:bodyPr>
          <a:lstStyle/>
          <a:p>
            <a:r>
              <a:rPr lang="en-US"/>
              <a:t>tf.concat([T1,T2], axis = 0/1)			returns combined tensor concatenated horizontally/vertically.</a:t>
            </a:r>
          </a:p>
          <a:p>
            <a:r>
              <a:rPr lang="en-US"/>
              <a:t>tf.stack([S1,S2], axis = 0/1)			returns a tensor composed of horizontally/vertically concatenated</a:t>
            </a:r>
          </a:p>
          <a:p>
            <a:r>
              <a:rPr lang="en-US"/>
              <a:t>					scalars (can be strings or numbers).</a:t>
            </a:r>
          </a:p>
        </p:txBody>
      </p:sp>
      <p:sp>
        <p:nvSpPr>
          <p:cNvPr id="19" name="TextBox 18">
            <a:extLst>
              <a:ext uri="{FF2B5EF4-FFF2-40B4-BE49-F238E27FC236}">
                <a16:creationId xmlns:a16="http://schemas.microsoft.com/office/drawing/2014/main" id="{EC55B4D1-4596-70D2-D8D5-6CD64EA92C27}"/>
              </a:ext>
            </a:extLst>
          </p:cNvPr>
          <p:cNvSpPr txBox="1"/>
          <p:nvPr/>
        </p:nvSpPr>
        <p:spPr>
          <a:xfrm>
            <a:off x="346459" y="4663512"/>
            <a:ext cx="11648896" cy="584775"/>
          </a:xfrm>
          <a:prstGeom prst="rect">
            <a:avLst/>
          </a:prstGeom>
          <a:noFill/>
        </p:spPr>
        <p:txBody>
          <a:bodyPr wrap="square" rtlCol="0">
            <a:spAutoFit/>
          </a:bodyPr>
          <a:lstStyle/>
          <a:p>
            <a:r>
              <a:rPr lang="en-US" sz="1600"/>
              <a:t>Can concatenate tensor, and scalars, like in numpy.  These are useful in the tf.map method we’ll get to in a bit, as they provide a way to construct tensors out of scalars (and other tensors).</a:t>
            </a:r>
          </a:p>
        </p:txBody>
      </p:sp>
      <p:sp>
        <p:nvSpPr>
          <p:cNvPr id="6" name="TextBox 5">
            <a:extLst>
              <a:ext uri="{FF2B5EF4-FFF2-40B4-BE49-F238E27FC236}">
                <a16:creationId xmlns:a16="http://schemas.microsoft.com/office/drawing/2014/main" id="{73EB48A4-A1CC-3DE1-CAFB-12CC15E11359}"/>
              </a:ext>
            </a:extLst>
          </p:cNvPr>
          <p:cNvSpPr txBox="1"/>
          <p:nvPr/>
        </p:nvSpPr>
        <p:spPr>
          <a:xfrm>
            <a:off x="346458" y="2611385"/>
            <a:ext cx="1973955" cy="369332"/>
          </a:xfrm>
          <a:prstGeom prst="rect">
            <a:avLst/>
          </a:prstGeom>
          <a:noFill/>
        </p:spPr>
        <p:txBody>
          <a:bodyPr wrap="square" rtlCol="0">
            <a:spAutoFit/>
          </a:bodyPr>
          <a:lstStyle/>
          <a:p>
            <a:r>
              <a:rPr lang="en-US"/>
              <a:t>T = tf.ones([a,b,c])</a:t>
            </a:r>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3F9419DC-BE60-6916-42A9-B5667AAFD87C}"/>
                  </a:ext>
                </a:extLst>
              </p14:cNvPr>
              <p14:cNvContentPartPr/>
              <p14:nvPr/>
            </p14:nvContentPartPr>
            <p14:xfrm>
              <a:off x="2349975" y="2790191"/>
              <a:ext cx="932760" cy="20880"/>
            </p14:xfrm>
          </p:contentPart>
        </mc:Choice>
        <mc:Fallback xmlns="">
          <p:pic>
            <p:nvPicPr>
              <p:cNvPr id="8" name="Ink 7">
                <a:extLst>
                  <a:ext uri="{FF2B5EF4-FFF2-40B4-BE49-F238E27FC236}">
                    <a16:creationId xmlns:a16="http://schemas.microsoft.com/office/drawing/2014/main" id="{3F9419DC-BE60-6916-42A9-B5667AAFD87C}"/>
                  </a:ext>
                </a:extLst>
              </p:cNvPr>
              <p:cNvPicPr/>
              <p:nvPr/>
            </p:nvPicPr>
            <p:blipFill>
              <a:blip r:embed="rId4"/>
              <a:stretch>
                <a:fillRect/>
              </a:stretch>
            </p:blipFill>
            <p:spPr>
              <a:xfrm>
                <a:off x="2340975" y="2781191"/>
                <a:ext cx="950400" cy="38520"/>
              </a:xfrm>
              <a:prstGeom prst="rect">
                <a:avLst/>
              </a:prstGeom>
            </p:spPr>
          </p:pic>
        </mc:Fallback>
      </mc:AlternateContent>
      <p:sp>
        <p:nvSpPr>
          <p:cNvPr id="9" name="TextBox 8">
            <a:extLst>
              <a:ext uri="{FF2B5EF4-FFF2-40B4-BE49-F238E27FC236}">
                <a16:creationId xmlns:a16="http://schemas.microsoft.com/office/drawing/2014/main" id="{FF7E22C8-2F10-522A-968B-FF6374E1D0F3}"/>
              </a:ext>
            </a:extLst>
          </p:cNvPr>
          <p:cNvSpPr txBox="1"/>
          <p:nvPr/>
        </p:nvSpPr>
        <p:spPr>
          <a:xfrm>
            <a:off x="3486700" y="2611385"/>
            <a:ext cx="4739148" cy="338554"/>
          </a:xfrm>
          <a:prstGeom prst="rect">
            <a:avLst/>
          </a:prstGeom>
          <a:noFill/>
        </p:spPr>
        <p:txBody>
          <a:bodyPr wrap="square" rtlCol="0">
            <a:spAutoFit/>
          </a:bodyPr>
          <a:lstStyle/>
          <a:p>
            <a:r>
              <a:rPr lang="en-US" sz="1600"/>
              <a:t>will return a tensor of 1’s with shape (a,b,c)</a:t>
            </a:r>
          </a:p>
        </p:txBody>
      </p:sp>
      <p:sp>
        <p:nvSpPr>
          <p:cNvPr id="10" name="TextBox 9">
            <a:extLst>
              <a:ext uri="{FF2B5EF4-FFF2-40B4-BE49-F238E27FC236}">
                <a16:creationId xmlns:a16="http://schemas.microsoft.com/office/drawing/2014/main" id="{7058E265-6A9A-69CA-75DB-DFCDE96528D9}"/>
              </a:ext>
            </a:extLst>
          </p:cNvPr>
          <p:cNvSpPr txBox="1"/>
          <p:nvPr/>
        </p:nvSpPr>
        <p:spPr>
          <a:xfrm>
            <a:off x="346458" y="3173286"/>
            <a:ext cx="3140242" cy="369332"/>
          </a:xfrm>
          <a:prstGeom prst="rect">
            <a:avLst/>
          </a:prstGeom>
          <a:noFill/>
        </p:spPr>
        <p:txBody>
          <a:bodyPr wrap="square" rtlCol="0">
            <a:spAutoFit/>
          </a:bodyPr>
          <a:lstStyle/>
          <a:p>
            <a:r>
              <a:rPr lang="en-US"/>
              <a:t>T = tf.convert_to_tensor(array)</a:t>
            </a:r>
          </a:p>
        </p:txBody>
      </p:sp>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966CF90C-9CE4-3E15-74CC-7F02398E494F}"/>
                  </a:ext>
                </a:extLst>
              </p14:cNvPr>
              <p14:cNvContentPartPr/>
              <p14:nvPr/>
            </p14:nvContentPartPr>
            <p14:xfrm>
              <a:off x="3486700" y="3374726"/>
              <a:ext cx="932760" cy="20880"/>
            </p14:xfrm>
          </p:contentPart>
        </mc:Choice>
        <mc:Fallback xmlns="">
          <p:pic>
            <p:nvPicPr>
              <p:cNvPr id="11" name="Ink 10">
                <a:extLst>
                  <a:ext uri="{FF2B5EF4-FFF2-40B4-BE49-F238E27FC236}">
                    <a16:creationId xmlns:a16="http://schemas.microsoft.com/office/drawing/2014/main" id="{966CF90C-9CE4-3E15-74CC-7F02398E494F}"/>
                  </a:ext>
                </a:extLst>
              </p:cNvPr>
              <p:cNvPicPr/>
              <p:nvPr/>
            </p:nvPicPr>
            <p:blipFill>
              <a:blip r:embed="rId4"/>
              <a:stretch>
                <a:fillRect/>
              </a:stretch>
            </p:blipFill>
            <p:spPr>
              <a:xfrm>
                <a:off x="3477700" y="3365726"/>
                <a:ext cx="950400" cy="38520"/>
              </a:xfrm>
              <a:prstGeom prst="rect">
                <a:avLst/>
              </a:prstGeom>
            </p:spPr>
          </p:pic>
        </mc:Fallback>
      </mc:AlternateContent>
      <p:sp>
        <p:nvSpPr>
          <p:cNvPr id="12" name="TextBox 11">
            <a:extLst>
              <a:ext uri="{FF2B5EF4-FFF2-40B4-BE49-F238E27FC236}">
                <a16:creationId xmlns:a16="http://schemas.microsoft.com/office/drawing/2014/main" id="{DD1BE964-C829-229F-7A13-89F3442D4EE2}"/>
              </a:ext>
            </a:extLst>
          </p:cNvPr>
          <p:cNvSpPr txBox="1"/>
          <p:nvPr/>
        </p:nvSpPr>
        <p:spPr>
          <a:xfrm>
            <a:off x="4623425" y="3195920"/>
            <a:ext cx="4739148" cy="338554"/>
          </a:xfrm>
          <a:prstGeom prst="rect">
            <a:avLst/>
          </a:prstGeom>
          <a:noFill/>
        </p:spPr>
        <p:txBody>
          <a:bodyPr wrap="square" rtlCol="0">
            <a:spAutoFit/>
          </a:bodyPr>
          <a:lstStyle/>
          <a:p>
            <a:r>
              <a:rPr lang="en-US" sz="1600"/>
              <a:t>will convert a numpy array to a tensor.  </a:t>
            </a:r>
          </a:p>
        </p:txBody>
      </p:sp>
    </p:spTree>
    <p:extLst>
      <p:ext uri="{BB962C8B-B14F-4D97-AF65-F5344CB8AC3E}">
        <p14:creationId xmlns:p14="http://schemas.microsoft.com/office/powerpoint/2010/main" val="74131162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72A81-1850-ECDA-0E64-AAE5B5826C93}"/>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6F7495B2-503C-5AB5-F3F4-9A42939AB474}"/>
              </a:ext>
            </a:extLst>
          </p:cNvPr>
          <p:cNvPicPr>
            <a:picLocks noChangeAspect="1"/>
          </p:cNvPicPr>
          <p:nvPr/>
        </p:nvPicPr>
        <p:blipFill>
          <a:blip r:embed="rId3"/>
          <a:stretch>
            <a:fillRect/>
          </a:stretch>
        </p:blipFill>
        <p:spPr>
          <a:xfrm>
            <a:off x="2941110" y="1205849"/>
            <a:ext cx="5288490" cy="5547423"/>
          </a:xfrm>
          <a:prstGeom prst="rect">
            <a:avLst/>
          </a:prstGeom>
        </p:spPr>
      </p:pic>
      <p:sp>
        <p:nvSpPr>
          <p:cNvPr id="4" name="TextBox 3">
            <a:extLst>
              <a:ext uri="{FF2B5EF4-FFF2-40B4-BE49-F238E27FC236}">
                <a16:creationId xmlns:a16="http://schemas.microsoft.com/office/drawing/2014/main" id="{08E3AD95-514E-17D9-FB08-8412AC285868}"/>
              </a:ext>
            </a:extLst>
          </p:cNvPr>
          <p:cNvSpPr txBox="1"/>
          <p:nvPr/>
        </p:nvSpPr>
        <p:spPr>
          <a:xfrm>
            <a:off x="251659" y="1304520"/>
            <a:ext cx="2301342" cy="1077218"/>
          </a:xfrm>
          <a:prstGeom prst="rect">
            <a:avLst/>
          </a:prstGeom>
          <a:noFill/>
        </p:spPr>
        <p:txBody>
          <a:bodyPr wrap="square" rtlCol="0">
            <a:spAutoFit/>
          </a:bodyPr>
          <a:lstStyle/>
          <a:p>
            <a:r>
              <a:rPr lang="en-US" sz="1600"/>
              <a:t>Here’s what such an encoder/decoder looks like (different number of inputs in this case).</a:t>
            </a:r>
          </a:p>
        </p:txBody>
      </p:sp>
      <p:sp>
        <p:nvSpPr>
          <p:cNvPr id="2" name="Rectangle 1">
            <a:extLst>
              <a:ext uri="{FF2B5EF4-FFF2-40B4-BE49-F238E27FC236}">
                <a16:creationId xmlns:a16="http://schemas.microsoft.com/office/drawing/2014/main" id="{BBB0D4EA-D812-0357-0E73-A0A3F4473A92}"/>
              </a:ext>
            </a:extLst>
          </p:cNvPr>
          <p:cNvSpPr/>
          <p:nvPr/>
        </p:nvSpPr>
        <p:spPr>
          <a:xfrm>
            <a:off x="3550710" y="231993"/>
            <a:ext cx="4827475" cy="461665"/>
          </a:xfrm>
          <a:prstGeom prst="rect">
            <a:avLst/>
          </a:prstGeom>
        </p:spPr>
        <p:txBody>
          <a:bodyPr wrap="none">
            <a:spAutoFit/>
          </a:bodyPr>
          <a:lstStyle/>
          <a:p>
            <a:r>
              <a:rPr lang="en-US" sz="2400" b="1" u="sng">
                <a:solidFill>
                  <a:srgbClr val="FF0000"/>
                </a:solidFill>
              </a:rPr>
              <a:t>Tensor Flow: LSTM Encoder-Decoder</a:t>
            </a:r>
          </a:p>
        </p:txBody>
      </p:sp>
      <p:sp>
        <p:nvSpPr>
          <p:cNvPr id="10" name="TextBox 9">
            <a:extLst>
              <a:ext uri="{FF2B5EF4-FFF2-40B4-BE49-F238E27FC236}">
                <a16:creationId xmlns:a16="http://schemas.microsoft.com/office/drawing/2014/main" id="{A499AE8B-9596-A7C5-42EE-009CA4A9195B}"/>
              </a:ext>
            </a:extLst>
          </p:cNvPr>
          <p:cNvSpPr txBox="1"/>
          <p:nvPr/>
        </p:nvSpPr>
        <p:spPr>
          <a:xfrm>
            <a:off x="5695195" y="3796231"/>
            <a:ext cx="1456090" cy="369332"/>
          </a:xfrm>
          <a:prstGeom prst="rect">
            <a:avLst/>
          </a:prstGeom>
          <a:noFill/>
        </p:spPr>
        <p:txBody>
          <a:bodyPr wrap="square" rtlCol="0">
            <a:spAutoFit/>
          </a:bodyPr>
          <a:lstStyle/>
          <a:p>
            <a:r>
              <a:rPr lang="en-US"/>
              <a:t>ec_2, eh_2</a:t>
            </a:r>
          </a:p>
        </p:txBody>
      </p:sp>
      <mc:AlternateContent xmlns:mc="http://schemas.openxmlformats.org/markup-compatibility/2006" xmlns:p14="http://schemas.microsoft.com/office/powerpoint/2010/main">
        <mc:Choice Requires="p14">
          <p:contentPart p14:bwMode="auto" r:id="rId4">
            <p14:nvContentPartPr>
              <p14:cNvPr id="11" name="Ink 10">
                <a:extLst>
                  <a:ext uri="{FF2B5EF4-FFF2-40B4-BE49-F238E27FC236}">
                    <a16:creationId xmlns:a16="http://schemas.microsoft.com/office/drawing/2014/main" id="{03FDB5A7-CA01-94FD-69A1-DD4FF9DA359E}"/>
                  </a:ext>
                </a:extLst>
              </p14:cNvPr>
              <p14:cNvContentPartPr/>
              <p14:nvPr/>
            </p14:nvContentPartPr>
            <p14:xfrm>
              <a:off x="2319297" y="3807253"/>
              <a:ext cx="2186006" cy="501840"/>
            </p14:xfrm>
          </p:contentPart>
        </mc:Choice>
        <mc:Fallback xmlns="">
          <p:pic>
            <p:nvPicPr>
              <p:cNvPr id="11" name="Ink 10">
                <a:extLst>
                  <a:ext uri="{FF2B5EF4-FFF2-40B4-BE49-F238E27FC236}">
                    <a16:creationId xmlns:a16="http://schemas.microsoft.com/office/drawing/2014/main" id="{03FDB5A7-CA01-94FD-69A1-DD4FF9DA359E}"/>
                  </a:ext>
                </a:extLst>
              </p:cNvPr>
              <p:cNvPicPr/>
              <p:nvPr/>
            </p:nvPicPr>
            <p:blipFill>
              <a:blip r:embed="rId5"/>
              <a:stretch>
                <a:fillRect/>
              </a:stretch>
            </p:blipFill>
            <p:spPr>
              <a:xfrm>
                <a:off x="2310297" y="3798253"/>
                <a:ext cx="2203647" cy="5194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2" name="Ink 11">
                <a:extLst>
                  <a:ext uri="{FF2B5EF4-FFF2-40B4-BE49-F238E27FC236}">
                    <a16:creationId xmlns:a16="http://schemas.microsoft.com/office/drawing/2014/main" id="{83C2CF75-0C92-7A31-6140-242D66969F0F}"/>
                  </a:ext>
                </a:extLst>
              </p14:cNvPr>
              <p14:cNvContentPartPr/>
              <p14:nvPr/>
            </p14:nvContentPartPr>
            <p14:xfrm>
              <a:off x="4571765" y="3740222"/>
              <a:ext cx="2524885" cy="482400"/>
            </p14:xfrm>
          </p:contentPart>
        </mc:Choice>
        <mc:Fallback xmlns="">
          <p:pic>
            <p:nvPicPr>
              <p:cNvPr id="12" name="Ink 11">
                <a:extLst>
                  <a:ext uri="{FF2B5EF4-FFF2-40B4-BE49-F238E27FC236}">
                    <a16:creationId xmlns:a16="http://schemas.microsoft.com/office/drawing/2014/main" id="{83C2CF75-0C92-7A31-6140-242D66969F0F}"/>
                  </a:ext>
                </a:extLst>
              </p:cNvPr>
              <p:cNvPicPr/>
              <p:nvPr/>
            </p:nvPicPr>
            <p:blipFill>
              <a:blip r:embed="rId7"/>
              <a:stretch>
                <a:fillRect/>
              </a:stretch>
            </p:blipFill>
            <p:spPr>
              <a:xfrm>
                <a:off x="4562764" y="3731582"/>
                <a:ext cx="2542526" cy="5000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3" name="Ink 12">
                <a:extLst>
                  <a:ext uri="{FF2B5EF4-FFF2-40B4-BE49-F238E27FC236}">
                    <a16:creationId xmlns:a16="http://schemas.microsoft.com/office/drawing/2014/main" id="{ACBC6276-594A-CA63-A087-CB37AF247263}"/>
                  </a:ext>
                </a:extLst>
              </p14:cNvPr>
              <p14:cNvContentPartPr/>
              <p14:nvPr/>
            </p14:nvContentPartPr>
            <p14:xfrm>
              <a:off x="4386138" y="1567148"/>
              <a:ext cx="479880" cy="2264760"/>
            </p14:xfrm>
          </p:contentPart>
        </mc:Choice>
        <mc:Fallback xmlns="">
          <p:pic>
            <p:nvPicPr>
              <p:cNvPr id="13" name="Ink 12">
                <a:extLst>
                  <a:ext uri="{FF2B5EF4-FFF2-40B4-BE49-F238E27FC236}">
                    <a16:creationId xmlns:a16="http://schemas.microsoft.com/office/drawing/2014/main" id="{ACBC6276-594A-CA63-A087-CB37AF247263}"/>
                  </a:ext>
                </a:extLst>
              </p:cNvPr>
              <p:cNvPicPr/>
              <p:nvPr/>
            </p:nvPicPr>
            <p:blipFill>
              <a:blip r:embed="rId9"/>
              <a:stretch>
                <a:fillRect/>
              </a:stretch>
            </p:blipFill>
            <p:spPr>
              <a:xfrm>
                <a:off x="4377498" y="1558148"/>
                <a:ext cx="497520" cy="2282400"/>
              </a:xfrm>
              <a:prstGeom prst="rect">
                <a:avLst/>
              </a:prstGeom>
            </p:spPr>
          </p:pic>
        </mc:Fallback>
      </mc:AlternateContent>
      <p:sp>
        <p:nvSpPr>
          <p:cNvPr id="15" name="TextBox 14">
            <a:extLst>
              <a:ext uri="{FF2B5EF4-FFF2-40B4-BE49-F238E27FC236}">
                <a16:creationId xmlns:a16="http://schemas.microsoft.com/office/drawing/2014/main" id="{4F6CEFA7-6B25-A414-0D46-7A6DBB0815E7}"/>
              </a:ext>
            </a:extLst>
          </p:cNvPr>
          <p:cNvSpPr txBox="1"/>
          <p:nvPr/>
        </p:nvSpPr>
        <p:spPr>
          <a:xfrm>
            <a:off x="2361476" y="3877895"/>
            <a:ext cx="1381112" cy="369332"/>
          </a:xfrm>
          <a:prstGeom prst="rect">
            <a:avLst/>
          </a:prstGeom>
          <a:noFill/>
        </p:spPr>
        <p:txBody>
          <a:bodyPr wrap="square" rtlCol="0">
            <a:spAutoFit/>
          </a:bodyPr>
          <a:lstStyle/>
          <a:p>
            <a:r>
              <a:rPr lang="en-US"/>
              <a:t>ec_1, eh_1</a:t>
            </a:r>
          </a:p>
        </p:txBody>
      </p:sp>
      <p:sp>
        <p:nvSpPr>
          <p:cNvPr id="16" name="TextBox 15">
            <a:extLst>
              <a:ext uri="{FF2B5EF4-FFF2-40B4-BE49-F238E27FC236}">
                <a16:creationId xmlns:a16="http://schemas.microsoft.com/office/drawing/2014/main" id="{B213ED19-1C1D-540F-1D14-0430966064A8}"/>
              </a:ext>
            </a:extLst>
          </p:cNvPr>
          <p:cNvSpPr txBox="1"/>
          <p:nvPr/>
        </p:nvSpPr>
        <p:spPr>
          <a:xfrm>
            <a:off x="4206978" y="1119854"/>
            <a:ext cx="838200" cy="369332"/>
          </a:xfrm>
          <a:prstGeom prst="rect">
            <a:avLst/>
          </a:prstGeom>
          <a:noFill/>
        </p:spPr>
        <p:txBody>
          <a:bodyPr wrap="square" rtlCol="0">
            <a:spAutoFit/>
          </a:bodyPr>
          <a:lstStyle/>
          <a:p>
            <a:r>
              <a:rPr lang="en-US"/>
              <a:t>eo_1</a:t>
            </a:r>
          </a:p>
        </p:txBody>
      </p:sp>
      <mc:AlternateContent xmlns:mc="http://schemas.openxmlformats.org/markup-compatibility/2006" xmlns:p14="http://schemas.microsoft.com/office/powerpoint/2010/main">
        <mc:Choice Requires="p14">
          <p:contentPart p14:bwMode="auto" r:id="rId10">
            <p14:nvContentPartPr>
              <p14:cNvPr id="17" name="Ink 16">
                <a:extLst>
                  <a:ext uri="{FF2B5EF4-FFF2-40B4-BE49-F238E27FC236}">
                    <a16:creationId xmlns:a16="http://schemas.microsoft.com/office/drawing/2014/main" id="{FC48F8E2-80D9-8D45-CC40-DA160EAA46D1}"/>
                  </a:ext>
                </a:extLst>
              </p14:cNvPr>
              <p14:cNvContentPartPr/>
              <p14:nvPr/>
            </p14:nvContentPartPr>
            <p14:xfrm>
              <a:off x="4537543" y="4232297"/>
              <a:ext cx="460800" cy="2029320"/>
            </p14:xfrm>
          </p:contentPart>
        </mc:Choice>
        <mc:Fallback xmlns="">
          <p:pic>
            <p:nvPicPr>
              <p:cNvPr id="17" name="Ink 16">
                <a:extLst>
                  <a:ext uri="{FF2B5EF4-FFF2-40B4-BE49-F238E27FC236}">
                    <a16:creationId xmlns:a16="http://schemas.microsoft.com/office/drawing/2014/main" id="{FC48F8E2-80D9-8D45-CC40-DA160EAA46D1}"/>
                  </a:ext>
                </a:extLst>
              </p:cNvPr>
              <p:cNvPicPr/>
              <p:nvPr/>
            </p:nvPicPr>
            <p:blipFill>
              <a:blip r:embed="rId11"/>
              <a:stretch>
                <a:fillRect/>
              </a:stretch>
            </p:blipFill>
            <p:spPr>
              <a:xfrm>
                <a:off x="4528903" y="4223657"/>
                <a:ext cx="478440" cy="20469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8" name="Ink 17">
                <a:extLst>
                  <a:ext uri="{FF2B5EF4-FFF2-40B4-BE49-F238E27FC236}">
                    <a16:creationId xmlns:a16="http://schemas.microsoft.com/office/drawing/2014/main" id="{B44FBB22-0B26-9D6B-6C63-75D4EBA7F595}"/>
                  </a:ext>
                </a:extLst>
              </p14:cNvPr>
              <p14:cNvContentPartPr/>
              <p14:nvPr/>
            </p14:nvContentPartPr>
            <p14:xfrm>
              <a:off x="5692783" y="4259297"/>
              <a:ext cx="284400" cy="2025000"/>
            </p14:xfrm>
          </p:contentPart>
        </mc:Choice>
        <mc:Fallback xmlns="">
          <p:pic>
            <p:nvPicPr>
              <p:cNvPr id="18" name="Ink 17">
                <a:extLst>
                  <a:ext uri="{FF2B5EF4-FFF2-40B4-BE49-F238E27FC236}">
                    <a16:creationId xmlns:a16="http://schemas.microsoft.com/office/drawing/2014/main" id="{B44FBB22-0B26-9D6B-6C63-75D4EBA7F595}"/>
                  </a:ext>
                </a:extLst>
              </p:cNvPr>
              <p:cNvPicPr/>
              <p:nvPr/>
            </p:nvPicPr>
            <p:blipFill>
              <a:blip r:embed="rId13"/>
              <a:stretch>
                <a:fillRect/>
              </a:stretch>
            </p:blipFill>
            <p:spPr>
              <a:xfrm>
                <a:off x="5684143" y="4250657"/>
                <a:ext cx="302040" cy="2042640"/>
              </a:xfrm>
              <a:prstGeom prst="rect">
                <a:avLst/>
              </a:prstGeom>
            </p:spPr>
          </p:pic>
        </mc:Fallback>
      </mc:AlternateContent>
      <p:sp>
        <p:nvSpPr>
          <p:cNvPr id="19" name="TextBox 18">
            <a:extLst>
              <a:ext uri="{FF2B5EF4-FFF2-40B4-BE49-F238E27FC236}">
                <a16:creationId xmlns:a16="http://schemas.microsoft.com/office/drawing/2014/main" id="{F79E56F3-61BD-1C9A-F833-3C3299E427F7}"/>
              </a:ext>
            </a:extLst>
          </p:cNvPr>
          <p:cNvSpPr txBox="1"/>
          <p:nvPr/>
        </p:nvSpPr>
        <p:spPr>
          <a:xfrm>
            <a:off x="4392847" y="6256675"/>
            <a:ext cx="777867" cy="369332"/>
          </a:xfrm>
          <a:prstGeom prst="rect">
            <a:avLst/>
          </a:prstGeom>
          <a:noFill/>
        </p:spPr>
        <p:txBody>
          <a:bodyPr wrap="square" rtlCol="0">
            <a:spAutoFit/>
          </a:bodyPr>
          <a:lstStyle/>
          <a:p>
            <a:r>
              <a:rPr lang="en-US"/>
              <a:t>do_1</a:t>
            </a:r>
          </a:p>
        </p:txBody>
      </p:sp>
      <p:sp>
        <p:nvSpPr>
          <p:cNvPr id="20" name="TextBox 19">
            <a:extLst>
              <a:ext uri="{FF2B5EF4-FFF2-40B4-BE49-F238E27FC236}">
                <a16:creationId xmlns:a16="http://schemas.microsoft.com/office/drawing/2014/main" id="{AE3F7FD6-BDF3-DAF7-BF2E-893A752427A2}"/>
              </a:ext>
            </a:extLst>
          </p:cNvPr>
          <p:cNvSpPr txBox="1"/>
          <p:nvPr/>
        </p:nvSpPr>
        <p:spPr>
          <a:xfrm>
            <a:off x="5633271" y="6272180"/>
            <a:ext cx="777867" cy="369332"/>
          </a:xfrm>
          <a:prstGeom prst="rect">
            <a:avLst/>
          </a:prstGeom>
          <a:noFill/>
        </p:spPr>
        <p:txBody>
          <a:bodyPr wrap="square" rtlCol="0">
            <a:spAutoFit/>
          </a:bodyPr>
          <a:lstStyle/>
          <a:p>
            <a:r>
              <a:rPr lang="en-US"/>
              <a:t>do_2</a:t>
            </a:r>
          </a:p>
        </p:txBody>
      </p:sp>
    </p:spTree>
    <p:extLst>
      <p:ext uri="{BB962C8B-B14F-4D97-AF65-F5344CB8AC3E}">
        <p14:creationId xmlns:p14="http://schemas.microsoft.com/office/powerpoint/2010/main" val="72201227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659575" y="185140"/>
            <a:ext cx="4520020" cy="461665"/>
          </a:xfrm>
          <a:prstGeom prst="rect">
            <a:avLst/>
          </a:prstGeom>
        </p:spPr>
        <p:txBody>
          <a:bodyPr wrap="none">
            <a:spAutoFit/>
          </a:bodyPr>
          <a:lstStyle/>
          <a:p>
            <a:r>
              <a:rPr lang="en-US" sz="2400" b="1" u="sng">
                <a:solidFill>
                  <a:srgbClr val="7030A0"/>
                </a:solidFill>
              </a:rPr>
              <a:t>Tensor Flow: Visualizing Networks</a:t>
            </a:r>
          </a:p>
        </p:txBody>
      </p:sp>
      <p:sp>
        <p:nvSpPr>
          <p:cNvPr id="4" name="TextBox 3">
            <a:extLst>
              <a:ext uri="{FF2B5EF4-FFF2-40B4-BE49-F238E27FC236}">
                <a16:creationId xmlns:a16="http://schemas.microsoft.com/office/drawing/2014/main" id="{1F62766F-5DD0-4A16-B412-AB8E10FE3C0F}"/>
              </a:ext>
            </a:extLst>
          </p:cNvPr>
          <p:cNvSpPr txBox="1"/>
          <p:nvPr/>
        </p:nvSpPr>
        <p:spPr>
          <a:xfrm>
            <a:off x="376059" y="1232050"/>
            <a:ext cx="7420516" cy="338554"/>
          </a:xfrm>
          <a:prstGeom prst="rect">
            <a:avLst/>
          </a:prstGeom>
          <a:noFill/>
        </p:spPr>
        <p:txBody>
          <a:bodyPr wrap="square" rtlCol="0">
            <a:spAutoFit/>
          </a:bodyPr>
          <a:lstStyle/>
          <a:p>
            <a:r>
              <a:rPr lang="en-US" sz="1600"/>
              <a:t>Can visualize, well, in tabular form, the network we’ve created via simple command,</a:t>
            </a:r>
          </a:p>
        </p:txBody>
      </p:sp>
      <p:sp>
        <p:nvSpPr>
          <p:cNvPr id="2" name="TextBox 1">
            <a:extLst>
              <a:ext uri="{FF2B5EF4-FFF2-40B4-BE49-F238E27FC236}">
                <a16:creationId xmlns:a16="http://schemas.microsoft.com/office/drawing/2014/main" id="{A1927625-42A3-59F9-27E9-98ADDAA4472A}"/>
              </a:ext>
            </a:extLst>
          </p:cNvPr>
          <p:cNvSpPr txBox="1"/>
          <p:nvPr/>
        </p:nvSpPr>
        <p:spPr>
          <a:xfrm>
            <a:off x="376059" y="1812612"/>
            <a:ext cx="1393078" cy="338554"/>
          </a:xfrm>
          <a:prstGeom prst="rect">
            <a:avLst/>
          </a:prstGeom>
          <a:noFill/>
        </p:spPr>
        <p:txBody>
          <a:bodyPr wrap="square" rtlCol="0">
            <a:spAutoFit/>
          </a:bodyPr>
          <a:lstStyle/>
          <a:p>
            <a:r>
              <a:rPr lang="en-US" sz="1600"/>
              <a:t>nn.summary()</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B6D4EB3A-FE0E-0CA6-A7BD-55D79AED6015}"/>
                  </a:ext>
                </a:extLst>
              </p14:cNvPr>
              <p14:cNvContentPartPr/>
              <p14:nvPr/>
            </p14:nvContentPartPr>
            <p14:xfrm>
              <a:off x="1897606" y="1951808"/>
              <a:ext cx="628560" cy="40680"/>
            </p14:xfrm>
          </p:contentPart>
        </mc:Choice>
        <mc:Fallback xmlns="">
          <p:pic>
            <p:nvPicPr>
              <p:cNvPr id="6" name="Ink 5">
                <a:extLst>
                  <a:ext uri="{FF2B5EF4-FFF2-40B4-BE49-F238E27FC236}">
                    <a16:creationId xmlns:a16="http://schemas.microsoft.com/office/drawing/2014/main" id="{B6D4EB3A-FE0E-0CA6-A7BD-55D79AED6015}"/>
                  </a:ext>
                </a:extLst>
              </p:cNvPr>
              <p:cNvPicPr/>
              <p:nvPr/>
            </p:nvPicPr>
            <p:blipFill>
              <a:blip r:embed="rId4"/>
              <a:stretch>
                <a:fillRect/>
              </a:stretch>
            </p:blipFill>
            <p:spPr>
              <a:xfrm>
                <a:off x="1888606" y="1942808"/>
                <a:ext cx="646200" cy="58320"/>
              </a:xfrm>
              <a:prstGeom prst="rect">
                <a:avLst/>
              </a:prstGeom>
            </p:spPr>
          </p:pic>
        </mc:Fallback>
      </mc:AlternateContent>
      <p:sp>
        <p:nvSpPr>
          <p:cNvPr id="10" name="TextBox 9">
            <a:extLst>
              <a:ext uri="{FF2B5EF4-FFF2-40B4-BE49-F238E27FC236}">
                <a16:creationId xmlns:a16="http://schemas.microsoft.com/office/drawing/2014/main" id="{61ABD313-1F97-73BC-76B1-F5DA1905BEA4}"/>
              </a:ext>
            </a:extLst>
          </p:cNvPr>
          <p:cNvSpPr txBox="1"/>
          <p:nvPr/>
        </p:nvSpPr>
        <p:spPr>
          <a:xfrm>
            <a:off x="2654636" y="1832956"/>
            <a:ext cx="5289424" cy="307777"/>
          </a:xfrm>
          <a:prstGeom prst="rect">
            <a:avLst/>
          </a:prstGeom>
          <a:noFill/>
        </p:spPr>
        <p:txBody>
          <a:bodyPr wrap="square" rtlCol="0">
            <a:spAutoFit/>
          </a:bodyPr>
          <a:lstStyle/>
          <a:p>
            <a:r>
              <a:rPr lang="en-US" sz="1400"/>
              <a:t>outputs table of network’s layers and the number of ouput nodes, </a:t>
            </a:r>
          </a:p>
        </p:txBody>
      </p:sp>
    </p:spTree>
    <p:extLst>
      <p:ext uri="{BB962C8B-B14F-4D97-AF65-F5344CB8AC3E}">
        <p14:creationId xmlns:p14="http://schemas.microsoft.com/office/powerpoint/2010/main" val="426855352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E9EEDB-059D-DDA1-A609-79622388639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7941ED5-312C-E831-0A6D-7B51EF94804F}"/>
              </a:ext>
            </a:extLst>
          </p:cNvPr>
          <p:cNvSpPr txBox="1"/>
          <p:nvPr/>
        </p:nvSpPr>
        <p:spPr>
          <a:xfrm>
            <a:off x="358017" y="1103564"/>
            <a:ext cx="7420516" cy="338554"/>
          </a:xfrm>
          <a:prstGeom prst="rect">
            <a:avLst/>
          </a:prstGeom>
          <a:noFill/>
        </p:spPr>
        <p:txBody>
          <a:bodyPr wrap="square" rtlCol="0">
            <a:spAutoFit/>
          </a:bodyPr>
          <a:lstStyle/>
          <a:p>
            <a:r>
              <a:rPr lang="en-US" sz="1600"/>
              <a:t>Here’s a simple regression network.</a:t>
            </a:r>
          </a:p>
        </p:txBody>
      </p:sp>
      <p:pic>
        <p:nvPicPr>
          <p:cNvPr id="5" name="Picture 4">
            <a:extLst>
              <a:ext uri="{FF2B5EF4-FFF2-40B4-BE49-F238E27FC236}">
                <a16:creationId xmlns:a16="http://schemas.microsoft.com/office/drawing/2014/main" id="{35046A2E-13BC-F66C-2B5C-FB034363A4D6}"/>
              </a:ext>
            </a:extLst>
          </p:cNvPr>
          <p:cNvPicPr>
            <a:picLocks noChangeAspect="1"/>
          </p:cNvPicPr>
          <p:nvPr/>
        </p:nvPicPr>
        <p:blipFill>
          <a:blip r:embed="rId3"/>
          <a:stretch>
            <a:fillRect/>
          </a:stretch>
        </p:blipFill>
        <p:spPr>
          <a:xfrm>
            <a:off x="358017" y="1689298"/>
            <a:ext cx="8398611" cy="1252674"/>
          </a:xfrm>
          <a:prstGeom prst="rect">
            <a:avLst/>
          </a:prstGeom>
        </p:spPr>
      </p:pic>
      <p:pic>
        <p:nvPicPr>
          <p:cNvPr id="6" name="Picture 5">
            <a:extLst>
              <a:ext uri="{FF2B5EF4-FFF2-40B4-BE49-F238E27FC236}">
                <a16:creationId xmlns:a16="http://schemas.microsoft.com/office/drawing/2014/main" id="{27D5484F-5791-FBC9-B909-DF5A39F0737E}"/>
              </a:ext>
            </a:extLst>
          </p:cNvPr>
          <p:cNvPicPr>
            <a:picLocks noChangeAspect="1"/>
          </p:cNvPicPr>
          <p:nvPr/>
        </p:nvPicPr>
        <p:blipFill>
          <a:blip r:embed="rId4"/>
          <a:stretch>
            <a:fillRect/>
          </a:stretch>
        </p:blipFill>
        <p:spPr>
          <a:xfrm>
            <a:off x="358017" y="3360878"/>
            <a:ext cx="4557155" cy="2819644"/>
          </a:xfrm>
          <a:prstGeom prst="rect">
            <a:avLst/>
          </a:prstGeom>
        </p:spPr>
      </p:pic>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55682C00-B577-5675-59D4-E4D91CF3FB07}"/>
                  </a:ext>
                </a:extLst>
              </p14:cNvPr>
              <p14:cNvContentPartPr/>
              <p14:nvPr/>
            </p14:nvContentPartPr>
            <p14:xfrm rot="386327">
              <a:off x="4475840" y="4115600"/>
              <a:ext cx="821685" cy="235081"/>
            </p14:xfrm>
          </p:contentPart>
        </mc:Choice>
        <mc:Fallback xmlns="">
          <p:pic>
            <p:nvPicPr>
              <p:cNvPr id="9" name="Ink 8">
                <a:extLst>
                  <a:ext uri="{FF2B5EF4-FFF2-40B4-BE49-F238E27FC236}">
                    <a16:creationId xmlns:a16="http://schemas.microsoft.com/office/drawing/2014/main" id="{55682C00-B577-5675-59D4-E4D91CF3FB07}"/>
                  </a:ext>
                </a:extLst>
              </p:cNvPr>
              <p:cNvPicPr/>
              <p:nvPr/>
            </p:nvPicPr>
            <p:blipFill>
              <a:blip r:embed="rId6"/>
              <a:stretch>
                <a:fillRect/>
              </a:stretch>
            </p:blipFill>
            <p:spPr>
              <a:xfrm rot="386327">
                <a:off x="4466838" y="4106586"/>
                <a:ext cx="839329" cy="252748"/>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0" name="Ink 9">
                <a:extLst>
                  <a:ext uri="{FF2B5EF4-FFF2-40B4-BE49-F238E27FC236}">
                    <a16:creationId xmlns:a16="http://schemas.microsoft.com/office/drawing/2014/main" id="{F9D57540-7B46-7816-0987-BE09CC02C867}"/>
                  </a:ext>
                </a:extLst>
              </p14:cNvPr>
              <p14:cNvContentPartPr/>
              <p14:nvPr/>
            </p14:nvContentPartPr>
            <p14:xfrm rot="21156339">
              <a:off x="4514893" y="4489361"/>
              <a:ext cx="970797" cy="88920"/>
            </p14:xfrm>
          </p:contentPart>
        </mc:Choice>
        <mc:Fallback xmlns="">
          <p:pic>
            <p:nvPicPr>
              <p:cNvPr id="10" name="Ink 9">
                <a:extLst>
                  <a:ext uri="{FF2B5EF4-FFF2-40B4-BE49-F238E27FC236}">
                    <a16:creationId xmlns:a16="http://schemas.microsoft.com/office/drawing/2014/main" id="{F9D57540-7B46-7816-0987-BE09CC02C867}"/>
                  </a:ext>
                </a:extLst>
              </p:cNvPr>
              <p:cNvPicPr/>
              <p:nvPr/>
            </p:nvPicPr>
            <p:blipFill>
              <a:blip r:embed="rId8"/>
              <a:stretch>
                <a:fillRect/>
              </a:stretch>
            </p:blipFill>
            <p:spPr>
              <a:xfrm rot="21156339">
                <a:off x="4505891" y="4480361"/>
                <a:ext cx="988441"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6" name="Ink 15">
                <a:extLst>
                  <a:ext uri="{FF2B5EF4-FFF2-40B4-BE49-F238E27FC236}">
                    <a16:creationId xmlns:a16="http://schemas.microsoft.com/office/drawing/2014/main" id="{23BE3993-1370-FC19-BE9E-0AF2E795E4C5}"/>
                  </a:ext>
                </a:extLst>
              </p14:cNvPr>
              <p14:cNvContentPartPr/>
              <p14:nvPr/>
            </p14:nvContentPartPr>
            <p14:xfrm>
              <a:off x="4554999" y="4864708"/>
              <a:ext cx="804600" cy="88920"/>
            </p14:xfrm>
          </p:contentPart>
        </mc:Choice>
        <mc:Fallback xmlns="">
          <p:pic>
            <p:nvPicPr>
              <p:cNvPr id="16" name="Ink 15">
                <a:extLst>
                  <a:ext uri="{FF2B5EF4-FFF2-40B4-BE49-F238E27FC236}">
                    <a16:creationId xmlns:a16="http://schemas.microsoft.com/office/drawing/2014/main" id="{23BE3993-1370-FC19-BE9E-0AF2E795E4C5}"/>
                  </a:ext>
                </a:extLst>
              </p:cNvPr>
              <p:cNvPicPr/>
              <p:nvPr/>
            </p:nvPicPr>
            <p:blipFill>
              <a:blip r:embed="rId10"/>
              <a:stretch>
                <a:fillRect/>
              </a:stretch>
            </p:blipFill>
            <p:spPr>
              <a:xfrm>
                <a:off x="4545999" y="4855744"/>
                <a:ext cx="822240" cy="106489"/>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7" name="Ink 16">
                <a:extLst>
                  <a:ext uri="{FF2B5EF4-FFF2-40B4-BE49-F238E27FC236}">
                    <a16:creationId xmlns:a16="http://schemas.microsoft.com/office/drawing/2014/main" id="{498C52FA-57BA-14A6-AC40-C12412E739A0}"/>
                  </a:ext>
                </a:extLst>
              </p14:cNvPr>
              <p14:cNvContentPartPr/>
              <p14:nvPr/>
            </p14:nvContentPartPr>
            <p14:xfrm>
              <a:off x="4553695" y="5177956"/>
              <a:ext cx="992160" cy="110880"/>
            </p14:xfrm>
          </p:contentPart>
        </mc:Choice>
        <mc:Fallback xmlns="">
          <p:pic>
            <p:nvPicPr>
              <p:cNvPr id="17" name="Ink 16">
                <a:extLst>
                  <a:ext uri="{FF2B5EF4-FFF2-40B4-BE49-F238E27FC236}">
                    <a16:creationId xmlns:a16="http://schemas.microsoft.com/office/drawing/2014/main" id="{498C52FA-57BA-14A6-AC40-C12412E739A0}"/>
                  </a:ext>
                </a:extLst>
              </p:cNvPr>
              <p:cNvPicPr/>
              <p:nvPr/>
            </p:nvPicPr>
            <p:blipFill>
              <a:blip r:embed="rId12"/>
              <a:stretch>
                <a:fillRect/>
              </a:stretch>
            </p:blipFill>
            <p:spPr>
              <a:xfrm>
                <a:off x="4544695" y="5168956"/>
                <a:ext cx="1009800" cy="128520"/>
              </a:xfrm>
              <a:prstGeom prst="rect">
                <a:avLst/>
              </a:prstGeom>
            </p:spPr>
          </p:pic>
        </mc:Fallback>
      </mc:AlternateContent>
      <p:sp>
        <p:nvSpPr>
          <p:cNvPr id="18" name="TextBox 17">
            <a:extLst>
              <a:ext uri="{FF2B5EF4-FFF2-40B4-BE49-F238E27FC236}">
                <a16:creationId xmlns:a16="http://schemas.microsoft.com/office/drawing/2014/main" id="{2101BED9-D1E2-8E0C-1CAA-FF1566D55E8F}"/>
              </a:ext>
            </a:extLst>
          </p:cNvPr>
          <p:cNvSpPr txBox="1"/>
          <p:nvPr/>
        </p:nvSpPr>
        <p:spPr>
          <a:xfrm>
            <a:off x="5388264" y="3936257"/>
            <a:ext cx="2370198" cy="307061"/>
          </a:xfrm>
          <a:prstGeom prst="rect">
            <a:avLst/>
          </a:prstGeom>
          <a:noFill/>
        </p:spPr>
        <p:txBody>
          <a:bodyPr wrap="square" rtlCol="0">
            <a:spAutoFit/>
          </a:bodyPr>
          <a:lstStyle/>
          <a:p>
            <a:r>
              <a:rPr lang="en-US" sz="1400"/>
              <a:t>input has no weights, biases.</a:t>
            </a:r>
          </a:p>
        </p:txBody>
      </p:sp>
      <p:sp>
        <p:nvSpPr>
          <p:cNvPr id="20" name="TextBox 19">
            <a:extLst>
              <a:ext uri="{FF2B5EF4-FFF2-40B4-BE49-F238E27FC236}">
                <a16:creationId xmlns:a16="http://schemas.microsoft.com/office/drawing/2014/main" id="{A6E31C8D-FFBC-DCDC-1705-E2DF3BBBAD98}"/>
              </a:ext>
            </a:extLst>
          </p:cNvPr>
          <p:cNvSpPr txBox="1"/>
          <p:nvPr/>
        </p:nvSpPr>
        <p:spPr>
          <a:xfrm>
            <a:off x="5545855" y="4340391"/>
            <a:ext cx="2370198" cy="307061"/>
          </a:xfrm>
          <a:prstGeom prst="rect">
            <a:avLst/>
          </a:prstGeom>
          <a:noFill/>
        </p:spPr>
        <p:txBody>
          <a:bodyPr wrap="square" rtlCol="0">
            <a:spAutoFit/>
          </a:bodyPr>
          <a:lstStyle/>
          <a:p>
            <a:r>
              <a:rPr lang="en-US" sz="1400"/>
              <a:t>10 weights and 10 biases.</a:t>
            </a:r>
          </a:p>
        </p:txBody>
      </p:sp>
      <p:sp>
        <p:nvSpPr>
          <p:cNvPr id="22" name="TextBox 21">
            <a:extLst>
              <a:ext uri="{FF2B5EF4-FFF2-40B4-BE49-F238E27FC236}">
                <a16:creationId xmlns:a16="http://schemas.microsoft.com/office/drawing/2014/main" id="{F632554A-9B65-E3CC-2393-FA2ECC2074D5}"/>
              </a:ext>
            </a:extLst>
          </p:cNvPr>
          <p:cNvSpPr txBox="1"/>
          <p:nvPr/>
        </p:nvSpPr>
        <p:spPr>
          <a:xfrm>
            <a:off x="5447206" y="4780893"/>
            <a:ext cx="3116513" cy="307777"/>
          </a:xfrm>
          <a:prstGeom prst="rect">
            <a:avLst/>
          </a:prstGeom>
          <a:noFill/>
        </p:spPr>
        <p:txBody>
          <a:bodyPr wrap="square" rtlCol="0">
            <a:spAutoFit/>
          </a:bodyPr>
          <a:lstStyle/>
          <a:p>
            <a:r>
              <a:rPr lang="en-US" sz="1400"/>
              <a:t>10</a:t>
            </a:r>
            <a:r>
              <a:rPr lang="en-US" sz="1400">
                <a:latin typeface="Calibri" panose="020F0502020204030204" pitchFamily="34" charset="0"/>
                <a:ea typeface="Calibri" panose="020F0502020204030204" pitchFamily="34" charset="0"/>
                <a:cs typeface="Calibri" panose="020F0502020204030204" pitchFamily="34" charset="0"/>
              </a:rPr>
              <a:t>×10 = 100 weights and 10 biases.</a:t>
            </a:r>
            <a:endParaRPr lang="en-US" sz="1400"/>
          </a:p>
        </p:txBody>
      </p:sp>
      <p:sp>
        <p:nvSpPr>
          <p:cNvPr id="23" name="TextBox 22">
            <a:extLst>
              <a:ext uri="{FF2B5EF4-FFF2-40B4-BE49-F238E27FC236}">
                <a16:creationId xmlns:a16="http://schemas.microsoft.com/office/drawing/2014/main" id="{FDB5AADC-A09F-B726-FF37-9AE9AE026BEA}"/>
              </a:ext>
            </a:extLst>
          </p:cNvPr>
          <p:cNvSpPr txBox="1"/>
          <p:nvPr/>
        </p:nvSpPr>
        <p:spPr>
          <a:xfrm>
            <a:off x="5688530" y="5135305"/>
            <a:ext cx="2370198" cy="307061"/>
          </a:xfrm>
          <a:prstGeom prst="rect">
            <a:avLst/>
          </a:prstGeom>
          <a:noFill/>
        </p:spPr>
        <p:txBody>
          <a:bodyPr wrap="square" rtlCol="0">
            <a:spAutoFit/>
          </a:bodyPr>
          <a:lstStyle/>
          <a:p>
            <a:r>
              <a:rPr lang="en-US" sz="1400"/>
              <a:t>10 weights and 1 bias. </a:t>
            </a:r>
          </a:p>
        </p:txBody>
      </p:sp>
      <p:sp>
        <p:nvSpPr>
          <p:cNvPr id="24" name="Rectangle 23">
            <a:extLst>
              <a:ext uri="{FF2B5EF4-FFF2-40B4-BE49-F238E27FC236}">
                <a16:creationId xmlns:a16="http://schemas.microsoft.com/office/drawing/2014/main" id="{8B4A52E0-A6FF-262C-80F5-535FC307C0EF}"/>
              </a:ext>
            </a:extLst>
          </p:cNvPr>
          <p:cNvSpPr/>
          <p:nvPr/>
        </p:nvSpPr>
        <p:spPr>
          <a:xfrm>
            <a:off x="3659575" y="185140"/>
            <a:ext cx="4520020" cy="461665"/>
          </a:xfrm>
          <a:prstGeom prst="rect">
            <a:avLst/>
          </a:prstGeom>
        </p:spPr>
        <p:txBody>
          <a:bodyPr wrap="none">
            <a:spAutoFit/>
          </a:bodyPr>
          <a:lstStyle/>
          <a:p>
            <a:r>
              <a:rPr lang="en-US" sz="2400" b="1" u="sng">
                <a:solidFill>
                  <a:srgbClr val="7030A0"/>
                </a:solidFill>
              </a:rPr>
              <a:t>Tensor Flow: Visualizing Networks</a:t>
            </a:r>
          </a:p>
        </p:txBody>
      </p:sp>
    </p:spTree>
    <p:extLst>
      <p:ext uri="{BB962C8B-B14F-4D97-AF65-F5344CB8AC3E}">
        <p14:creationId xmlns:p14="http://schemas.microsoft.com/office/powerpoint/2010/main" val="56906041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6CA64A-9252-12DD-6D19-707E8EFDCED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BF139CB-46DA-D621-09BD-8831E99D78E1}"/>
              </a:ext>
            </a:extLst>
          </p:cNvPr>
          <p:cNvSpPr txBox="1"/>
          <p:nvPr/>
        </p:nvSpPr>
        <p:spPr>
          <a:xfrm>
            <a:off x="314408" y="730621"/>
            <a:ext cx="2499881" cy="338554"/>
          </a:xfrm>
          <a:prstGeom prst="rect">
            <a:avLst/>
          </a:prstGeom>
          <a:noFill/>
        </p:spPr>
        <p:txBody>
          <a:bodyPr wrap="square" rtlCol="0">
            <a:spAutoFit/>
          </a:bodyPr>
          <a:lstStyle/>
          <a:p>
            <a:r>
              <a:rPr lang="en-US" sz="1600"/>
              <a:t>Here’s a CNN.</a:t>
            </a:r>
          </a:p>
        </p:txBody>
      </p:sp>
      <mc:AlternateContent xmlns:mc="http://schemas.openxmlformats.org/markup-compatibility/2006" xmlns:p14="http://schemas.microsoft.com/office/powerpoint/2010/main">
        <mc:Choice Requires="p14">
          <p:contentPart p14:bwMode="auto" r:id="rId3">
            <p14:nvContentPartPr>
              <p14:cNvPr id="11" name="Ink 10">
                <a:extLst>
                  <a:ext uri="{FF2B5EF4-FFF2-40B4-BE49-F238E27FC236}">
                    <a16:creationId xmlns:a16="http://schemas.microsoft.com/office/drawing/2014/main" id="{ABBB65E7-3E8C-336C-709C-E63C232B632A}"/>
                  </a:ext>
                </a:extLst>
              </p14:cNvPr>
              <p14:cNvContentPartPr/>
              <p14:nvPr/>
            </p14:nvContentPartPr>
            <p14:xfrm rot="21218440">
              <a:off x="5288365" y="3387274"/>
              <a:ext cx="538560" cy="154080"/>
            </p14:xfrm>
          </p:contentPart>
        </mc:Choice>
        <mc:Fallback xmlns="">
          <p:pic>
            <p:nvPicPr>
              <p:cNvPr id="11" name="Ink 10">
                <a:extLst>
                  <a:ext uri="{FF2B5EF4-FFF2-40B4-BE49-F238E27FC236}">
                    <a16:creationId xmlns:a16="http://schemas.microsoft.com/office/drawing/2014/main" id="{ABBB65E7-3E8C-336C-709C-E63C232B632A}"/>
                  </a:ext>
                </a:extLst>
              </p:cNvPr>
              <p:cNvPicPr/>
              <p:nvPr/>
            </p:nvPicPr>
            <p:blipFill>
              <a:blip r:embed="rId4"/>
              <a:stretch>
                <a:fillRect/>
              </a:stretch>
            </p:blipFill>
            <p:spPr>
              <a:xfrm rot="21218440">
                <a:off x="5279365" y="3378274"/>
                <a:ext cx="55620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3" name="Ink 12">
                <a:extLst>
                  <a:ext uri="{FF2B5EF4-FFF2-40B4-BE49-F238E27FC236}">
                    <a16:creationId xmlns:a16="http://schemas.microsoft.com/office/drawing/2014/main" id="{0F84624F-E548-5B99-2B54-6A6EC5B4B367}"/>
                  </a:ext>
                </a:extLst>
              </p14:cNvPr>
              <p14:cNvContentPartPr/>
              <p14:nvPr/>
            </p14:nvContentPartPr>
            <p14:xfrm rot="10334044">
              <a:off x="5329360" y="4843364"/>
              <a:ext cx="804600" cy="88920"/>
            </p14:xfrm>
          </p:contentPart>
        </mc:Choice>
        <mc:Fallback xmlns="">
          <p:pic>
            <p:nvPicPr>
              <p:cNvPr id="13" name="Ink 12">
                <a:extLst>
                  <a:ext uri="{FF2B5EF4-FFF2-40B4-BE49-F238E27FC236}">
                    <a16:creationId xmlns:a16="http://schemas.microsoft.com/office/drawing/2014/main" id="{0F84624F-E548-5B99-2B54-6A6EC5B4B367}"/>
                  </a:ext>
                </a:extLst>
              </p:cNvPr>
              <p:cNvPicPr/>
              <p:nvPr/>
            </p:nvPicPr>
            <p:blipFill>
              <a:blip r:embed="rId6"/>
              <a:stretch>
                <a:fillRect/>
              </a:stretch>
            </p:blipFill>
            <p:spPr>
              <a:xfrm rot="10334044">
                <a:off x="5320360" y="4834400"/>
                <a:ext cx="822240" cy="106489"/>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4" name="Ink 13">
                <a:extLst>
                  <a:ext uri="{FF2B5EF4-FFF2-40B4-BE49-F238E27FC236}">
                    <a16:creationId xmlns:a16="http://schemas.microsoft.com/office/drawing/2014/main" id="{57FD9234-5C7E-BC20-BB0C-32F68F929E26}"/>
                  </a:ext>
                </a:extLst>
              </p14:cNvPr>
              <p14:cNvContentPartPr/>
              <p14:nvPr/>
            </p14:nvContentPartPr>
            <p14:xfrm rot="11012200">
              <a:off x="5313241" y="5213263"/>
              <a:ext cx="907771" cy="101449"/>
            </p14:xfrm>
          </p:contentPart>
        </mc:Choice>
        <mc:Fallback xmlns="">
          <p:pic>
            <p:nvPicPr>
              <p:cNvPr id="14" name="Ink 13">
                <a:extLst>
                  <a:ext uri="{FF2B5EF4-FFF2-40B4-BE49-F238E27FC236}">
                    <a16:creationId xmlns:a16="http://schemas.microsoft.com/office/drawing/2014/main" id="{57FD9234-5C7E-BC20-BB0C-32F68F929E26}"/>
                  </a:ext>
                </a:extLst>
              </p:cNvPr>
              <p:cNvPicPr/>
              <p:nvPr/>
            </p:nvPicPr>
            <p:blipFill>
              <a:blip r:embed="rId8"/>
              <a:stretch>
                <a:fillRect/>
              </a:stretch>
            </p:blipFill>
            <p:spPr>
              <a:xfrm rot="11012200">
                <a:off x="5304242" y="5204269"/>
                <a:ext cx="925408" cy="119077"/>
              </a:xfrm>
              <a:prstGeom prst="rect">
                <a:avLst/>
              </a:prstGeom>
            </p:spPr>
          </p:pic>
        </mc:Fallback>
      </mc:AlternateContent>
      <p:sp>
        <p:nvSpPr>
          <p:cNvPr id="15" name="TextBox 14">
            <a:extLst>
              <a:ext uri="{FF2B5EF4-FFF2-40B4-BE49-F238E27FC236}">
                <a16:creationId xmlns:a16="http://schemas.microsoft.com/office/drawing/2014/main" id="{A4FDA046-F431-13B0-8FC1-3FE599F1BDA9}"/>
              </a:ext>
            </a:extLst>
          </p:cNvPr>
          <p:cNvSpPr txBox="1"/>
          <p:nvPr/>
        </p:nvSpPr>
        <p:spPr>
          <a:xfrm>
            <a:off x="5925460" y="3151286"/>
            <a:ext cx="2661265" cy="307777"/>
          </a:xfrm>
          <a:prstGeom prst="rect">
            <a:avLst/>
          </a:prstGeom>
          <a:noFill/>
        </p:spPr>
        <p:txBody>
          <a:bodyPr wrap="square" rtlCol="0">
            <a:spAutoFit/>
          </a:bodyPr>
          <a:lstStyle/>
          <a:p>
            <a:r>
              <a:rPr lang="en-US" sz="1400"/>
              <a:t>Input image is color and 224*224.</a:t>
            </a:r>
          </a:p>
        </p:txBody>
      </p:sp>
      <p:sp>
        <p:nvSpPr>
          <p:cNvPr id="19" name="TextBox 18">
            <a:extLst>
              <a:ext uri="{FF2B5EF4-FFF2-40B4-BE49-F238E27FC236}">
                <a16:creationId xmlns:a16="http://schemas.microsoft.com/office/drawing/2014/main" id="{FA797225-C3D9-8A5B-F95E-E942748099D1}"/>
              </a:ext>
            </a:extLst>
          </p:cNvPr>
          <p:cNvSpPr txBox="1"/>
          <p:nvPr/>
        </p:nvSpPr>
        <p:spPr>
          <a:xfrm>
            <a:off x="5925458" y="3884748"/>
            <a:ext cx="6018891" cy="738664"/>
          </a:xfrm>
          <a:prstGeom prst="rect">
            <a:avLst/>
          </a:prstGeom>
          <a:noFill/>
        </p:spPr>
        <p:txBody>
          <a:bodyPr wrap="square" rtlCol="0">
            <a:spAutoFit/>
          </a:bodyPr>
          <a:lstStyle/>
          <a:p>
            <a:r>
              <a:rPr lang="en-US" sz="1400"/>
              <a:t>Each filter will feed 3*size(Filter) + 1 = 3*64 + 1 = 193 weights and biases into the size(F) = 217</a:t>
            </a:r>
            <a:r>
              <a:rPr lang="en-US" sz="1400" baseline="30000"/>
              <a:t>2</a:t>
            </a:r>
            <a:r>
              <a:rPr lang="en-US" sz="1400"/>
              <a:t> cells/neurons in the feature map.  There are two filters, so two features maps, so a total of 2*size(F) = 2*217</a:t>
            </a:r>
            <a:r>
              <a:rPr lang="en-US" sz="1400" baseline="30000"/>
              <a:t>2</a:t>
            </a:r>
            <a:r>
              <a:rPr lang="en-US" sz="1400"/>
              <a:t> neurons and 386 weights, biases.  </a:t>
            </a:r>
          </a:p>
        </p:txBody>
      </p:sp>
      <p:sp>
        <p:nvSpPr>
          <p:cNvPr id="21" name="TextBox 20">
            <a:extLst>
              <a:ext uri="{FF2B5EF4-FFF2-40B4-BE49-F238E27FC236}">
                <a16:creationId xmlns:a16="http://schemas.microsoft.com/office/drawing/2014/main" id="{8B99C08E-48CE-6F92-F947-826F957BC155}"/>
              </a:ext>
            </a:extLst>
          </p:cNvPr>
          <p:cNvSpPr txBox="1"/>
          <p:nvPr/>
        </p:nvSpPr>
        <p:spPr>
          <a:xfrm>
            <a:off x="6223277" y="4745095"/>
            <a:ext cx="4524899" cy="307777"/>
          </a:xfrm>
          <a:prstGeom prst="rect">
            <a:avLst/>
          </a:prstGeom>
          <a:noFill/>
        </p:spPr>
        <p:txBody>
          <a:bodyPr wrap="square" rtlCol="0">
            <a:spAutoFit/>
          </a:bodyPr>
          <a:lstStyle/>
          <a:p>
            <a:r>
              <a:rPr lang="en-US" sz="1400"/>
              <a:t>Max pooling reduces us to 2*size(P) = 2*214</a:t>
            </a:r>
            <a:r>
              <a:rPr lang="en-US" sz="1400" baseline="30000"/>
              <a:t>2</a:t>
            </a:r>
            <a:r>
              <a:rPr lang="en-US" sz="1400"/>
              <a:t> neurons now.  </a:t>
            </a:r>
          </a:p>
        </p:txBody>
      </p:sp>
      <p:sp>
        <p:nvSpPr>
          <p:cNvPr id="25" name="TextBox 24">
            <a:extLst>
              <a:ext uri="{FF2B5EF4-FFF2-40B4-BE49-F238E27FC236}">
                <a16:creationId xmlns:a16="http://schemas.microsoft.com/office/drawing/2014/main" id="{A24B16C2-F409-26C2-2175-F4C52ECF0AC5}"/>
              </a:ext>
            </a:extLst>
          </p:cNvPr>
          <p:cNvSpPr txBox="1"/>
          <p:nvPr/>
        </p:nvSpPr>
        <p:spPr>
          <a:xfrm>
            <a:off x="6285977" y="5194006"/>
            <a:ext cx="4524899" cy="307777"/>
          </a:xfrm>
          <a:prstGeom prst="rect">
            <a:avLst/>
          </a:prstGeom>
          <a:noFill/>
        </p:spPr>
        <p:txBody>
          <a:bodyPr wrap="square" rtlCol="0">
            <a:spAutoFit/>
          </a:bodyPr>
          <a:lstStyle/>
          <a:p>
            <a:r>
              <a:rPr lang="en-US" sz="1400"/>
              <a:t>Flattening just stretches all 2*214</a:t>
            </a:r>
            <a:r>
              <a:rPr lang="en-US" sz="1400" baseline="30000"/>
              <a:t>2</a:t>
            </a:r>
            <a:r>
              <a:rPr lang="en-US" sz="1400"/>
              <a:t> neurons out in a row.</a:t>
            </a:r>
          </a:p>
        </p:txBody>
      </p:sp>
      <p:pic>
        <p:nvPicPr>
          <p:cNvPr id="5" name="Picture 4">
            <a:extLst>
              <a:ext uri="{FF2B5EF4-FFF2-40B4-BE49-F238E27FC236}">
                <a16:creationId xmlns:a16="http://schemas.microsoft.com/office/drawing/2014/main" id="{D7A5618F-371E-664B-D080-3DFDA5927457}"/>
              </a:ext>
            </a:extLst>
          </p:cNvPr>
          <p:cNvPicPr>
            <a:picLocks noChangeAspect="1"/>
          </p:cNvPicPr>
          <p:nvPr/>
        </p:nvPicPr>
        <p:blipFill>
          <a:blip r:embed="rId9"/>
          <a:stretch>
            <a:fillRect/>
          </a:stretch>
        </p:blipFill>
        <p:spPr>
          <a:xfrm>
            <a:off x="380302" y="2833750"/>
            <a:ext cx="4867974" cy="3445242"/>
          </a:xfrm>
          <a:prstGeom prst="rect">
            <a:avLst/>
          </a:prstGeom>
        </p:spPr>
      </p:pic>
      <p:pic>
        <p:nvPicPr>
          <p:cNvPr id="9" name="Picture 8">
            <a:extLst>
              <a:ext uri="{FF2B5EF4-FFF2-40B4-BE49-F238E27FC236}">
                <a16:creationId xmlns:a16="http://schemas.microsoft.com/office/drawing/2014/main" id="{B0DFB5C1-4496-7B9F-8217-1E13018C9388}"/>
              </a:ext>
            </a:extLst>
          </p:cNvPr>
          <p:cNvPicPr>
            <a:picLocks noChangeAspect="1"/>
          </p:cNvPicPr>
          <p:nvPr/>
        </p:nvPicPr>
        <p:blipFill>
          <a:blip r:embed="rId10"/>
          <a:stretch>
            <a:fillRect/>
          </a:stretch>
        </p:blipFill>
        <p:spPr>
          <a:xfrm>
            <a:off x="380302" y="1172855"/>
            <a:ext cx="8925624" cy="1390337"/>
          </a:xfrm>
          <a:prstGeom prst="rect">
            <a:avLst/>
          </a:prstGeom>
        </p:spPr>
      </p:pic>
      <p:sp>
        <p:nvSpPr>
          <p:cNvPr id="17" name="TextBox 16">
            <a:extLst>
              <a:ext uri="{FF2B5EF4-FFF2-40B4-BE49-F238E27FC236}">
                <a16:creationId xmlns:a16="http://schemas.microsoft.com/office/drawing/2014/main" id="{A0D1C646-773E-5B02-E1CC-E26008937162}"/>
              </a:ext>
            </a:extLst>
          </p:cNvPr>
          <p:cNvSpPr txBox="1"/>
          <p:nvPr/>
        </p:nvSpPr>
        <p:spPr>
          <a:xfrm>
            <a:off x="5925460" y="3513619"/>
            <a:ext cx="3551961" cy="307777"/>
          </a:xfrm>
          <a:prstGeom prst="rect">
            <a:avLst/>
          </a:prstGeom>
          <a:noFill/>
        </p:spPr>
        <p:txBody>
          <a:bodyPr wrap="square" rtlCol="0">
            <a:spAutoFit/>
          </a:bodyPr>
          <a:lstStyle/>
          <a:p>
            <a:r>
              <a:rPr lang="en-US" sz="1400"/>
              <a:t>Augmentation introduces no weights, biases.</a:t>
            </a:r>
          </a:p>
        </p:txBody>
      </p:sp>
      <mc:AlternateContent xmlns:mc="http://schemas.openxmlformats.org/markup-compatibility/2006" xmlns:p14="http://schemas.microsoft.com/office/powerpoint/2010/main">
        <mc:Choice Requires="p14">
          <p:contentPart p14:bwMode="auto" r:id="rId11">
            <p14:nvContentPartPr>
              <p14:cNvPr id="2" name="Ink 1">
                <a:extLst>
                  <a:ext uri="{FF2B5EF4-FFF2-40B4-BE49-F238E27FC236}">
                    <a16:creationId xmlns:a16="http://schemas.microsoft.com/office/drawing/2014/main" id="{D0C5EAEF-28C3-8CE0-BAC2-9A8B0F2FFA42}"/>
                  </a:ext>
                </a:extLst>
              </p14:cNvPr>
              <p14:cNvContentPartPr/>
              <p14:nvPr/>
            </p14:nvContentPartPr>
            <p14:xfrm>
              <a:off x="5308227" y="3701819"/>
              <a:ext cx="557280" cy="340200"/>
            </p14:xfrm>
          </p:contentPart>
        </mc:Choice>
        <mc:Fallback xmlns="">
          <p:pic>
            <p:nvPicPr>
              <p:cNvPr id="2" name="Ink 1">
                <a:extLst>
                  <a:ext uri="{FF2B5EF4-FFF2-40B4-BE49-F238E27FC236}">
                    <a16:creationId xmlns:a16="http://schemas.microsoft.com/office/drawing/2014/main" id="{D0C5EAEF-28C3-8CE0-BAC2-9A8B0F2FFA42}"/>
                  </a:ext>
                </a:extLst>
              </p:cNvPr>
              <p:cNvPicPr/>
              <p:nvPr/>
            </p:nvPicPr>
            <p:blipFill>
              <a:blip r:embed="rId12"/>
              <a:stretch>
                <a:fillRect/>
              </a:stretch>
            </p:blipFill>
            <p:spPr>
              <a:xfrm>
                <a:off x="5299587" y="3692819"/>
                <a:ext cx="574920" cy="3578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6" name="Ink 5">
                <a:extLst>
                  <a:ext uri="{FF2B5EF4-FFF2-40B4-BE49-F238E27FC236}">
                    <a16:creationId xmlns:a16="http://schemas.microsoft.com/office/drawing/2014/main" id="{ADFDA979-003B-CA9E-4F27-7A607A185C7E}"/>
                  </a:ext>
                </a:extLst>
              </p14:cNvPr>
              <p14:cNvContentPartPr/>
              <p14:nvPr/>
            </p14:nvContentPartPr>
            <p14:xfrm>
              <a:off x="5343121" y="4194759"/>
              <a:ext cx="493200" cy="459968"/>
            </p14:xfrm>
          </p:contentPart>
        </mc:Choice>
        <mc:Fallback xmlns="">
          <p:pic>
            <p:nvPicPr>
              <p:cNvPr id="6" name="Ink 5">
                <a:extLst>
                  <a:ext uri="{FF2B5EF4-FFF2-40B4-BE49-F238E27FC236}">
                    <a16:creationId xmlns:a16="http://schemas.microsoft.com/office/drawing/2014/main" id="{ADFDA979-003B-CA9E-4F27-7A607A185C7E}"/>
                  </a:ext>
                </a:extLst>
              </p:cNvPr>
              <p:cNvPicPr/>
              <p:nvPr/>
            </p:nvPicPr>
            <p:blipFill>
              <a:blip r:embed="rId14"/>
              <a:stretch>
                <a:fillRect/>
              </a:stretch>
            </p:blipFill>
            <p:spPr>
              <a:xfrm>
                <a:off x="5334481" y="4186121"/>
                <a:ext cx="510840" cy="477604"/>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7" name="Ink 6">
                <a:extLst>
                  <a:ext uri="{FF2B5EF4-FFF2-40B4-BE49-F238E27FC236}">
                    <a16:creationId xmlns:a16="http://schemas.microsoft.com/office/drawing/2014/main" id="{A13291CC-4FFF-D673-080A-A489EC4CA1B5}"/>
                  </a:ext>
                </a:extLst>
              </p14:cNvPr>
              <p14:cNvContentPartPr/>
              <p14:nvPr/>
            </p14:nvContentPartPr>
            <p14:xfrm>
              <a:off x="5369365" y="5499285"/>
              <a:ext cx="376560" cy="362520"/>
            </p14:xfrm>
          </p:contentPart>
        </mc:Choice>
        <mc:Fallback xmlns="">
          <p:pic>
            <p:nvPicPr>
              <p:cNvPr id="7" name="Ink 6">
                <a:extLst>
                  <a:ext uri="{FF2B5EF4-FFF2-40B4-BE49-F238E27FC236}">
                    <a16:creationId xmlns:a16="http://schemas.microsoft.com/office/drawing/2014/main" id="{A13291CC-4FFF-D673-080A-A489EC4CA1B5}"/>
                  </a:ext>
                </a:extLst>
              </p:cNvPr>
              <p:cNvPicPr/>
              <p:nvPr/>
            </p:nvPicPr>
            <p:blipFill>
              <a:blip r:embed="rId16"/>
              <a:stretch>
                <a:fillRect/>
              </a:stretch>
            </p:blipFill>
            <p:spPr>
              <a:xfrm>
                <a:off x="5360365" y="5490645"/>
                <a:ext cx="394200" cy="380160"/>
              </a:xfrm>
              <a:prstGeom prst="rect">
                <a:avLst/>
              </a:prstGeom>
            </p:spPr>
          </p:pic>
        </mc:Fallback>
      </mc:AlternateContent>
      <p:sp>
        <p:nvSpPr>
          <p:cNvPr id="8" name="TextBox 7">
            <a:extLst>
              <a:ext uri="{FF2B5EF4-FFF2-40B4-BE49-F238E27FC236}">
                <a16:creationId xmlns:a16="http://schemas.microsoft.com/office/drawing/2014/main" id="{15F25602-7069-79FC-9437-C50A2746C174}"/>
              </a:ext>
            </a:extLst>
          </p:cNvPr>
          <p:cNvSpPr txBox="1"/>
          <p:nvPr/>
        </p:nvSpPr>
        <p:spPr>
          <a:xfrm>
            <a:off x="5833802" y="5618220"/>
            <a:ext cx="6018891" cy="523220"/>
          </a:xfrm>
          <a:prstGeom prst="rect">
            <a:avLst/>
          </a:prstGeom>
          <a:noFill/>
        </p:spPr>
        <p:txBody>
          <a:bodyPr wrap="square" rtlCol="0">
            <a:spAutoFit/>
          </a:bodyPr>
          <a:lstStyle/>
          <a:p>
            <a:r>
              <a:rPr lang="en-US" sz="1400"/>
              <a:t>Now we densely connect these 2*214</a:t>
            </a:r>
            <a:r>
              <a:rPr lang="en-US" sz="1400" baseline="30000"/>
              <a:t>2</a:t>
            </a:r>
            <a:r>
              <a:rPr lang="en-US" sz="1400"/>
              <a:t> neurons to 5 outputs and into a softmax.  This corresponds to (2*214</a:t>
            </a:r>
            <a:r>
              <a:rPr lang="en-US" sz="1400" baseline="30000"/>
              <a:t>2</a:t>
            </a:r>
            <a:r>
              <a:rPr lang="en-US" sz="1400"/>
              <a:t>)*5 + 5 = 457965 weights and biases.   </a:t>
            </a:r>
          </a:p>
        </p:txBody>
      </p:sp>
      <mc:AlternateContent xmlns:mc="http://schemas.openxmlformats.org/markup-compatibility/2006" xmlns:p14="http://schemas.microsoft.com/office/powerpoint/2010/main">
        <mc:Choice Requires="p14">
          <p:contentPart p14:bwMode="auto" r:id="rId17">
            <p14:nvContentPartPr>
              <p14:cNvPr id="10" name="Ink 9">
                <a:extLst>
                  <a:ext uri="{FF2B5EF4-FFF2-40B4-BE49-F238E27FC236}">
                    <a16:creationId xmlns:a16="http://schemas.microsoft.com/office/drawing/2014/main" id="{162BAFED-352C-8666-169A-419CB3255CA6}"/>
                  </a:ext>
                </a:extLst>
              </p14:cNvPr>
              <p14:cNvContentPartPr/>
              <p14:nvPr/>
            </p14:nvContentPartPr>
            <p14:xfrm>
              <a:off x="2743990" y="5704680"/>
              <a:ext cx="1873800" cy="210960"/>
            </p14:xfrm>
          </p:contentPart>
        </mc:Choice>
        <mc:Fallback xmlns="">
          <p:pic>
            <p:nvPicPr>
              <p:cNvPr id="10" name="Ink 9">
                <a:extLst>
                  <a:ext uri="{FF2B5EF4-FFF2-40B4-BE49-F238E27FC236}">
                    <a16:creationId xmlns:a16="http://schemas.microsoft.com/office/drawing/2014/main" id="{162BAFED-352C-8666-169A-419CB3255CA6}"/>
                  </a:ext>
                </a:extLst>
              </p:cNvPr>
              <p:cNvPicPr/>
              <p:nvPr/>
            </p:nvPicPr>
            <p:blipFill>
              <a:blip r:embed="rId18"/>
              <a:stretch>
                <a:fillRect/>
              </a:stretch>
            </p:blipFill>
            <p:spPr>
              <a:xfrm>
                <a:off x="2737870" y="5698560"/>
                <a:ext cx="1886040" cy="223200"/>
              </a:xfrm>
              <a:prstGeom prst="rect">
                <a:avLst/>
              </a:prstGeom>
            </p:spPr>
          </p:pic>
        </mc:Fallback>
      </mc:AlternateContent>
      <p:sp>
        <p:nvSpPr>
          <p:cNvPr id="16" name="TextBox 15">
            <a:extLst>
              <a:ext uri="{FF2B5EF4-FFF2-40B4-BE49-F238E27FC236}">
                <a16:creationId xmlns:a16="http://schemas.microsoft.com/office/drawing/2014/main" id="{ADD792EF-987B-217C-9E63-530BFBADEE41}"/>
              </a:ext>
            </a:extLst>
          </p:cNvPr>
          <p:cNvSpPr txBox="1"/>
          <p:nvPr/>
        </p:nvSpPr>
        <p:spPr>
          <a:xfrm>
            <a:off x="2861488" y="5985074"/>
            <a:ext cx="2507877" cy="523220"/>
          </a:xfrm>
          <a:prstGeom prst="rect">
            <a:avLst/>
          </a:prstGeom>
          <a:noFill/>
        </p:spPr>
        <p:txBody>
          <a:bodyPr wrap="square" rtlCol="0">
            <a:spAutoFit/>
          </a:bodyPr>
          <a:lstStyle/>
          <a:p>
            <a:r>
              <a:rPr lang="en-US" sz="1400"/>
              <a:t>this is column’s sum.  Don’t know what Optimizer params is.</a:t>
            </a:r>
          </a:p>
        </p:txBody>
      </p:sp>
      <p:sp>
        <p:nvSpPr>
          <p:cNvPr id="12" name="Rectangle 11">
            <a:extLst>
              <a:ext uri="{FF2B5EF4-FFF2-40B4-BE49-F238E27FC236}">
                <a16:creationId xmlns:a16="http://schemas.microsoft.com/office/drawing/2014/main" id="{27D96062-2696-A6E1-FFF6-D31A20115948}"/>
              </a:ext>
            </a:extLst>
          </p:cNvPr>
          <p:cNvSpPr/>
          <p:nvPr/>
        </p:nvSpPr>
        <p:spPr>
          <a:xfrm>
            <a:off x="3659575" y="185140"/>
            <a:ext cx="4520020" cy="461665"/>
          </a:xfrm>
          <a:prstGeom prst="rect">
            <a:avLst/>
          </a:prstGeom>
        </p:spPr>
        <p:txBody>
          <a:bodyPr wrap="none">
            <a:spAutoFit/>
          </a:bodyPr>
          <a:lstStyle/>
          <a:p>
            <a:r>
              <a:rPr lang="en-US" sz="2400" b="1" u="sng">
                <a:solidFill>
                  <a:srgbClr val="7030A0"/>
                </a:solidFill>
              </a:rPr>
              <a:t>Tensor Flow: Visualizing Networks</a:t>
            </a:r>
          </a:p>
        </p:txBody>
      </p:sp>
    </p:spTree>
    <p:extLst>
      <p:ext uri="{BB962C8B-B14F-4D97-AF65-F5344CB8AC3E}">
        <p14:creationId xmlns:p14="http://schemas.microsoft.com/office/powerpoint/2010/main" val="334945383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AAD355-FB44-5B5A-FA2D-148D367A0699}"/>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92BE9908-158F-5CBE-1C05-02A46C189646}"/>
              </a:ext>
            </a:extLst>
          </p:cNvPr>
          <p:cNvSpPr txBox="1"/>
          <p:nvPr/>
        </p:nvSpPr>
        <p:spPr>
          <a:xfrm>
            <a:off x="255414" y="766303"/>
            <a:ext cx="1996173" cy="338554"/>
          </a:xfrm>
          <a:prstGeom prst="rect">
            <a:avLst/>
          </a:prstGeom>
          <a:noFill/>
        </p:spPr>
        <p:txBody>
          <a:bodyPr wrap="square" rtlCol="0">
            <a:spAutoFit/>
          </a:bodyPr>
          <a:lstStyle/>
          <a:p>
            <a:r>
              <a:rPr lang="en-US" sz="1600"/>
              <a:t>Here’s another CNN.</a:t>
            </a:r>
          </a:p>
        </p:txBody>
      </p:sp>
      <p:pic>
        <p:nvPicPr>
          <p:cNvPr id="12" name="Picture 11">
            <a:extLst>
              <a:ext uri="{FF2B5EF4-FFF2-40B4-BE49-F238E27FC236}">
                <a16:creationId xmlns:a16="http://schemas.microsoft.com/office/drawing/2014/main" id="{F0D823F4-B37D-310E-BB38-23B4B04EF685}"/>
              </a:ext>
            </a:extLst>
          </p:cNvPr>
          <p:cNvPicPr>
            <a:picLocks noChangeAspect="1"/>
          </p:cNvPicPr>
          <p:nvPr/>
        </p:nvPicPr>
        <p:blipFill>
          <a:blip r:embed="rId3"/>
          <a:stretch>
            <a:fillRect/>
          </a:stretch>
        </p:blipFill>
        <p:spPr>
          <a:xfrm>
            <a:off x="317308" y="2950801"/>
            <a:ext cx="4667648" cy="3797068"/>
          </a:xfrm>
          <a:prstGeom prst="rect">
            <a:avLst/>
          </a:prstGeom>
        </p:spPr>
      </p:pic>
      <p:pic>
        <p:nvPicPr>
          <p:cNvPr id="18" name="Picture 17">
            <a:extLst>
              <a:ext uri="{FF2B5EF4-FFF2-40B4-BE49-F238E27FC236}">
                <a16:creationId xmlns:a16="http://schemas.microsoft.com/office/drawing/2014/main" id="{0A18F752-4082-AB24-2DF9-8C96AB8A95BA}"/>
              </a:ext>
            </a:extLst>
          </p:cNvPr>
          <p:cNvPicPr>
            <a:picLocks noChangeAspect="1"/>
          </p:cNvPicPr>
          <p:nvPr/>
        </p:nvPicPr>
        <p:blipFill>
          <a:blip r:embed="rId4"/>
          <a:stretch>
            <a:fillRect/>
          </a:stretch>
        </p:blipFill>
        <p:spPr>
          <a:xfrm>
            <a:off x="317308" y="1142198"/>
            <a:ext cx="7856198" cy="1536921"/>
          </a:xfrm>
          <a:prstGeom prst="rect">
            <a:avLst/>
          </a:prstGeom>
        </p:spPr>
      </p:pic>
      <mc:AlternateContent xmlns:mc="http://schemas.openxmlformats.org/markup-compatibility/2006" xmlns:p14="http://schemas.microsoft.com/office/powerpoint/2010/main">
        <mc:Choice Requires="p14">
          <p:contentPart p14:bwMode="auto" r:id="rId5">
            <p14:nvContentPartPr>
              <p14:cNvPr id="23" name="Ink 22">
                <a:extLst>
                  <a:ext uri="{FF2B5EF4-FFF2-40B4-BE49-F238E27FC236}">
                    <a16:creationId xmlns:a16="http://schemas.microsoft.com/office/drawing/2014/main" id="{5F98E3A1-FFE5-4D2A-2F87-7E20CB304DAD}"/>
                  </a:ext>
                </a:extLst>
              </p14:cNvPr>
              <p14:cNvContentPartPr/>
              <p14:nvPr/>
            </p14:nvContentPartPr>
            <p14:xfrm rot="8433292">
              <a:off x="5053696" y="4944464"/>
              <a:ext cx="834961" cy="93312"/>
            </p14:xfrm>
          </p:contentPart>
        </mc:Choice>
        <mc:Fallback xmlns="">
          <p:pic>
            <p:nvPicPr>
              <p:cNvPr id="23" name="Ink 22">
                <a:extLst>
                  <a:ext uri="{FF2B5EF4-FFF2-40B4-BE49-F238E27FC236}">
                    <a16:creationId xmlns:a16="http://schemas.microsoft.com/office/drawing/2014/main" id="{5F98E3A1-FFE5-4D2A-2F87-7E20CB304DAD}"/>
                  </a:ext>
                </a:extLst>
              </p:cNvPr>
              <p:cNvPicPr/>
              <p:nvPr/>
            </p:nvPicPr>
            <p:blipFill>
              <a:blip r:embed="rId6"/>
              <a:stretch>
                <a:fillRect/>
              </a:stretch>
            </p:blipFill>
            <p:spPr>
              <a:xfrm rot="8433292">
                <a:off x="5044699" y="4935457"/>
                <a:ext cx="852596" cy="110966"/>
              </a:xfrm>
              <a:prstGeom prst="rect">
                <a:avLst/>
              </a:prstGeom>
            </p:spPr>
          </p:pic>
        </mc:Fallback>
      </mc:AlternateContent>
      <p:sp>
        <p:nvSpPr>
          <p:cNvPr id="26" name="TextBox 25">
            <a:extLst>
              <a:ext uri="{FF2B5EF4-FFF2-40B4-BE49-F238E27FC236}">
                <a16:creationId xmlns:a16="http://schemas.microsoft.com/office/drawing/2014/main" id="{7C151D0C-6C17-1531-89CB-95200E3E427D}"/>
              </a:ext>
            </a:extLst>
          </p:cNvPr>
          <p:cNvSpPr txBox="1"/>
          <p:nvPr/>
        </p:nvSpPr>
        <p:spPr>
          <a:xfrm>
            <a:off x="5959815" y="2669729"/>
            <a:ext cx="5838493" cy="954107"/>
          </a:xfrm>
          <a:prstGeom prst="rect">
            <a:avLst/>
          </a:prstGeom>
          <a:noFill/>
        </p:spPr>
        <p:txBody>
          <a:bodyPr wrap="square" rtlCol="0">
            <a:spAutoFit/>
          </a:bodyPr>
          <a:lstStyle/>
          <a:p>
            <a:r>
              <a:rPr lang="en-US" sz="1400"/>
              <a:t>We apply 16, 8*8 filters to the image.  First the 3-channel image is aggregated.  This involves a total of 16*(3*size(Filter)+1) = 16*(3*64+1) = 3088 weights and biases.  And these will feed into 16*size(F) = 16*109</a:t>
            </a:r>
            <a:r>
              <a:rPr lang="en-US" sz="1400" baseline="30000"/>
              <a:t>2</a:t>
            </a:r>
            <a:r>
              <a:rPr lang="en-US" sz="1400"/>
              <a:t> cells/neurons in the feature map.  </a:t>
            </a:r>
          </a:p>
        </p:txBody>
      </p:sp>
      <p:sp>
        <p:nvSpPr>
          <p:cNvPr id="27" name="TextBox 26">
            <a:extLst>
              <a:ext uri="{FF2B5EF4-FFF2-40B4-BE49-F238E27FC236}">
                <a16:creationId xmlns:a16="http://schemas.microsoft.com/office/drawing/2014/main" id="{8FE3E713-40CF-315F-C127-3BB825A02F1B}"/>
              </a:ext>
            </a:extLst>
          </p:cNvPr>
          <p:cNvSpPr txBox="1"/>
          <p:nvPr/>
        </p:nvSpPr>
        <p:spPr>
          <a:xfrm>
            <a:off x="5959816" y="3795826"/>
            <a:ext cx="5838493" cy="523220"/>
          </a:xfrm>
          <a:prstGeom prst="rect">
            <a:avLst/>
          </a:prstGeom>
          <a:noFill/>
        </p:spPr>
        <p:txBody>
          <a:bodyPr wrap="square" rtlCol="0">
            <a:spAutoFit/>
          </a:bodyPr>
          <a:lstStyle/>
          <a:p>
            <a:r>
              <a:rPr lang="en-US" sz="1400"/>
              <a:t>Max pooling reduces us to 16*size(P) = 16*27</a:t>
            </a:r>
            <a:r>
              <a:rPr lang="en-US" sz="1400" baseline="30000"/>
              <a:t>2</a:t>
            </a:r>
            <a:r>
              <a:rPr lang="en-US" sz="1400"/>
              <a:t> neurons now.  No additional weights, biases.  </a:t>
            </a:r>
          </a:p>
        </p:txBody>
      </p:sp>
      <mc:AlternateContent xmlns:mc="http://schemas.openxmlformats.org/markup-compatibility/2006" xmlns:p14="http://schemas.microsoft.com/office/powerpoint/2010/main">
        <mc:Choice Requires="p14">
          <p:contentPart p14:bwMode="auto" r:id="rId7">
            <p14:nvContentPartPr>
              <p14:cNvPr id="31" name="Ink 30">
                <a:extLst>
                  <a:ext uri="{FF2B5EF4-FFF2-40B4-BE49-F238E27FC236}">
                    <a16:creationId xmlns:a16="http://schemas.microsoft.com/office/drawing/2014/main" id="{C60B2D14-4CAE-C867-511D-92C0210A533B}"/>
                  </a:ext>
                </a:extLst>
              </p14:cNvPr>
              <p14:cNvContentPartPr/>
              <p14:nvPr/>
            </p14:nvContentPartPr>
            <p14:xfrm>
              <a:off x="5120748" y="3055628"/>
              <a:ext cx="826061" cy="1634221"/>
            </p14:xfrm>
          </p:contentPart>
        </mc:Choice>
        <mc:Fallback xmlns="">
          <p:pic>
            <p:nvPicPr>
              <p:cNvPr id="31" name="Ink 30">
                <a:extLst>
                  <a:ext uri="{FF2B5EF4-FFF2-40B4-BE49-F238E27FC236}">
                    <a16:creationId xmlns:a16="http://schemas.microsoft.com/office/drawing/2014/main" id="{C60B2D14-4CAE-C867-511D-92C0210A533B}"/>
                  </a:ext>
                </a:extLst>
              </p:cNvPr>
              <p:cNvPicPr/>
              <p:nvPr/>
            </p:nvPicPr>
            <p:blipFill>
              <a:blip r:embed="rId8"/>
              <a:stretch>
                <a:fillRect/>
              </a:stretch>
            </p:blipFill>
            <p:spPr>
              <a:xfrm>
                <a:off x="5111738" y="3046619"/>
                <a:ext cx="843721" cy="1651879"/>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32" name="Ink 31">
                <a:extLst>
                  <a:ext uri="{FF2B5EF4-FFF2-40B4-BE49-F238E27FC236}">
                    <a16:creationId xmlns:a16="http://schemas.microsoft.com/office/drawing/2014/main" id="{A8178491-FE17-0FD8-4D76-1F36795D6B24}"/>
                  </a:ext>
                </a:extLst>
              </p14:cNvPr>
              <p14:cNvContentPartPr/>
              <p14:nvPr/>
            </p14:nvContentPartPr>
            <p14:xfrm rot="18066505">
              <a:off x="5382656" y="5127413"/>
              <a:ext cx="385000" cy="832891"/>
            </p14:xfrm>
          </p:contentPart>
        </mc:Choice>
        <mc:Fallback xmlns="">
          <p:pic>
            <p:nvPicPr>
              <p:cNvPr id="32" name="Ink 31">
                <a:extLst>
                  <a:ext uri="{FF2B5EF4-FFF2-40B4-BE49-F238E27FC236}">
                    <a16:creationId xmlns:a16="http://schemas.microsoft.com/office/drawing/2014/main" id="{A8178491-FE17-0FD8-4D76-1F36795D6B24}"/>
                  </a:ext>
                </a:extLst>
              </p:cNvPr>
              <p:cNvPicPr/>
              <p:nvPr/>
            </p:nvPicPr>
            <p:blipFill>
              <a:blip r:embed="rId10"/>
              <a:stretch>
                <a:fillRect/>
              </a:stretch>
            </p:blipFill>
            <p:spPr>
              <a:xfrm rot="18066505">
                <a:off x="5373652" y="5118407"/>
                <a:ext cx="402647" cy="850543"/>
              </a:xfrm>
              <a:prstGeom prst="rect">
                <a:avLst/>
              </a:prstGeom>
            </p:spPr>
          </p:pic>
        </mc:Fallback>
      </mc:AlternateContent>
      <p:sp>
        <p:nvSpPr>
          <p:cNvPr id="33" name="TextBox 32">
            <a:extLst>
              <a:ext uri="{FF2B5EF4-FFF2-40B4-BE49-F238E27FC236}">
                <a16:creationId xmlns:a16="http://schemas.microsoft.com/office/drawing/2014/main" id="{0B04BDFA-581C-E77E-73BD-7787E292D3E6}"/>
              </a:ext>
            </a:extLst>
          </p:cNvPr>
          <p:cNvSpPr txBox="1"/>
          <p:nvPr/>
        </p:nvSpPr>
        <p:spPr>
          <a:xfrm>
            <a:off x="5975044" y="5900453"/>
            <a:ext cx="5703123" cy="523220"/>
          </a:xfrm>
          <a:prstGeom prst="rect">
            <a:avLst/>
          </a:prstGeom>
          <a:noFill/>
        </p:spPr>
        <p:txBody>
          <a:bodyPr wrap="square" rtlCol="0">
            <a:spAutoFit/>
          </a:bodyPr>
          <a:lstStyle/>
          <a:p>
            <a:r>
              <a:rPr lang="en-US" sz="1400"/>
              <a:t>Now we densely connect these 8*6</a:t>
            </a:r>
            <a:r>
              <a:rPr lang="en-US" sz="1400" baseline="30000"/>
              <a:t>2</a:t>
            </a:r>
            <a:r>
              <a:rPr lang="en-US" sz="1400"/>
              <a:t> neurons to 5 outputs and into a softmax.  This corresponds to 5*(8*6</a:t>
            </a:r>
            <a:r>
              <a:rPr lang="en-US" sz="1400" baseline="30000"/>
              <a:t>2</a:t>
            </a:r>
            <a:r>
              <a:rPr lang="en-US" sz="1400"/>
              <a:t>)+ 5 = 1445 weights and biases.   </a:t>
            </a:r>
          </a:p>
        </p:txBody>
      </p:sp>
      <p:sp>
        <p:nvSpPr>
          <p:cNvPr id="34" name="TextBox 33">
            <a:extLst>
              <a:ext uri="{FF2B5EF4-FFF2-40B4-BE49-F238E27FC236}">
                <a16:creationId xmlns:a16="http://schemas.microsoft.com/office/drawing/2014/main" id="{1B869416-DF99-3E5E-E50D-13C7821BF0A5}"/>
              </a:ext>
            </a:extLst>
          </p:cNvPr>
          <p:cNvSpPr txBox="1"/>
          <p:nvPr/>
        </p:nvSpPr>
        <p:spPr>
          <a:xfrm>
            <a:off x="5959814" y="4483672"/>
            <a:ext cx="5838494" cy="738664"/>
          </a:xfrm>
          <a:prstGeom prst="rect">
            <a:avLst/>
          </a:prstGeom>
          <a:noFill/>
        </p:spPr>
        <p:txBody>
          <a:bodyPr wrap="square" rtlCol="0">
            <a:spAutoFit/>
          </a:bodyPr>
          <a:lstStyle/>
          <a:p>
            <a:r>
              <a:rPr lang="en-US" sz="1400"/>
              <a:t>Now we apply 8, 4*4 filters to the 16 previous filters.  This involves a total of 8*(16*size(Filter) + 1) = 8*(16*16 + 1) = 2056 additional weights and biases.  The number of neurons is now 8*size(F) = 8*12</a:t>
            </a:r>
            <a:r>
              <a:rPr lang="en-US" sz="1400" baseline="30000"/>
              <a:t>2</a:t>
            </a:r>
            <a:r>
              <a:rPr lang="en-US" sz="1400"/>
              <a:t>.   </a:t>
            </a:r>
          </a:p>
        </p:txBody>
      </p:sp>
      <p:sp>
        <p:nvSpPr>
          <p:cNvPr id="35" name="TextBox 34">
            <a:extLst>
              <a:ext uri="{FF2B5EF4-FFF2-40B4-BE49-F238E27FC236}">
                <a16:creationId xmlns:a16="http://schemas.microsoft.com/office/drawing/2014/main" id="{FD5E1715-342B-D1A5-2DC6-F7DF8BB8AB39}"/>
              </a:ext>
            </a:extLst>
          </p:cNvPr>
          <p:cNvSpPr txBox="1"/>
          <p:nvPr/>
        </p:nvSpPr>
        <p:spPr>
          <a:xfrm>
            <a:off x="6112603" y="5408025"/>
            <a:ext cx="4121806" cy="307777"/>
          </a:xfrm>
          <a:prstGeom prst="rect">
            <a:avLst/>
          </a:prstGeom>
          <a:noFill/>
        </p:spPr>
        <p:txBody>
          <a:bodyPr wrap="square" rtlCol="0">
            <a:spAutoFit/>
          </a:bodyPr>
          <a:lstStyle/>
          <a:p>
            <a:r>
              <a:rPr lang="en-US" sz="1400"/>
              <a:t>Max Pooling reduces us to 8*size(P) = 8*6</a:t>
            </a:r>
            <a:r>
              <a:rPr lang="en-US" sz="1400" baseline="30000"/>
              <a:t>2</a:t>
            </a:r>
            <a:r>
              <a:rPr lang="en-US" sz="1400"/>
              <a:t> neurons.  </a:t>
            </a:r>
          </a:p>
        </p:txBody>
      </p:sp>
      <mc:AlternateContent xmlns:mc="http://schemas.openxmlformats.org/markup-compatibility/2006" xmlns:p14="http://schemas.microsoft.com/office/powerpoint/2010/main">
        <mc:Choice Requires="p14">
          <p:contentPart p14:bwMode="auto" r:id="rId11">
            <p14:nvContentPartPr>
              <p14:cNvPr id="36" name="Ink 35">
                <a:extLst>
                  <a:ext uri="{FF2B5EF4-FFF2-40B4-BE49-F238E27FC236}">
                    <a16:creationId xmlns:a16="http://schemas.microsoft.com/office/drawing/2014/main" id="{3EA902A9-79E0-0065-C54F-F7B0B627D4D9}"/>
                  </a:ext>
                </a:extLst>
              </p14:cNvPr>
              <p14:cNvContentPartPr/>
              <p14:nvPr/>
            </p14:nvContentPartPr>
            <p14:xfrm>
              <a:off x="5120748" y="3991095"/>
              <a:ext cx="748416" cy="929160"/>
            </p14:xfrm>
          </p:contentPart>
        </mc:Choice>
        <mc:Fallback xmlns="">
          <p:pic>
            <p:nvPicPr>
              <p:cNvPr id="36" name="Ink 35">
                <a:extLst>
                  <a:ext uri="{FF2B5EF4-FFF2-40B4-BE49-F238E27FC236}">
                    <a16:creationId xmlns:a16="http://schemas.microsoft.com/office/drawing/2014/main" id="{3EA902A9-79E0-0065-C54F-F7B0B627D4D9}"/>
                  </a:ext>
                </a:extLst>
              </p:cNvPr>
              <p:cNvPicPr/>
              <p:nvPr/>
            </p:nvPicPr>
            <p:blipFill>
              <a:blip r:embed="rId12"/>
              <a:stretch>
                <a:fillRect/>
              </a:stretch>
            </p:blipFill>
            <p:spPr>
              <a:xfrm>
                <a:off x="5111748" y="3982095"/>
                <a:ext cx="766055" cy="9468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 name="Ink 1">
                <a:extLst>
                  <a:ext uri="{FF2B5EF4-FFF2-40B4-BE49-F238E27FC236}">
                    <a16:creationId xmlns:a16="http://schemas.microsoft.com/office/drawing/2014/main" id="{831818BA-176F-63CD-A6CF-EC8A2D9094BC}"/>
                  </a:ext>
                </a:extLst>
              </p14:cNvPr>
              <p14:cNvContentPartPr/>
              <p14:nvPr/>
            </p14:nvContentPartPr>
            <p14:xfrm>
              <a:off x="5122695" y="6007188"/>
              <a:ext cx="791640" cy="93600"/>
            </p14:xfrm>
          </p:contentPart>
        </mc:Choice>
        <mc:Fallback xmlns="">
          <p:pic>
            <p:nvPicPr>
              <p:cNvPr id="2" name="Ink 1">
                <a:extLst>
                  <a:ext uri="{FF2B5EF4-FFF2-40B4-BE49-F238E27FC236}">
                    <a16:creationId xmlns:a16="http://schemas.microsoft.com/office/drawing/2014/main" id="{831818BA-176F-63CD-A6CF-EC8A2D9094BC}"/>
                  </a:ext>
                </a:extLst>
              </p:cNvPr>
              <p:cNvPicPr/>
              <p:nvPr/>
            </p:nvPicPr>
            <p:blipFill>
              <a:blip r:embed="rId14"/>
              <a:stretch>
                <a:fillRect/>
              </a:stretch>
            </p:blipFill>
            <p:spPr>
              <a:xfrm>
                <a:off x="5113695" y="5998188"/>
                <a:ext cx="809280" cy="111240"/>
              </a:xfrm>
              <a:prstGeom prst="rect">
                <a:avLst/>
              </a:prstGeom>
            </p:spPr>
          </p:pic>
        </mc:Fallback>
      </mc:AlternateContent>
      <p:sp>
        <p:nvSpPr>
          <p:cNvPr id="5" name="Rectangle 4">
            <a:extLst>
              <a:ext uri="{FF2B5EF4-FFF2-40B4-BE49-F238E27FC236}">
                <a16:creationId xmlns:a16="http://schemas.microsoft.com/office/drawing/2014/main" id="{07530E36-1A04-1CE7-197F-AD347FDDEDD4}"/>
              </a:ext>
            </a:extLst>
          </p:cNvPr>
          <p:cNvSpPr/>
          <p:nvPr/>
        </p:nvSpPr>
        <p:spPr>
          <a:xfrm>
            <a:off x="3659575" y="185140"/>
            <a:ext cx="4520020" cy="461665"/>
          </a:xfrm>
          <a:prstGeom prst="rect">
            <a:avLst/>
          </a:prstGeom>
        </p:spPr>
        <p:txBody>
          <a:bodyPr wrap="none">
            <a:spAutoFit/>
          </a:bodyPr>
          <a:lstStyle/>
          <a:p>
            <a:r>
              <a:rPr lang="en-US" sz="2400" b="1" u="sng">
                <a:solidFill>
                  <a:srgbClr val="7030A0"/>
                </a:solidFill>
              </a:rPr>
              <a:t>Tensor Flow: Visualizing Networks</a:t>
            </a:r>
          </a:p>
        </p:txBody>
      </p:sp>
    </p:spTree>
    <p:extLst>
      <p:ext uri="{BB962C8B-B14F-4D97-AF65-F5344CB8AC3E}">
        <p14:creationId xmlns:p14="http://schemas.microsoft.com/office/powerpoint/2010/main" val="122750220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90E944-A1B6-EA56-AAB3-8F97FC8A8CD2}"/>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057ED6D1-9475-4191-A7FB-BEAE9790F1ED}"/>
              </a:ext>
            </a:extLst>
          </p:cNvPr>
          <p:cNvSpPr txBox="1"/>
          <p:nvPr/>
        </p:nvSpPr>
        <p:spPr>
          <a:xfrm>
            <a:off x="255414" y="766303"/>
            <a:ext cx="1996173" cy="338554"/>
          </a:xfrm>
          <a:prstGeom prst="rect">
            <a:avLst/>
          </a:prstGeom>
          <a:noFill/>
        </p:spPr>
        <p:txBody>
          <a:bodyPr wrap="square" rtlCol="0">
            <a:spAutoFit/>
          </a:bodyPr>
          <a:lstStyle/>
          <a:p>
            <a:r>
              <a:rPr lang="en-US" sz="1600"/>
              <a:t>Here’s an RNN.</a:t>
            </a:r>
          </a:p>
        </p:txBody>
      </p:sp>
      <p:sp>
        <p:nvSpPr>
          <p:cNvPr id="33" name="TextBox 32">
            <a:extLst>
              <a:ext uri="{FF2B5EF4-FFF2-40B4-BE49-F238E27FC236}">
                <a16:creationId xmlns:a16="http://schemas.microsoft.com/office/drawing/2014/main" id="{49240425-2F7D-0F84-2491-C5F25CE2F30D}"/>
              </a:ext>
            </a:extLst>
          </p:cNvPr>
          <p:cNvSpPr txBox="1"/>
          <p:nvPr/>
        </p:nvSpPr>
        <p:spPr>
          <a:xfrm>
            <a:off x="6584189" y="5539651"/>
            <a:ext cx="3560285" cy="307777"/>
          </a:xfrm>
          <a:prstGeom prst="rect">
            <a:avLst/>
          </a:prstGeom>
          <a:noFill/>
        </p:spPr>
        <p:txBody>
          <a:bodyPr wrap="square" rtlCol="0">
            <a:spAutoFit/>
          </a:bodyPr>
          <a:lstStyle/>
          <a:p>
            <a:r>
              <a:rPr lang="en-US" sz="1400"/>
              <a:t>Lambda layer extracts last two outputs.</a:t>
            </a:r>
          </a:p>
        </p:txBody>
      </p:sp>
      <p:sp>
        <p:nvSpPr>
          <p:cNvPr id="5" name="Rectangle 4">
            <a:extLst>
              <a:ext uri="{FF2B5EF4-FFF2-40B4-BE49-F238E27FC236}">
                <a16:creationId xmlns:a16="http://schemas.microsoft.com/office/drawing/2014/main" id="{05ED24D1-BA8B-C461-0CAA-227BF257F0D4}"/>
              </a:ext>
            </a:extLst>
          </p:cNvPr>
          <p:cNvSpPr/>
          <p:nvPr/>
        </p:nvSpPr>
        <p:spPr>
          <a:xfrm>
            <a:off x="3659575" y="185140"/>
            <a:ext cx="4520020" cy="461665"/>
          </a:xfrm>
          <a:prstGeom prst="rect">
            <a:avLst/>
          </a:prstGeom>
        </p:spPr>
        <p:txBody>
          <a:bodyPr wrap="none">
            <a:spAutoFit/>
          </a:bodyPr>
          <a:lstStyle/>
          <a:p>
            <a:r>
              <a:rPr lang="en-US" sz="2400" b="1" u="sng">
                <a:solidFill>
                  <a:srgbClr val="7030A0"/>
                </a:solidFill>
              </a:rPr>
              <a:t>Tensor Flow: Visualizing Networks</a:t>
            </a:r>
          </a:p>
        </p:txBody>
      </p:sp>
      <p:pic>
        <p:nvPicPr>
          <p:cNvPr id="3" name="Picture 2">
            <a:extLst>
              <a:ext uri="{FF2B5EF4-FFF2-40B4-BE49-F238E27FC236}">
                <a16:creationId xmlns:a16="http://schemas.microsoft.com/office/drawing/2014/main" id="{F80B5782-F664-FCFC-2BFB-4E467FA32E8F}"/>
              </a:ext>
            </a:extLst>
          </p:cNvPr>
          <p:cNvPicPr>
            <a:picLocks noChangeAspect="1"/>
          </p:cNvPicPr>
          <p:nvPr/>
        </p:nvPicPr>
        <p:blipFill>
          <a:blip r:embed="rId3"/>
          <a:stretch>
            <a:fillRect/>
          </a:stretch>
        </p:blipFill>
        <p:spPr>
          <a:xfrm>
            <a:off x="255414" y="1280370"/>
            <a:ext cx="7230484" cy="1533739"/>
          </a:xfrm>
          <a:prstGeom prst="rect">
            <a:avLst/>
          </a:prstGeom>
        </p:spPr>
      </p:pic>
      <p:pic>
        <p:nvPicPr>
          <p:cNvPr id="7" name="Picture 6">
            <a:extLst>
              <a:ext uri="{FF2B5EF4-FFF2-40B4-BE49-F238E27FC236}">
                <a16:creationId xmlns:a16="http://schemas.microsoft.com/office/drawing/2014/main" id="{D1E4220F-AE41-E973-81F8-9E7E1DA54BD5}"/>
              </a:ext>
            </a:extLst>
          </p:cNvPr>
          <p:cNvPicPr>
            <a:picLocks noChangeAspect="1"/>
          </p:cNvPicPr>
          <p:nvPr/>
        </p:nvPicPr>
        <p:blipFill>
          <a:blip r:embed="rId4"/>
          <a:stretch>
            <a:fillRect/>
          </a:stretch>
        </p:blipFill>
        <p:spPr>
          <a:xfrm>
            <a:off x="279604" y="3302179"/>
            <a:ext cx="5244161" cy="3109910"/>
          </a:xfrm>
          <a:prstGeom prst="rect">
            <a:avLst/>
          </a:prstGeom>
        </p:spPr>
      </p:pic>
      <p:sp>
        <p:nvSpPr>
          <p:cNvPr id="10" name="TextBox 9">
            <a:extLst>
              <a:ext uri="{FF2B5EF4-FFF2-40B4-BE49-F238E27FC236}">
                <a16:creationId xmlns:a16="http://schemas.microsoft.com/office/drawing/2014/main" id="{C75D6BC4-DB4F-28DD-69D8-4DB6C91CA414}"/>
              </a:ext>
            </a:extLst>
          </p:cNvPr>
          <p:cNvSpPr txBox="1"/>
          <p:nvPr/>
        </p:nvSpPr>
        <p:spPr>
          <a:xfrm>
            <a:off x="6578068" y="4106068"/>
            <a:ext cx="5455411" cy="1384995"/>
          </a:xfrm>
          <a:prstGeom prst="rect">
            <a:avLst/>
          </a:prstGeom>
          <a:noFill/>
        </p:spPr>
        <p:txBody>
          <a:bodyPr wrap="square" rtlCol="0">
            <a:spAutoFit/>
          </a:bodyPr>
          <a:lstStyle/>
          <a:p>
            <a:r>
              <a:rPr lang="en-US" sz="1400"/>
              <a:t>two hidden nodes per time step.  8 tuneable parameters because there’s 2 weights total from input into the two hidden nodes.  And there’s 2 weights going from previous time step hidden node to current hidden node.  Then there’s 1 bias for each hidden node.  And  there’s 10 tuneable parameters between two RNN layers as we have 2*2 = 4 weights + 2*2  = 4 more weights (from previous time step) + 2 biases.</a:t>
            </a:r>
          </a:p>
        </p:txBody>
      </p:sp>
      <p:sp>
        <p:nvSpPr>
          <p:cNvPr id="13" name="TextBox 12">
            <a:extLst>
              <a:ext uri="{FF2B5EF4-FFF2-40B4-BE49-F238E27FC236}">
                <a16:creationId xmlns:a16="http://schemas.microsoft.com/office/drawing/2014/main" id="{2AF278CB-1D89-590D-E85C-DBAACFD159C5}"/>
              </a:ext>
            </a:extLst>
          </p:cNvPr>
          <p:cNvSpPr txBox="1"/>
          <p:nvPr/>
        </p:nvSpPr>
        <p:spPr>
          <a:xfrm>
            <a:off x="6584189" y="5838040"/>
            <a:ext cx="5244160" cy="954107"/>
          </a:xfrm>
          <a:prstGeom prst="rect">
            <a:avLst/>
          </a:prstGeom>
          <a:noFill/>
        </p:spPr>
        <p:txBody>
          <a:bodyPr wrap="square" rtlCol="0">
            <a:spAutoFit/>
          </a:bodyPr>
          <a:lstStyle/>
          <a:p>
            <a:r>
              <a:rPr lang="en-US" sz="1400"/>
              <a:t>Last two time steps are connected to individual identical linear layers. Each linear layer connects the time step’s two hidden state nodes to a single output node, and so there are 2 distinct weights and 1 distinct bias, tuneable for the linear layer. </a:t>
            </a:r>
          </a:p>
        </p:txBody>
      </p:sp>
      <p:sp>
        <p:nvSpPr>
          <p:cNvPr id="15" name="TextBox 14">
            <a:extLst>
              <a:ext uri="{FF2B5EF4-FFF2-40B4-BE49-F238E27FC236}">
                <a16:creationId xmlns:a16="http://schemas.microsoft.com/office/drawing/2014/main" id="{91BF22B7-59BA-A086-09AF-FEE6A98723D7}"/>
              </a:ext>
            </a:extLst>
          </p:cNvPr>
          <p:cNvSpPr txBox="1"/>
          <p:nvPr/>
        </p:nvSpPr>
        <p:spPr>
          <a:xfrm>
            <a:off x="6625401" y="3707960"/>
            <a:ext cx="5244160" cy="307777"/>
          </a:xfrm>
          <a:prstGeom prst="rect">
            <a:avLst/>
          </a:prstGeom>
          <a:noFill/>
        </p:spPr>
        <p:txBody>
          <a:bodyPr wrap="square" rtlCol="0">
            <a:spAutoFit/>
          </a:bodyPr>
          <a:lstStyle/>
          <a:p>
            <a:r>
              <a:rPr lang="en-US" sz="1400"/>
              <a:t>input is as follows: time steps = 5, and features per time step  = 1.  </a:t>
            </a:r>
          </a:p>
        </p:txBody>
      </p:sp>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A5E87AC1-F3B8-FB18-B3C5-B384CF40F24C}"/>
                  </a:ext>
                </a:extLst>
              </p14:cNvPr>
              <p14:cNvContentPartPr/>
              <p14:nvPr/>
            </p14:nvContentPartPr>
            <p14:xfrm>
              <a:off x="4937719" y="4947760"/>
              <a:ext cx="1640349" cy="837720"/>
            </p14:xfrm>
          </p:contentPart>
        </mc:Choice>
        <mc:Fallback xmlns="">
          <p:pic>
            <p:nvPicPr>
              <p:cNvPr id="6" name="Ink 5">
                <a:extLst>
                  <a:ext uri="{FF2B5EF4-FFF2-40B4-BE49-F238E27FC236}">
                    <a16:creationId xmlns:a16="http://schemas.microsoft.com/office/drawing/2014/main" id="{A5E87AC1-F3B8-FB18-B3C5-B384CF40F24C}"/>
                  </a:ext>
                </a:extLst>
              </p:cNvPr>
              <p:cNvPicPr/>
              <p:nvPr/>
            </p:nvPicPr>
            <p:blipFill>
              <a:blip r:embed="rId6"/>
              <a:stretch>
                <a:fillRect/>
              </a:stretch>
            </p:blipFill>
            <p:spPr>
              <a:xfrm>
                <a:off x="4928718" y="4938756"/>
                <a:ext cx="1657991" cy="855368"/>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8" name="Ink 7">
                <a:extLst>
                  <a:ext uri="{FF2B5EF4-FFF2-40B4-BE49-F238E27FC236}">
                    <a16:creationId xmlns:a16="http://schemas.microsoft.com/office/drawing/2014/main" id="{C011EDC6-535B-377A-83D9-674129CA8CCB}"/>
                  </a:ext>
                </a:extLst>
              </p14:cNvPr>
              <p14:cNvContentPartPr/>
              <p14:nvPr/>
            </p14:nvContentPartPr>
            <p14:xfrm>
              <a:off x="4917560" y="5313520"/>
              <a:ext cx="1502640" cy="974880"/>
            </p14:xfrm>
          </p:contentPart>
        </mc:Choice>
        <mc:Fallback xmlns="">
          <p:pic>
            <p:nvPicPr>
              <p:cNvPr id="8" name="Ink 7">
                <a:extLst>
                  <a:ext uri="{FF2B5EF4-FFF2-40B4-BE49-F238E27FC236}">
                    <a16:creationId xmlns:a16="http://schemas.microsoft.com/office/drawing/2014/main" id="{C011EDC6-535B-377A-83D9-674129CA8CCB}"/>
                  </a:ext>
                </a:extLst>
              </p:cNvPr>
              <p:cNvPicPr/>
              <p:nvPr/>
            </p:nvPicPr>
            <p:blipFill>
              <a:blip r:embed="rId8"/>
              <a:stretch>
                <a:fillRect/>
              </a:stretch>
            </p:blipFill>
            <p:spPr>
              <a:xfrm>
                <a:off x="4908560" y="5304517"/>
                <a:ext cx="1520280" cy="992527"/>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9" name="Ink 8">
                <a:extLst>
                  <a:ext uri="{FF2B5EF4-FFF2-40B4-BE49-F238E27FC236}">
                    <a16:creationId xmlns:a16="http://schemas.microsoft.com/office/drawing/2014/main" id="{A5A94E28-F814-57B2-3B16-53B12F64999B}"/>
                  </a:ext>
                </a:extLst>
              </p14:cNvPr>
              <p14:cNvContentPartPr/>
              <p14:nvPr/>
            </p14:nvContentPartPr>
            <p14:xfrm>
              <a:off x="4886960" y="3849760"/>
              <a:ext cx="1563840" cy="52560"/>
            </p14:xfrm>
          </p:contentPart>
        </mc:Choice>
        <mc:Fallback xmlns="">
          <p:pic>
            <p:nvPicPr>
              <p:cNvPr id="9" name="Ink 8">
                <a:extLst>
                  <a:ext uri="{FF2B5EF4-FFF2-40B4-BE49-F238E27FC236}">
                    <a16:creationId xmlns:a16="http://schemas.microsoft.com/office/drawing/2014/main" id="{A5A94E28-F814-57B2-3B16-53B12F64999B}"/>
                  </a:ext>
                </a:extLst>
              </p:cNvPr>
              <p:cNvPicPr/>
              <p:nvPr/>
            </p:nvPicPr>
            <p:blipFill>
              <a:blip r:embed="rId10"/>
              <a:stretch>
                <a:fillRect/>
              </a:stretch>
            </p:blipFill>
            <p:spPr>
              <a:xfrm>
                <a:off x="4877960" y="3840760"/>
                <a:ext cx="158148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2" name="Ink 11">
                <a:extLst>
                  <a:ext uri="{FF2B5EF4-FFF2-40B4-BE49-F238E27FC236}">
                    <a16:creationId xmlns:a16="http://schemas.microsoft.com/office/drawing/2014/main" id="{E484771D-DC52-42AE-4B0D-32D4F752A727}"/>
                  </a:ext>
                </a:extLst>
              </p14:cNvPr>
              <p14:cNvContentPartPr/>
              <p14:nvPr/>
            </p14:nvContentPartPr>
            <p14:xfrm>
              <a:off x="4889120" y="4225308"/>
              <a:ext cx="1537200" cy="377571"/>
            </p14:xfrm>
          </p:contentPart>
        </mc:Choice>
        <mc:Fallback xmlns="">
          <p:pic>
            <p:nvPicPr>
              <p:cNvPr id="12" name="Ink 11">
                <a:extLst>
                  <a:ext uri="{FF2B5EF4-FFF2-40B4-BE49-F238E27FC236}">
                    <a16:creationId xmlns:a16="http://schemas.microsoft.com/office/drawing/2014/main" id="{E484771D-DC52-42AE-4B0D-32D4F752A727}"/>
                  </a:ext>
                </a:extLst>
              </p:cNvPr>
              <p:cNvPicPr/>
              <p:nvPr/>
            </p:nvPicPr>
            <p:blipFill>
              <a:blip r:embed="rId12"/>
              <a:stretch>
                <a:fillRect/>
              </a:stretch>
            </p:blipFill>
            <p:spPr>
              <a:xfrm>
                <a:off x="4880120" y="4216670"/>
                <a:ext cx="1554840" cy="395208"/>
              </a:xfrm>
              <a:prstGeom prst="rect">
                <a:avLst/>
              </a:prstGeom>
            </p:spPr>
          </p:pic>
        </mc:Fallback>
      </mc:AlternateContent>
      <p:sp>
        <p:nvSpPr>
          <p:cNvPr id="17" name="TextBox 16">
            <a:extLst>
              <a:ext uri="{FF2B5EF4-FFF2-40B4-BE49-F238E27FC236}">
                <a16:creationId xmlns:a16="http://schemas.microsoft.com/office/drawing/2014/main" id="{5812C6B6-6112-7FD7-DAD8-84BE9D9AAB1F}"/>
              </a:ext>
            </a:extLst>
          </p:cNvPr>
          <p:cNvSpPr txBox="1"/>
          <p:nvPr/>
        </p:nvSpPr>
        <p:spPr>
          <a:xfrm>
            <a:off x="8839200" y="1366937"/>
            <a:ext cx="2865120" cy="1323439"/>
          </a:xfrm>
          <a:prstGeom prst="rect">
            <a:avLst/>
          </a:prstGeom>
          <a:solidFill>
            <a:srgbClr val="FFD9E5"/>
          </a:solidFill>
        </p:spPr>
        <p:txBody>
          <a:bodyPr wrap="square" rtlCol="0">
            <a:spAutoFit/>
          </a:bodyPr>
          <a:lstStyle/>
          <a:p>
            <a:r>
              <a:rPr lang="en-US" sz="1600"/>
              <a:t>Note only 1 bias per node! We don’t have a separate bias for data input into a hidden unit and for previous hidden input into hidden unit as well.  </a:t>
            </a:r>
          </a:p>
        </p:txBody>
      </p:sp>
      <p:sp>
        <p:nvSpPr>
          <p:cNvPr id="2" name="TextBox 1">
            <a:extLst>
              <a:ext uri="{FF2B5EF4-FFF2-40B4-BE49-F238E27FC236}">
                <a16:creationId xmlns:a16="http://schemas.microsoft.com/office/drawing/2014/main" id="{C0B18456-EE32-07E3-E88C-E14343F30A7F}"/>
              </a:ext>
            </a:extLst>
          </p:cNvPr>
          <p:cNvSpPr txBox="1"/>
          <p:nvPr/>
        </p:nvSpPr>
        <p:spPr>
          <a:xfrm>
            <a:off x="6625401" y="3302179"/>
            <a:ext cx="4520020" cy="338554"/>
          </a:xfrm>
          <a:prstGeom prst="rect">
            <a:avLst/>
          </a:prstGeom>
          <a:solidFill>
            <a:srgbClr val="EFFFE7"/>
          </a:solidFill>
        </p:spPr>
        <p:txBody>
          <a:bodyPr wrap="square" rtlCol="0">
            <a:spAutoFit/>
          </a:bodyPr>
          <a:lstStyle/>
          <a:p>
            <a:r>
              <a:rPr lang="en-US" sz="1600"/>
              <a:t>Tuple is (</a:t>
            </a:r>
            <a:r>
              <a:rPr lang="en-US" sz="1600" i="1"/>
              <a:t>batch_size</a:t>
            </a:r>
            <a:r>
              <a:rPr lang="en-US" sz="1600"/>
              <a:t>, </a:t>
            </a:r>
            <a:r>
              <a:rPr lang="en-US" sz="1600" i="1"/>
              <a:t>sequence_length</a:t>
            </a:r>
            <a:r>
              <a:rPr lang="en-US" sz="1600"/>
              <a:t>, </a:t>
            </a:r>
            <a:r>
              <a:rPr lang="en-US" sz="1600" i="1"/>
              <a:t>input_size</a:t>
            </a:r>
            <a:r>
              <a:rPr lang="en-US" sz="1600"/>
              <a:t>)</a:t>
            </a:r>
          </a:p>
        </p:txBody>
      </p:sp>
    </p:spTree>
    <p:extLst>
      <p:ext uri="{BB962C8B-B14F-4D97-AF65-F5344CB8AC3E}">
        <p14:creationId xmlns:p14="http://schemas.microsoft.com/office/powerpoint/2010/main" val="408036193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829257" y="188789"/>
            <a:ext cx="3916265" cy="461665"/>
          </a:xfrm>
          <a:prstGeom prst="rect">
            <a:avLst/>
          </a:prstGeom>
        </p:spPr>
        <p:txBody>
          <a:bodyPr wrap="none">
            <a:spAutoFit/>
          </a:bodyPr>
          <a:lstStyle/>
          <a:p>
            <a:r>
              <a:rPr lang="en-US" sz="2400" b="1" u="sng">
                <a:solidFill>
                  <a:srgbClr val="002060"/>
                </a:solidFill>
              </a:rPr>
              <a:t>Tensor Flow: Training/Testing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415733" y="1241600"/>
            <a:ext cx="3507338" cy="338554"/>
          </a:xfrm>
          <a:prstGeom prst="rect">
            <a:avLst/>
          </a:prstGeom>
          <a:noFill/>
        </p:spPr>
        <p:txBody>
          <a:bodyPr wrap="square" rtlCol="0">
            <a:spAutoFit/>
          </a:bodyPr>
          <a:lstStyle/>
          <a:p>
            <a:r>
              <a:rPr lang="en-US" sz="1600"/>
              <a:t>Can build your network via:</a:t>
            </a:r>
          </a:p>
        </p:txBody>
      </p:sp>
      <p:sp>
        <p:nvSpPr>
          <p:cNvPr id="22" name="TextBox 21">
            <a:extLst>
              <a:ext uri="{FF2B5EF4-FFF2-40B4-BE49-F238E27FC236}">
                <a16:creationId xmlns:a16="http://schemas.microsoft.com/office/drawing/2014/main" id="{504DD9AF-9615-0EA5-0D43-3B359FB877B6}"/>
              </a:ext>
            </a:extLst>
          </p:cNvPr>
          <p:cNvSpPr txBox="1"/>
          <p:nvPr/>
        </p:nvSpPr>
        <p:spPr>
          <a:xfrm>
            <a:off x="415733" y="2778547"/>
            <a:ext cx="6948629" cy="369332"/>
          </a:xfrm>
          <a:prstGeom prst="rect">
            <a:avLst/>
          </a:prstGeom>
          <a:noFill/>
        </p:spPr>
        <p:txBody>
          <a:bodyPr wrap="square" rtlCol="0">
            <a:spAutoFit/>
          </a:bodyPr>
          <a:lstStyle/>
          <a:p>
            <a:r>
              <a:rPr lang="en-US"/>
              <a:t>nn.build(input_shape = (batch_size, dimensions_of_batches_of_data))</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870C1195-71F2-74A4-5212-944374F469B4}"/>
                  </a:ext>
                </a:extLst>
              </p14:cNvPr>
              <p14:cNvContentPartPr/>
              <p14:nvPr/>
            </p14:nvContentPartPr>
            <p14:xfrm>
              <a:off x="4837216" y="3279411"/>
              <a:ext cx="476640" cy="452520"/>
            </p14:xfrm>
          </p:contentPart>
        </mc:Choice>
        <mc:Fallback xmlns="">
          <p:pic>
            <p:nvPicPr>
              <p:cNvPr id="6" name="Ink 5">
                <a:extLst>
                  <a:ext uri="{FF2B5EF4-FFF2-40B4-BE49-F238E27FC236}">
                    <a16:creationId xmlns:a16="http://schemas.microsoft.com/office/drawing/2014/main" id="{870C1195-71F2-74A4-5212-944374F469B4}"/>
                  </a:ext>
                </a:extLst>
              </p:cNvPr>
              <p:cNvPicPr/>
              <p:nvPr/>
            </p:nvPicPr>
            <p:blipFill>
              <a:blip r:embed="rId4"/>
              <a:stretch>
                <a:fillRect/>
              </a:stretch>
            </p:blipFill>
            <p:spPr>
              <a:xfrm>
                <a:off x="4831096" y="3273291"/>
                <a:ext cx="488880" cy="464760"/>
              </a:xfrm>
              <a:prstGeom prst="rect">
                <a:avLst/>
              </a:prstGeom>
            </p:spPr>
          </p:pic>
        </mc:Fallback>
      </mc:AlternateContent>
      <p:sp>
        <p:nvSpPr>
          <p:cNvPr id="7" name="TextBox 6">
            <a:extLst>
              <a:ext uri="{FF2B5EF4-FFF2-40B4-BE49-F238E27FC236}">
                <a16:creationId xmlns:a16="http://schemas.microsoft.com/office/drawing/2014/main" id="{72E021BC-10B2-2F3A-D64F-D7FCE9365695}"/>
              </a:ext>
            </a:extLst>
          </p:cNvPr>
          <p:cNvSpPr txBox="1"/>
          <p:nvPr/>
        </p:nvSpPr>
        <p:spPr>
          <a:xfrm>
            <a:off x="5427409" y="3263212"/>
            <a:ext cx="5201264" cy="1077218"/>
          </a:xfrm>
          <a:prstGeom prst="rect">
            <a:avLst/>
          </a:prstGeom>
          <a:noFill/>
        </p:spPr>
        <p:txBody>
          <a:bodyPr wrap="square" rtlCol="0">
            <a:spAutoFit/>
          </a:bodyPr>
          <a:lstStyle/>
          <a:p>
            <a:r>
              <a:rPr lang="en-US" sz="1600"/>
              <a:t>so if batch size = 32, and we have simple input layer of 50 neurons, we’d say: input_shape = (32, 50).  </a:t>
            </a:r>
          </a:p>
          <a:p>
            <a:r>
              <a:rPr lang="en-US" sz="1600"/>
              <a:t>If we have batch size = 32, and input image array of dim (128, 128, 3), then we’d say: input_shape = (32, 128, 128, 3).</a:t>
            </a:r>
          </a:p>
        </p:txBody>
      </p:sp>
      <p:sp>
        <p:nvSpPr>
          <p:cNvPr id="2" name="TextBox 1">
            <a:extLst>
              <a:ext uri="{FF2B5EF4-FFF2-40B4-BE49-F238E27FC236}">
                <a16:creationId xmlns:a16="http://schemas.microsoft.com/office/drawing/2014/main" id="{31B3E3A2-199B-055C-5438-86C64C002A36}"/>
              </a:ext>
            </a:extLst>
          </p:cNvPr>
          <p:cNvSpPr txBox="1"/>
          <p:nvPr/>
        </p:nvSpPr>
        <p:spPr>
          <a:xfrm>
            <a:off x="415733" y="1665174"/>
            <a:ext cx="3138926" cy="369332"/>
          </a:xfrm>
          <a:prstGeom prst="rect">
            <a:avLst/>
          </a:prstGeom>
          <a:noFill/>
        </p:spPr>
        <p:txBody>
          <a:bodyPr wrap="square" rtlCol="0">
            <a:spAutoFit/>
          </a:bodyPr>
          <a:lstStyle/>
          <a:p>
            <a:r>
              <a:rPr lang="en-US"/>
              <a:t>nn.build(input_shape = shape)</a:t>
            </a:r>
          </a:p>
        </p:txBody>
      </p:sp>
      <mc:AlternateContent xmlns:mc="http://schemas.openxmlformats.org/markup-compatibility/2006" xmlns:p14="http://schemas.microsoft.com/office/powerpoint/2010/main">
        <mc:Choice Requires="p14">
          <p:contentPart p14:bwMode="auto" r:id="rId5">
            <p14:nvContentPartPr>
              <p14:cNvPr id="5" name="Ink 4">
                <a:extLst>
                  <a:ext uri="{FF2B5EF4-FFF2-40B4-BE49-F238E27FC236}">
                    <a16:creationId xmlns:a16="http://schemas.microsoft.com/office/drawing/2014/main" id="{0C9DA655-EC6B-6149-2FEA-3AAEF5049A0C}"/>
                  </a:ext>
                </a:extLst>
              </p14:cNvPr>
              <p14:cNvContentPartPr/>
              <p14:nvPr/>
            </p14:nvContentPartPr>
            <p14:xfrm>
              <a:off x="3644006" y="1885549"/>
              <a:ext cx="573480" cy="31320"/>
            </p14:xfrm>
          </p:contentPart>
        </mc:Choice>
        <mc:Fallback xmlns="">
          <p:pic>
            <p:nvPicPr>
              <p:cNvPr id="5" name="Ink 4">
                <a:extLst>
                  <a:ext uri="{FF2B5EF4-FFF2-40B4-BE49-F238E27FC236}">
                    <a16:creationId xmlns:a16="http://schemas.microsoft.com/office/drawing/2014/main" id="{0C9DA655-EC6B-6149-2FEA-3AAEF5049A0C}"/>
                  </a:ext>
                </a:extLst>
              </p:cNvPr>
              <p:cNvPicPr/>
              <p:nvPr/>
            </p:nvPicPr>
            <p:blipFill>
              <a:blip r:embed="rId6"/>
              <a:stretch>
                <a:fillRect/>
              </a:stretch>
            </p:blipFill>
            <p:spPr>
              <a:xfrm>
                <a:off x="3637886" y="1879358"/>
                <a:ext cx="585720" cy="43702"/>
              </a:xfrm>
              <a:prstGeom prst="rect">
                <a:avLst/>
              </a:prstGeom>
            </p:spPr>
          </p:pic>
        </mc:Fallback>
      </mc:AlternateContent>
      <p:sp>
        <p:nvSpPr>
          <p:cNvPr id="8" name="TextBox 7">
            <a:extLst>
              <a:ext uri="{FF2B5EF4-FFF2-40B4-BE49-F238E27FC236}">
                <a16:creationId xmlns:a16="http://schemas.microsoft.com/office/drawing/2014/main" id="{BF3AB952-8294-263B-3DEB-C0CC488B53E9}"/>
              </a:ext>
            </a:extLst>
          </p:cNvPr>
          <p:cNvSpPr txBox="1"/>
          <p:nvPr/>
        </p:nvSpPr>
        <p:spPr>
          <a:xfrm>
            <a:off x="4439370" y="1720340"/>
            <a:ext cx="6524409" cy="307777"/>
          </a:xfrm>
          <a:prstGeom prst="rect">
            <a:avLst/>
          </a:prstGeom>
          <a:noFill/>
        </p:spPr>
        <p:txBody>
          <a:bodyPr wrap="square" rtlCol="0">
            <a:spAutoFit/>
          </a:bodyPr>
          <a:lstStyle/>
          <a:p>
            <a:r>
              <a:rPr lang="en-US" sz="1400"/>
              <a:t>seems to be an optional step, but this will explicitly ‘build’ the network.</a:t>
            </a:r>
          </a:p>
        </p:txBody>
      </p:sp>
      <p:sp>
        <p:nvSpPr>
          <p:cNvPr id="9" name="TextBox 8">
            <a:extLst>
              <a:ext uri="{FF2B5EF4-FFF2-40B4-BE49-F238E27FC236}">
                <a16:creationId xmlns:a16="http://schemas.microsoft.com/office/drawing/2014/main" id="{94184B22-91FB-9AB1-7685-0400B474DB3F}"/>
              </a:ext>
            </a:extLst>
          </p:cNvPr>
          <p:cNvSpPr txBox="1"/>
          <p:nvPr/>
        </p:nvSpPr>
        <p:spPr>
          <a:xfrm>
            <a:off x="415733" y="2364299"/>
            <a:ext cx="4146436" cy="338554"/>
          </a:xfrm>
          <a:prstGeom prst="rect">
            <a:avLst/>
          </a:prstGeom>
          <a:noFill/>
        </p:spPr>
        <p:txBody>
          <a:bodyPr wrap="square" rtlCol="0">
            <a:spAutoFit/>
          </a:bodyPr>
          <a:lstStyle/>
          <a:p>
            <a:r>
              <a:rPr lang="en-US" sz="1600"/>
              <a:t>If got batches, then:</a:t>
            </a:r>
          </a:p>
        </p:txBody>
      </p:sp>
      <p:sp>
        <p:nvSpPr>
          <p:cNvPr id="10" name="TextBox 9">
            <a:extLst>
              <a:ext uri="{FF2B5EF4-FFF2-40B4-BE49-F238E27FC236}">
                <a16:creationId xmlns:a16="http://schemas.microsoft.com/office/drawing/2014/main" id="{A6FA5A75-2CC3-E4EA-B6B2-9265CB3291E2}"/>
              </a:ext>
            </a:extLst>
          </p:cNvPr>
          <p:cNvSpPr txBox="1"/>
          <p:nvPr/>
        </p:nvSpPr>
        <p:spPr>
          <a:xfrm>
            <a:off x="513793" y="4664880"/>
            <a:ext cx="7437765" cy="830997"/>
          </a:xfrm>
          <a:prstGeom prst="rect">
            <a:avLst/>
          </a:prstGeom>
          <a:solidFill>
            <a:srgbClr val="FFCCCC"/>
          </a:solidFill>
        </p:spPr>
        <p:txBody>
          <a:bodyPr wrap="square" rtlCol="0">
            <a:spAutoFit/>
          </a:bodyPr>
          <a:lstStyle/>
          <a:p>
            <a:r>
              <a:rPr lang="en-US" sz="1600"/>
              <a:t>Chat says that the nn.build() method is unnecessary, as the nn.fit() method will automatically include building.  But also says you might use it if you want to print out nn.summary() before fitting it to the data, as done below,</a:t>
            </a:r>
          </a:p>
        </p:txBody>
      </p:sp>
      <p:pic>
        <p:nvPicPr>
          <p:cNvPr id="11" name="Picture 10">
            <a:extLst>
              <a:ext uri="{FF2B5EF4-FFF2-40B4-BE49-F238E27FC236}">
                <a16:creationId xmlns:a16="http://schemas.microsoft.com/office/drawing/2014/main" id="{A6B88DC2-D56E-6395-0203-918F208D93C1}"/>
              </a:ext>
            </a:extLst>
          </p:cNvPr>
          <p:cNvPicPr>
            <a:picLocks noChangeAspect="1"/>
          </p:cNvPicPr>
          <p:nvPr/>
        </p:nvPicPr>
        <p:blipFill>
          <a:blip r:embed="rId7"/>
          <a:stretch>
            <a:fillRect/>
          </a:stretch>
        </p:blipFill>
        <p:spPr>
          <a:xfrm>
            <a:off x="513793" y="5712173"/>
            <a:ext cx="8915342" cy="959130"/>
          </a:xfrm>
          <a:prstGeom prst="rect">
            <a:avLst/>
          </a:prstGeom>
        </p:spPr>
      </p:pic>
    </p:spTree>
    <p:extLst>
      <p:ext uri="{BB962C8B-B14F-4D97-AF65-F5344CB8AC3E}">
        <p14:creationId xmlns:p14="http://schemas.microsoft.com/office/powerpoint/2010/main" val="321297074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829257" y="188789"/>
            <a:ext cx="3916265" cy="461665"/>
          </a:xfrm>
          <a:prstGeom prst="rect">
            <a:avLst/>
          </a:prstGeom>
        </p:spPr>
        <p:txBody>
          <a:bodyPr wrap="none">
            <a:spAutoFit/>
          </a:bodyPr>
          <a:lstStyle/>
          <a:p>
            <a:r>
              <a:rPr lang="en-US" sz="2400" b="1" u="sng">
                <a:solidFill>
                  <a:srgbClr val="002060"/>
                </a:solidFill>
              </a:rPr>
              <a:t>Tensor Flow: Training/Testing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360265" y="1066968"/>
            <a:ext cx="11384695" cy="830997"/>
          </a:xfrm>
          <a:prstGeom prst="rect">
            <a:avLst/>
          </a:prstGeom>
          <a:noFill/>
        </p:spPr>
        <p:txBody>
          <a:bodyPr wrap="square" rtlCol="0">
            <a:spAutoFit/>
          </a:bodyPr>
          <a:lstStyle/>
          <a:p>
            <a:r>
              <a:rPr lang="en-US" sz="1600"/>
              <a:t>Then we compile with an optimizer, loss function, and specify the metrics that we’d like to output.  This is the information we would normally just put directly into the argument of other machine learning models, like DecisionTreeClassifier(loss = “entropy”, etc.).  But here we enter it separately.</a:t>
            </a:r>
          </a:p>
        </p:txBody>
      </p:sp>
      <p:sp>
        <p:nvSpPr>
          <p:cNvPr id="22" name="TextBox 21">
            <a:extLst>
              <a:ext uri="{FF2B5EF4-FFF2-40B4-BE49-F238E27FC236}">
                <a16:creationId xmlns:a16="http://schemas.microsoft.com/office/drawing/2014/main" id="{504DD9AF-9615-0EA5-0D43-3B359FB877B6}"/>
              </a:ext>
            </a:extLst>
          </p:cNvPr>
          <p:cNvSpPr txBox="1"/>
          <p:nvPr/>
        </p:nvSpPr>
        <p:spPr>
          <a:xfrm>
            <a:off x="464895" y="2002804"/>
            <a:ext cx="7726998" cy="369332"/>
          </a:xfrm>
          <a:prstGeom prst="rect">
            <a:avLst/>
          </a:prstGeom>
          <a:noFill/>
        </p:spPr>
        <p:txBody>
          <a:bodyPr wrap="square" rtlCol="0">
            <a:spAutoFit/>
          </a:bodyPr>
          <a:lstStyle/>
          <a:p>
            <a:r>
              <a:rPr lang="en-US"/>
              <a:t>nn.compile(optimizer = “optimizer”, loss = “loss_function”, metrics = [“metrics”])</a:t>
            </a:r>
          </a:p>
        </p:txBody>
      </p:sp>
      <mc:AlternateContent xmlns:mc="http://schemas.openxmlformats.org/markup-compatibility/2006" xmlns:p14="http://schemas.microsoft.com/office/powerpoint/2010/main">
        <mc:Choice Requires="p14">
          <p:contentPart p14:bwMode="auto" r:id="rId3">
            <p14:nvContentPartPr>
              <p14:cNvPr id="23" name="Ink 22">
                <a:extLst>
                  <a:ext uri="{FF2B5EF4-FFF2-40B4-BE49-F238E27FC236}">
                    <a16:creationId xmlns:a16="http://schemas.microsoft.com/office/drawing/2014/main" id="{B0156F91-B26B-2170-034C-4B46883CA9C7}"/>
                  </a:ext>
                </a:extLst>
              </p14:cNvPr>
              <p14:cNvContentPartPr/>
              <p14:nvPr/>
            </p14:nvContentPartPr>
            <p14:xfrm>
              <a:off x="1024177" y="2464742"/>
              <a:ext cx="306360" cy="354240"/>
            </p14:xfrm>
          </p:contentPart>
        </mc:Choice>
        <mc:Fallback xmlns="">
          <p:pic>
            <p:nvPicPr>
              <p:cNvPr id="23" name="Ink 22">
                <a:extLst>
                  <a:ext uri="{FF2B5EF4-FFF2-40B4-BE49-F238E27FC236}">
                    <a16:creationId xmlns:a16="http://schemas.microsoft.com/office/drawing/2014/main" id="{B0156F91-B26B-2170-034C-4B46883CA9C7}"/>
                  </a:ext>
                </a:extLst>
              </p:cNvPr>
              <p:cNvPicPr/>
              <p:nvPr/>
            </p:nvPicPr>
            <p:blipFill>
              <a:blip r:embed="rId4"/>
              <a:stretch>
                <a:fillRect/>
              </a:stretch>
            </p:blipFill>
            <p:spPr>
              <a:xfrm>
                <a:off x="1015166" y="2455742"/>
                <a:ext cx="324021" cy="3718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4" name="Ink 23">
                <a:extLst>
                  <a:ext uri="{FF2B5EF4-FFF2-40B4-BE49-F238E27FC236}">
                    <a16:creationId xmlns:a16="http://schemas.microsoft.com/office/drawing/2014/main" id="{F6435BEB-FE89-446B-65CD-25B96E8CE3F9}"/>
                  </a:ext>
                </a:extLst>
              </p14:cNvPr>
              <p14:cNvContentPartPr/>
              <p14:nvPr/>
            </p14:nvContentPartPr>
            <p14:xfrm rot="5619040">
              <a:off x="2917204" y="2483470"/>
              <a:ext cx="388080" cy="324720"/>
            </p14:xfrm>
          </p:contentPart>
        </mc:Choice>
        <mc:Fallback xmlns="">
          <p:pic>
            <p:nvPicPr>
              <p:cNvPr id="24" name="Ink 23">
                <a:extLst>
                  <a:ext uri="{FF2B5EF4-FFF2-40B4-BE49-F238E27FC236}">
                    <a16:creationId xmlns:a16="http://schemas.microsoft.com/office/drawing/2014/main" id="{F6435BEB-FE89-446B-65CD-25B96E8CE3F9}"/>
                  </a:ext>
                </a:extLst>
              </p:cNvPr>
              <p:cNvPicPr/>
              <p:nvPr/>
            </p:nvPicPr>
            <p:blipFill>
              <a:blip r:embed="rId6"/>
              <a:stretch>
                <a:fillRect/>
              </a:stretch>
            </p:blipFill>
            <p:spPr>
              <a:xfrm rot="5619040">
                <a:off x="2908204" y="2474470"/>
                <a:ext cx="405720" cy="3423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5" name="Ink 24">
                <a:extLst>
                  <a:ext uri="{FF2B5EF4-FFF2-40B4-BE49-F238E27FC236}">
                    <a16:creationId xmlns:a16="http://schemas.microsoft.com/office/drawing/2014/main" id="{EC4AFE01-8391-164C-B3FD-799841EB9659}"/>
                  </a:ext>
                </a:extLst>
              </p14:cNvPr>
              <p14:cNvContentPartPr/>
              <p14:nvPr/>
            </p14:nvContentPartPr>
            <p14:xfrm>
              <a:off x="5368654" y="2435539"/>
              <a:ext cx="697849" cy="537081"/>
            </p14:xfrm>
          </p:contentPart>
        </mc:Choice>
        <mc:Fallback xmlns="">
          <p:pic>
            <p:nvPicPr>
              <p:cNvPr id="25" name="Ink 24">
                <a:extLst>
                  <a:ext uri="{FF2B5EF4-FFF2-40B4-BE49-F238E27FC236}">
                    <a16:creationId xmlns:a16="http://schemas.microsoft.com/office/drawing/2014/main" id="{EC4AFE01-8391-164C-B3FD-799841EB9659}"/>
                  </a:ext>
                </a:extLst>
              </p:cNvPr>
              <p:cNvPicPr/>
              <p:nvPr/>
            </p:nvPicPr>
            <p:blipFill>
              <a:blip r:embed="rId8"/>
              <a:stretch>
                <a:fillRect/>
              </a:stretch>
            </p:blipFill>
            <p:spPr>
              <a:xfrm>
                <a:off x="5359643" y="2426546"/>
                <a:ext cx="715512" cy="554708"/>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6" name="Ink 25">
                <a:extLst>
                  <a:ext uri="{FF2B5EF4-FFF2-40B4-BE49-F238E27FC236}">
                    <a16:creationId xmlns:a16="http://schemas.microsoft.com/office/drawing/2014/main" id="{7C83C77C-DE72-491C-A1AF-1A4311B550E3}"/>
                  </a:ext>
                </a:extLst>
              </p14:cNvPr>
              <p14:cNvContentPartPr/>
              <p14:nvPr/>
            </p14:nvContentPartPr>
            <p14:xfrm>
              <a:off x="7292948" y="2435539"/>
              <a:ext cx="599400" cy="345960"/>
            </p14:xfrm>
          </p:contentPart>
        </mc:Choice>
        <mc:Fallback xmlns="">
          <p:pic>
            <p:nvPicPr>
              <p:cNvPr id="26" name="Ink 25">
                <a:extLst>
                  <a:ext uri="{FF2B5EF4-FFF2-40B4-BE49-F238E27FC236}">
                    <a16:creationId xmlns:a16="http://schemas.microsoft.com/office/drawing/2014/main" id="{7C83C77C-DE72-491C-A1AF-1A4311B550E3}"/>
                  </a:ext>
                </a:extLst>
              </p:cNvPr>
              <p:cNvPicPr/>
              <p:nvPr/>
            </p:nvPicPr>
            <p:blipFill>
              <a:blip r:embed="rId10"/>
              <a:stretch>
                <a:fillRect/>
              </a:stretch>
            </p:blipFill>
            <p:spPr>
              <a:xfrm>
                <a:off x="7283948" y="2426539"/>
                <a:ext cx="617040" cy="363600"/>
              </a:xfrm>
              <a:prstGeom prst="rect">
                <a:avLst/>
              </a:prstGeom>
            </p:spPr>
          </p:pic>
        </mc:Fallback>
      </mc:AlternateContent>
      <p:sp>
        <p:nvSpPr>
          <p:cNvPr id="27" name="TextBox 26">
            <a:extLst>
              <a:ext uri="{FF2B5EF4-FFF2-40B4-BE49-F238E27FC236}">
                <a16:creationId xmlns:a16="http://schemas.microsoft.com/office/drawing/2014/main" id="{9F12659F-9ABF-1A20-1F06-FA866AC1BE21}"/>
              </a:ext>
            </a:extLst>
          </p:cNvPr>
          <p:cNvSpPr txBox="1"/>
          <p:nvPr/>
        </p:nvSpPr>
        <p:spPr>
          <a:xfrm>
            <a:off x="573051" y="2911588"/>
            <a:ext cx="1435850" cy="523220"/>
          </a:xfrm>
          <a:prstGeom prst="rect">
            <a:avLst/>
          </a:prstGeom>
          <a:noFill/>
        </p:spPr>
        <p:txBody>
          <a:bodyPr wrap="square" rtlCol="0">
            <a:spAutoFit/>
          </a:bodyPr>
          <a:lstStyle/>
          <a:p>
            <a:r>
              <a:rPr lang="en-US" sz="1400"/>
              <a:t>‘compiles’ the network.</a:t>
            </a:r>
          </a:p>
        </p:txBody>
      </p:sp>
      <p:sp>
        <p:nvSpPr>
          <p:cNvPr id="28" name="TextBox 27">
            <a:extLst>
              <a:ext uri="{FF2B5EF4-FFF2-40B4-BE49-F238E27FC236}">
                <a16:creationId xmlns:a16="http://schemas.microsoft.com/office/drawing/2014/main" id="{92DBA189-373E-B36E-FC25-E98C6FB62F4C}"/>
              </a:ext>
            </a:extLst>
          </p:cNvPr>
          <p:cNvSpPr txBox="1"/>
          <p:nvPr/>
        </p:nvSpPr>
        <p:spPr>
          <a:xfrm>
            <a:off x="2008901" y="2964656"/>
            <a:ext cx="3198258" cy="1384995"/>
          </a:xfrm>
          <a:prstGeom prst="rect">
            <a:avLst/>
          </a:prstGeom>
          <a:noFill/>
        </p:spPr>
        <p:txBody>
          <a:bodyPr wrap="square" rtlCol="0">
            <a:spAutoFit/>
          </a:bodyPr>
          <a:lstStyle/>
          <a:p>
            <a:r>
              <a:rPr lang="en-US" sz="1400"/>
              <a:t>optimizer can be: </a:t>
            </a:r>
          </a:p>
          <a:p>
            <a:r>
              <a:rPr lang="en-US" sz="1400"/>
              <a:t>“adam” (a gradient descent algorithm</a:t>
            </a:r>
          </a:p>
          <a:p>
            <a:r>
              <a:rPr lang="en-US" sz="1400"/>
              <a:t>                with an adaptive learning rate),</a:t>
            </a:r>
          </a:p>
          <a:p>
            <a:r>
              <a:rPr lang="en-US" sz="1400"/>
              <a:t>“sgd”,</a:t>
            </a:r>
          </a:p>
          <a:p>
            <a:r>
              <a:rPr lang="en-US" sz="1400"/>
              <a:t>“adagrad”,</a:t>
            </a:r>
          </a:p>
          <a:p>
            <a:r>
              <a:rPr lang="en-US" sz="1400"/>
              <a:t>  etc.</a:t>
            </a:r>
          </a:p>
        </p:txBody>
      </p:sp>
      <p:sp>
        <p:nvSpPr>
          <p:cNvPr id="29" name="TextBox 28">
            <a:extLst>
              <a:ext uri="{FF2B5EF4-FFF2-40B4-BE49-F238E27FC236}">
                <a16:creationId xmlns:a16="http://schemas.microsoft.com/office/drawing/2014/main" id="{B79B1434-A2D7-D8FE-6ABB-35900B246F22}"/>
              </a:ext>
            </a:extLst>
          </p:cNvPr>
          <p:cNvSpPr txBox="1"/>
          <p:nvPr/>
        </p:nvSpPr>
        <p:spPr>
          <a:xfrm>
            <a:off x="5282616" y="3629671"/>
            <a:ext cx="6809448" cy="2031325"/>
          </a:xfrm>
          <a:prstGeom prst="rect">
            <a:avLst/>
          </a:prstGeom>
          <a:noFill/>
        </p:spPr>
        <p:txBody>
          <a:bodyPr wrap="square" rtlCol="0">
            <a:spAutoFit/>
          </a:bodyPr>
          <a:lstStyle/>
          <a:p>
            <a:r>
              <a:rPr lang="en-US" sz="1400"/>
              <a:t>loss_function can be: </a:t>
            </a:r>
          </a:p>
          <a:p>
            <a:r>
              <a:rPr lang="en-US" sz="1400" i="1"/>
              <a:t>mean_absolute_error</a:t>
            </a:r>
            <a:r>
              <a:rPr lang="en-US" sz="1400"/>
              <a:t>, </a:t>
            </a:r>
          </a:p>
          <a:p>
            <a:r>
              <a:rPr lang="en-US" sz="1400" i="1"/>
              <a:t>mean_squared_error</a:t>
            </a:r>
            <a:r>
              <a:rPr lang="en-US" sz="1400"/>
              <a:t>,</a:t>
            </a:r>
          </a:p>
          <a:p>
            <a:r>
              <a:rPr lang="en-US" sz="1400" i="1"/>
              <a:t>binary_crossentropy </a:t>
            </a:r>
            <a:r>
              <a:rPr lang="en-US" sz="1400"/>
              <a:t>(log-loss), </a:t>
            </a:r>
          </a:p>
          <a:p>
            <a:r>
              <a:rPr lang="en-US" sz="1400" i="1"/>
              <a:t>categorical_crossentropy</a:t>
            </a:r>
            <a:r>
              <a:rPr lang="en-US" sz="1400"/>
              <a:t> (</a:t>
            </a:r>
            <a:r>
              <a:rPr lang="en-US" sz="1400">
                <a:solidFill>
                  <a:srgbClr val="0000FF"/>
                </a:solidFill>
              </a:rPr>
              <a:t>cross-entropy appropriate for multi-class target variable which is</a:t>
            </a:r>
          </a:p>
          <a:p>
            <a:r>
              <a:rPr lang="en-US" sz="1400">
                <a:solidFill>
                  <a:srgbClr val="0000FF"/>
                </a:solidFill>
              </a:rPr>
              <a:t>	one-hot-encoded</a:t>
            </a:r>
            <a:r>
              <a:rPr lang="en-US" sz="1400"/>
              <a:t>)</a:t>
            </a:r>
            <a:r>
              <a:rPr lang="en-US" sz="1400">
                <a:solidFill>
                  <a:srgbClr val="0000FF"/>
                </a:solidFill>
              </a:rPr>
              <a:t>  Don’t forget to put the needed number of output nodes in</a:t>
            </a:r>
          </a:p>
          <a:p>
            <a:r>
              <a:rPr lang="en-US" sz="1400">
                <a:solidFill>
                  <a:srgbClr val="0000FF"/>
                </a:solidFill>
              </a:rPr>
              <a:t>	last layer of nn!</a:t>
            </a:r>
          </a:p>
          <a:p>
            <a:r>
              <a:rPr lang="en-US" sz="1400" i="1"/>
              <a:t>sparse_categorical_crossentropy </a:t>
            </a:r>
            <a:r>
              <a:rPr lang="en-US" sz="1400"/>
              <a:t>(</a:t>
            </a:r>
            <a:r>
              <a:rPr lang="en-US" sz="1400">
                <a:solidFill>
                  <a:srgbClr val="0000FF"/>
                </a:solidFill>
              </a:rPr>
              <a:t>cross-entropy appropriate for multi-class target variable</a:t>
            </a:r>
          </a:p>
          <a:p>
            <a:r>
              <a:rPr lang="en-US" sz="1400">
                <a:solidFill>
                  <a:srgbClr val="0000FF"/>
                </a:solidFill>
              </a:rPr>
              <a:t>	whose output is integer values representing the different classes: 0, 1, 2, etc.)</a:t>
            </a:r>
          </a:p>
        </p:txBody>
      </p:sp>
      <p:sp>
        <p:nvSpPr>
          <p:cNvPr id="30" name="TextBox 29">
            <a:extLst>
              <a:ext uri="{FF2B5EF4-FFF2-40B4-BE49-F238E27FC236}">
                <a16:creationId xmlns:a16="http://schemas.microsoft.com/office/drawing/2014/main" id="{9061B8CB-7806-E8F7-F127-C024B6973C08}"/>
              </a:ext>
            </a:extLst>
          </p:cNvPr>
          <p:cNvSpPr txBox="1"/>
          <p:nvPr/>
        </p:nvSpPr>
        <p:spPr>
          <a:xfrm>
            <a:off x="7955130" y="2553622"/>
            <a:ext cx="4136934" cy="1384995"/>
          </a:xfrm>
          <a:prstGeom prst="rect">
            <a:avLst/>
          </a:prstGeom>
          <a:noFill/>
        </p:spPr>
        <p:txBody>
          <a:bodyPr wrap="square" rtlCol="0">
            <a:spAutoFit/>
          </a:bodyPr>
          <a:lstStyle/>
          <a:p>
            <a:pPr>
              <a:tabLst>
                <a:tab pos="3260725" algn="l"/>
              </a:tabLst>
            </a:pPr>
            <a:r>
              <a:rPr lang="en-US" sz="1400"/>
              <a:t>list of metrics that it will output for each epoch of training.  For classification, can use: </a:t>
            </a:r>
            <a:r>
              <a:rPr lang="en-US" sz="1400" i="1"/>
              <a:t>accuracy</a:t>
            </a:r>
            <a:r>
              <a:rPr lang="en-US" sz="1400"/>
              <a:t>, </a:t>
            </a:r>
            <a:r>
              <a:rPr lang="en-US" sz="1400" i="1"/>
              <a:t>precision</a:t>
            </a:r>
            <a:r>
              <a:rPr lang="en-US" sz="1400"/>
              <a:t>, </a:t>
            </a:r>
            <a:r>
              <a:rPr lang="en-US" sz="1400" i="1"/>
              <a:t>recall</a:t>
            </a:r>
            <a:r>
              <a:rPr lang="en-US" sz="1400"/>
              <a:t>, etc.  For regression, can use: </a:t>
            </a:r>
            <a:r>
              <a:rPr lang="en-US" sz="1400" i="1"/>
              <a:t>mean_squared_error</a:t>
            </a:r>
            <a:r>
              <a:rPr lang="en-US" sz="1400"/>
              <a:t>, </a:t>
            </a:r>
            <a:r>
              <a:rPr lang="en-US" sz="1400" i="1"/>
              <a:t>mean_absolute_error</a:t>
            </a:r>
            <a:r>
              <a:rPr lang="en-US" sz="1400"/>
              <a:t>.  Have seen people write in the associated properties too, like, keras.metrics.mean_squared_error</a:t>
            </a:r>
          </a:p>
        </p:txBody>
      </p:sp>
      <p:sp>
        <p:nvSpPr>
          <p:cNvPr id="2" name="TextBox 1">
            <a:extLst>
              <a:ext uri="{FF2B5EF4-FFF2-40B4-BE49-F238E27FC236}">
                <a16:creationId xmlns:a16="http://schemas.microsoft.com/office/drawing/2014/main" id="{F64D9034-A2CA-97F4-DE36-91A2509BB816}"/>
              </a:ext>
            </a:extLst>
          </p:cNvPr>
          <p:cNvSpPr txBox="1"/>
          <p:nvPr/>
        </p:nvSpPr>
        <p:spPr>
          <a:xfrm>
            <a:off x="464895" y="5750354"/>
            <a:ext cx="6118785" cy="830997"/>
          </a:xfrm>
          <a:prstGeom prst="rect">
            <a:avLst/>
          </a:prstGeom>
          <a:noFill/>
          <a:ln>
            <a:solidFill>
              <a:srgbClr val="002060"/>
            </a:solidFill>
          </a:ln>
        </p:spPr>
        <p:txBody>
          <a:bodyPr wrap="square" rtlCol="0">
            <a:spAutoFit/>
          </a:bodyPr>
          <a:lstStyle/>
          <a:p>
            <a:r>
              <a:rPr lang="en-US" sz="1400"/>
              <a:t>in order to input a learning rate into the optimizer, I’ve seen people say stuff like:</a:t>
            </a:r>
          </a:p>
          <a:p>
            <a:r>
              <a:rPr lang="en-US" sz="1600"/>
              <a:t>optimizer = tensorflow.keras.optimizers.Adam(learning_rate = 0.01)</a:t>
            </a:r>
          </a:p>
          <a:p>
            <a:r>
              <a:rPr lang="en-US" sz="1600"/>
              <a:t>optimizer = tensorflow.keras.optimizers.SGD(learning_rate = 0.01)</a:t>
            </a:r>
          </a:p>
        </p:txBody>
      </p:sp>
      <mc:AlternateContent xmlns:mc="http://schemas.openxmlformats.org/markup-compatibility/2006" xmlns:p14="http://schemas.microsoft.com/office/powerpoint/2010/main">
        <mc:Choice Requires="p14">
          <p:contentPart p14:bwMode="auto" r:id="rId11">
            <p14:nvContentPartPr>
              <p14:cNvPr id="5" name="Ink 4">
                <a:extLst>
                  <a:ext uri="{FF2B5EF4-FFF2-40B4-BE49-F238E27FC236}">
                    <a16:creationId xmlns:a16="http://schemas.microsoft.com/office/drawing/2014/main" id="{12D2CC7B-CEB3-5742-0088-A1D30D1B3BB6}"/>
                  </a:ext>
                </a:extLst>
              </p14:cNvPr>
              <p14:cNvContentPartPr/>
              <p14:nvPr/>
            </p14:nvContentPartPr>
            <p14:xfrm rot="1866643">
              <a:off x="2175728" y="4704483"/>
              <a:ext cx="1158842" cy="689536"/>
            </p14:xfrm>
          </p:contentPart>
        </mc:Choice>
        <mc:Fallback xmlns="">
          <p:pic>
            <p:nvPicPr>
              <p:cNvPr id="5" name="Ink 4">
                <a:extLst>
                  <a:ext uri="{FF2B5EF4-FFF2-40B4-BE49-F238E27FC236}">
                    <a16:creationId xmlns:a16="http://schemas.microsoft.com/office/drawing/2014/main" id="{12D2CC7B-CEB3-5742-0088-A1D30D1B3BB6}"/>
                  </a:ext>
                </a:extLst>
              </p:cNvPr>
              <p:cNvPicPr/>
              <p:nvPr/>
            </p:nvPicPr>
            <p:blipFill>
              <a:blip r:embed="rId12"/>
              <a:stretch>
                <a:fillRect/>
              </a:stretch>
            </p:blipFill>
            <p:spPr>
              <a:xfrm rot="1866643">
                <a:off x="2166728" y="4695486"/>
                <a:ext cx="1176482" cy="707170"/>
              </a:xfrm>
              <a:prstGeom prst="rect">
                <a:avLst/>
              </a:prstGeom>
            </p:spPr>
          </p:pic>
        </mc:Fallback>
      </mc:AlternateContent>
      <p:sp>
        <p:nvSpPr>
          <p:cNvPr id="6" name="TextBox 5">
            <a:extLst>
              <a:ext uri="{FF2B5EF4-FFF2-40B4-BE49-F238E27FC236}">
                <a16:creationId xmlns:a16="http://schemas.microsoft.com/office/drawing/2014/main" id="{A48D6ABA-406C-9617-B303-757961534244}"/>
              </a:ext>
            </a:extLst>
          </p:cNvPr>
          <p:cNvSpPr txBox="1"/>
          <p:nvPr/>
        </p:nvSpPr>
        <p:spPr>
          <a:xfrm>
            <a:off x="5269941" y="3061978"/>
            <a:ext cx="1435850" cy="523220"/>
          </a:xfrm>
          <a:prstGeom prst="rect">
            <a:avLst/>
          </a:prstGeom>
          <a:noFill/>
        </p:spPr>
        <p:txBody>
          <a:bodyPr wrap="square" rtlCol="0">
            <a:spAutoFit/>
          </a:bodyPr>
          <a:lstStyle/>
          <a:p>
            <a:r>
              <a:rPr lang="en-US" sz="1400"/>
              <a:t>will print the loss for each epoch.</a:t>
            </a:r>
          </a:p>
        </p:txBody>
      </p:sp>
      <p:sp>
        <p:nvSpPr>
          <p:cNvPr id="8" name="TextBox 7">
            <a:extLst>
              <a:ext uri="{FF2B5EF4-FFF2-40B4-BE49-F238E27FC236}">
                <a16:creationId xmlns:a16="http://schemas.microsoft.com/office/drawing/2014/main" id="{AA71B1D1-77E6-7221-4267-FAD274149465}"/>
              </a:ext>
            </a:extLst>
          </p:cNvPr>
          <p:cNvSpPr txBox="1"/>
          <p:nvPr/>
        </p:nvSpPr>
        <p:spPr>
          <a:xfrm>
            <a:off x="7110068" y="5730804"/>
            <a:ext cx="4874573" cy="954107"/>
          </a:xfrm>
          <a:prstGeom prst="rect">
            <a:avLst/>
          </a:prstGeom>
          <a:solidFill>
            <a:srgbClr val="D3F6B0"/>
          </a:solidFill>
        </p:spPr>
        <p:txBody>
          <a:bodyPr wrap="square" rtlCol="0">
            <a:spAutoFit/>
          </a:bodyPr>
          <a:lstStyle/>
          <a:p>
            <a:r>
              <a:rPr lang="en-US" sz="1400"/>
              <a:t>If have mse for loss, and your prediction has n components, it will calculate the squared error of all components of prediction divided by the number of components.  So it’s the squared error per sample per component.</a:t>
            </a:r>
          </a:p>
        </p:txBody>
      </p:sp>
    </p:spTree>
    <p:extLst>
      <p:ext uri="{BB962C8B-B14F-4D97-AF65-F5344CB8AC3E}">
        <p14:creationId xmlns:p14="http://schemas.microsoft.com/office/powerpoint/2010/main" val="329133539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B08F04-2775-3B84-E891-FD34EB1AB61D}"/>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B4F68E9C-74B0-F03D-F280-23A41F0AF53C}"/>
              </a:ext>
            </a:extLst>
          </p:cNvPr>
          <p:cNvSpPr/>
          <p:nvPr/>
        </p:nvSpPr>
        <p:spPr>
          <a:xfrm>
            <a:off x="3829257" y="188789"/>
            <a:ext cx="3916265" cy="461665"/>
          </a:xfrm>
          <a:prstGeom prst="rect">
            <a:avLst/>
          </a:prstGeom>
        </p:spPr>
        <p:txBody>
          <a:bodyPr wrap="none">
            <a:spAutoFit/>
          </a:bodyPr>
          <a:lstStyle/>
          <a:p>
            <a:r>
              <a:rPr lang="en-US" sz="2400" b="1" u="sng">
                <a:solidFill>
                  <a:srgbClr val="002060"/>
                </a:solidFill>
              </a:rPr>
              <a:t>Tensor Flow: Training/Testing</a:t>
            </a:r>
          </a:p>
        </p:txBody>
      </p:sp>
      <p:sp>
        <p:nvSpPr>
          <p:cNvPr id="4" name="TextBox 3">
            <a:extLst>
              <a:ext uri="{FF2B5EF4-FFF2-40B4-BE49-F238E27FC236}">
                <a16:creationId xmlns:a16="http://schemas.microsoft.com/office/drawing/2014/main" id="{C3175806-D703-3003-2A85-242F5582CC57}"/>
              </a:ext>
            </a:extLst>
          </p:cNvPr>
          <p:cNvSpPr txBox="1"/>
          <p:nvPr/>
        </p:nvSpPr>
        <p:spPr>
          <a:xfrm>
            <a:off x="360265" y="1066968"/>
            <a:ext cx="6568855" cy="338554"/>
          </a:xfrm>
          <a:prstGeom prst="rect">
            <a:avLst/>
          </a:prstGeom>
          <a:noFill/>
        </p:spPr>
        <p:txBody>
          <a:bodyPr wrap="square" rtlCol="0">
            <a:spAutoFit/>
          </a:bodyPr>
          <a:lstStyle/>
          <a:p>
            <a:r>
              <a:rPr lang="en-US" sz="1600"/>
              <a:t>Here’s more about the parameters we can specify in the optimizers.  </a:t>
            </a:r>
          </a:p>
        </p:txBody>
      </p:sp>
      <p:sp>
        <p:nvSpPr>
          <p:cNvPr id="9" name="TextBox 8">
            <a:extLst>
              <a:ext uri="{FF2B5EF4-FFF2-40B4-BE49-F238E27FC236}">
                <a16:creationId xmlns:a16="http://schemas.microsoft.com/office/drawing/2014/main" id="{553B5C57-4D17-84A8-22B8-4D5275AF6E9C}"/>
              </a:ext>
            </a:extLst>
          </p:cNvPr>
          <p:cNvSpPr txBox="1"/>
          <p:nvPr/>
        </p:nvSpPr>
        <p:spPr>
          <a:xfrm>
            <a:off x="2816188" y="2666669"/>
            <a:ext cx="8928772" cy="1569660"/>
          </a:xfrm>
          <a:prstGeom prst="rect">
            <a:avLst/>
          </a:prstGeom>
          <a:noFill/>
        </p:spPr>
        <p:txBody>
          <a:bodyPr wrap="square">
            <a:spAutoFit/>
          </a:bodyPr>
          <a:lstStyle/>
          <a:p>
            <a:r>
              <a:rPr lang="en-US" sz="1600"/>
              <a:t>It adjusts the learning rate from the baseline learning_rate for parameters that aren’t being updated much at each step.  Another parameter(s) is </a:t>
            </a:r>
            <a:r>
              <a:rPr lang="en-US" sz="1600" b="1"/>
              <a:t>beta_1 </a:t>
            </a:r>
            <a:r>
              <a:rPr lang="en-US" sz="1600"/>
              <a:t>= 0.9, </a:t>
            </a:r>
            <a:r>
              <a:rPr lang="en-US" sz="1600" b="1"/>
              <a:t>beta_2</a:t>
            </a:r>
            <a:r>
              <a:rPr lang="en-US" sz="1600"/>
              <a:t> = 0.999) by default.  These are moment parameters.  The higher they are, the more ‘inertia’ they have in responding to changes loss rate of change.  Also </a:t>
            </a:r>
            <a:r>
              <a:rPr lang="en-US" sz="1600" b="1"/>
              <a:t>eps</a:t>
            </a:r>
            <a:r>
              <a:rPr lang="en-US" sz="1600"/>
              <a:t>=1e-7 by default.  It’s there mainly to prevent divisions by zero.  It should be small. Finally, </a:t>
            </a:r>
            <a:r>
              <a:rPr lang="en-US" sz="1600" b="1"/>
              <a:t>amsgrad</a:t>
            </a:r>
            <a:r>
              <a:rPr lang="en-US" sz="1600"/>
              <a:t>=False is a correction, kind of, to the </a:t>
            </a:r>
            <a:r>
              <a:rPr lang="en-US" sz="1600" i="1"/>
              <a:t>betas</a:t>
            </a:r>
            <a:r>
              <a:rPr lang="en-US" sz="1600"/>
              <a:t> to prevent them from getting too stagnant.  Usually it’s not needed, and so default is False.  </a:t>
            </a:r>
          </a:p>
        </p:txBody>
      </p:sp>
      <p:sp>
        <p:nvSpPr>
          <p:cNvPr id="10" name="TextBox 9">
            <a:extLst>
              <a:ext uri="{FF2B5EF4-FFF2-40B4-BE49-F238E27FC236}">
                <a16:creationId xmlns:a16="http://schemas.microsoft.com/office/drawing/2014/main" id="{8757D1CB-F63D-335D-252A-B600F361A44A}"/>
              </a:ext>
            </a:extLst>
          </p:cNvPr>
          <p:cNvSpPr txBox="1"/>
          <p:nvPr/>
        </p:nvSpPr>
        <p:spPr>
          <a:xfrm>
            <a:off x="360265" y="1756897"/>
            <a:ext cx="6568855" cy="369332"/>
          </a:xfrm>
          <a:prstGeom prst="rect">
            <a:avLst/>
          </a:prstGeom>
          <a:noFill/>
        </p:spPr>
        <p:txBody>
          <a:bodyPr wrap="square">
            <a:spAutoFit/>
          </a:bodyPr>
          <a:lstStyle/>
          <a:p>
            <a:r>
              <a:rPr lang="en-US" sz="1800"/>
              <a:t>optimizer = tensorflow.keras.optimizers.Adam(learning_rate = 0.01)</a:t>
            </a:r>
          </a:p>
        </p:txBody>
      </p:sp>
      <mc:AlternateContent xmlns:mc="http://schemas.openxmlformats.org/markup-compatibility/2006" xmlns:p14="http://schemas.microsoft.com/office/powerpoint/2010/main">
        <mc:Choice Requires="p14">
          <p:contentPart p14:bwMode="auto" r:id="rId3">
            <p14:nvContentPartPr>
              <p14:cNvPr id="11" name="Ink 10">
                <a:extLst>
                  <a:ext uri="{FF2B5EF4-FFF2-40B4-BE49-F238E27FC236}">
                    <a16:creationId xmlns:a16="http://schemas.microsoft.com/office/drawing/2014/main" id="{84177C3E-5245-B445-7C25-8BE931E13923}"/>
                  </a:ext>
                </a:extLst>
              </p14:cNvPr>
              <p14:cNvContentPartPr/>
              <p14:nvPr/>
            </p14:nvContentPartPr>
            <p14:xfrm>
              <a:off x="6612440" y="1940680"/>
              <a:ext cx="663480" cy="556560"/>
            </p14:xfrm>
          </p:contentPart>
        </mc:Choice>
        <mc:Fallback xmlns="">
          <p:pic>
            <p:nvPicPr>
              <p:cNvPr id="11" name="Ink 10">
                <a:extLst>
                  <a:ext uri="{FF2B5EF4-FFF2-40B4-BE49-F238E27FC236}">
                    <a16:creationId xmlns:a16="http://schemas.microsoft.com/office/drawing/2014/main" id="{84177C3E-5245-B445-7C25-8BE931E13923}"/>
                  </a:ext>
                </a:extLst>
              </p:cNvPr>
              <p:cNvPicPr/>
              <p:nvPr/>
            </p:nvPicPr>
            <p:blipFill>
              <a:blip r:embed="rId4"/>
              <a:stretch>
                <a:fillRect/>
              </a:stretch>
            </p:blipFill>
            <p:spPr>
              <a:xfrm>
                <a:off x="6603440" y="1931680"/>
                <a:ext cx="681120" cy="574200"/>
              </a:xfrm>
              <a:prstGeom prst="rect">
                <a:avLst/>
              </a:prstGeom>
            </p:spPr>
          </p:pic>
        </mc:Fallback>
      </mc:AlternateContent>
      <p:sp>
        <p:nvSpPr>
          <p:cNvPr id="2" name="TextBox 1">
            <a:extLst>
              <a:ext uri="{FF2B5EF4-FFF2-40B4-BE49-F238E27FC236}">
                <a16:creationId xmlns:a16="http://schemas.microsoft.com/office/drawing/2014/main" id="{1363B036-FEC8-C300-5C21-C01421B2065C}"/>
              </a:ext>
            </a:extLst>
          </p:cNvPr>
          <p:cNvSpPr txBox="1"/>
          <p:nvPr/>
        </p:nvSpPr>
        <p:spPr>
          <a:xfrm>
            <a:off x="2816188" y="4592320"/>
            <a:ext cx="2458720" cy="830997"/>
          </a:xfrm>
          <a:prstGeom prst="rect">
            <a:avLst/>
          </a:prstGeom>
          <a:solidFill>
            <a:srgbClr val="D3F6B0"/>
          </a:solidFill>
        </p:spPr>
        <p:txBody>
          <a:bodyPr wrap="square" rtlCol="0">
            <a:spAutoFit/>
          </a:bodyPr>
          <a:lstStyle/>
          <a:p>
            <a:r>
              <a:rPr lang="en-US" sz="1600"/>
              <a:t>I’ve found that adjusting these parameters can often have a rather large effect.</a:t>
            </a:r>
          </a:p>
        </p:txBody>
      </p:sp>
    </p:spTree>
    <p:extLst>
      <p:ext uri="{BB962C8B-B14F-4D97-AF65-F5344CB8AC3E}">
        <p14:creationId xmlns:p14="http://schemas.microsoft.com/office/powerpoint/2010/main" val="120261821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0A3CA12-F8A2-611B-2B03-A594E7B6D8D0}"/>
              </a:ext>
            </a:extLst>
          </p:cNvPr>
          <p:cNvSpPr txBox="1"/>
          <p:nvPr/>
        </p:nvSpPr>
        <p:spPr>
          <a:xfrm>
            <a:off x="790238" y="1456524"/>
            <a:ext cx="10873442" cy="1815882"/>
          </a:xfrm>
          <a:prstGeom prst="rect">
            <a:avLst/>
          </a:prstGeom>
          <a:noFill/>
          <a:ln>
            <a:solidFill>
              <a:srgbClr val="0066FF"/>
            </a:solidFill>
          </a:ln>
        </p:spPr>
        <p:txBody>
          <a:bodyPr wrap="square" rtlCol="0">
            <a:spAutoFit/>
          </a:bodyPr>
          <a:lstStyle/>
          <a:p>
            <a:r>
              <a:rPr lang="en-US" sz="1600"/>
              <a:t>sgd seems really sensitive to data.  Should scale data first.  And seems to have a convergence problem if there are a lot of columns to work with.  </a:t>
            </a:r>
          </a:p>
          <a:p>
            <a:endParaRPr lang="en-US" sz="1600"/>
          </a:p>
          <a:p>
            <a:r>
              <a:rPr lang="en-US" sz="1600"/>
              <a:t>But adam also seems to have convergence issues – had to use sgd to get simple linear regression to work.  </a:t>
            </a:r>
          </a:p>
          <a:p>
            <a:endParaRPr lang="en-US" sz="1600"/>
          </a:p>
          <a:p>
            <a:r>
              <a:rPr lang="en-US" sz="1600"/>
              <a:t>In either case, using the optimizer = tf.keras.optimizers.SGD,Adam(learning_rate = alpha) approach seems to work better.  SGD seems to be best so far.  But make sure using a small enough learning rate, like 0.01.  Maybe need to use GridSearchCV with this.</a:t>
            </a:r>
            <a:endParaRPr lang="en-US" sz="2000"/>
          </a:p>
        </p:txBody>
      </p:sp>
      <p:sp>
        <p:nvSpPr>
          <p:cNvPr id="2" name="Rectangle 1">
            <a:extLst>
              <a:ext uri="{FF2B5EF4-FFF2-40B4-BE49-F238E27FC236}">
                <a16:creationId xmlns:a16="http://schemas.microsoft.com/office/drawing/2014/main" id="{7F42378E-25A9-6D70-74A5-5849C5A80BC5}"/>
              </a:ext>
            </a:extLst>
          </p:cNvPr>
          <p:cNvSpPr/>
          <p:nvPr/>
        </p:nvSpPr>
        <p:spPr>
          <a:xfrm>
            <a:off x="3829257" y="188789"/>
            <a:ext cx="3916265" cy="461665"/>
          </a:xfrm>
          <a:prstGeom prst="rect">
            <a:avLst/>
          </a:prstGeom>
        </p:spPr>
        <p:txBody>
          <a:bodyPr wrap="none">
            <a:spAutoFit/>
          </a:bodyPr>
          <a:lstStyle/>
          <a:p>
            <a:r>
              <a:rPr lang="en-US" sz="2400" b="1" u="sng">
                <a:solidFill>
                  <a:srgbClr val="002060"/>
                </a:solidFill>
              </a:rPr>
              <a:t>Tensor Flow: Training/Testing</a:t>
            </a:r>
          </a:p>
        </p:txBody>
      </p:sp>
      <p:sp>
        <p:nvSpPr>
          <p:cNvPr id="3" name="TextBox 2">
            <a:extLst>
              <a:ext uri="{FF2B5EF4-FFF2-40B4-BE49-F238E27FC236}">
                <a16:creationId xmlns:a16="http://schemas.microsoft.com/office/drawing/2014/main" id="{0F296E59-245F-7201-F24B-3A9CFE758E9C}"/>
              </a:ext>
            </a:extLst>
          </p:cNvPr>
          <p:cNvSpPr txBox="1"/>
          <p:nvPr/>
        </p:nvSpPr>
        <p:spPr>
          <a:xfrm>
            <a:off x="790238" y="3786088"/>
            <a:ext cx="10873442" cy="830997"/>
          </a:xfrm>
          <a:prstGeom prst="rect">
            <a:avLst/>
          </a:prstGeom>
          <a:solidFill>
            <a:srgbClr val="FFD9E5"/>
          </a:solidFill>
        </p:spPr>
        <p:txBody>
          <a:bodyPr wrap="square" rtlCol="0">
            <a:spAutoFit/>
          </a:bodyPr>
          <a:lstStyle/>
          <a:p>
            <a:r>
              <a:rPr lang="en-US" sz="1600"/>
              <a:t>The optimizer has internal parameters like ‘momentum’ (see PyTorch), and it remembers these until you recompile the model.  So if you’re training the model on different folds of data, you probably want to both reinitialize the optimizer and recompile the model each fold to avoid data leakage.</a:t>
            </a:r>
          </a:p>
        </p:txBody>
      </p:sp>
    </p:spTree>
    <p:extLst>
      <p:ext uri="{BB962C8B-B14F-4D97-AF65-F5344CB8AC3E}">
        <p14:creationId xmlns:p14="http://schemas.microsoft.com/office/powerpoint/2010/main" val="12059474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3544368" cy="461665"/>
          </a:xfrm>
          <a:prstGeom prst="rect">
            <a:avLst/>
          </a:prstGeom>
        </p:spPr>
        <p:txBody>
          <a:bodyPr wrap="none">
            <a:spAutoFit/>
          </a:bodyPr>
          <a:lstStyle/>
          <a:p>
            <a:r>
              <a:rPr lang="en-US" sz="2400" b="1" u="sng">
                <a:solidFill>
                  <a:srgbClr val="0066FF"/>
                </a:solidFill>
              </a:rPr>
              <a:t>Tensor Flow: preliminaries</a:t>
            </a:r>
          </a:p>
        </p:txBody>
      </p:sp>
      <p:sp>
        <p:nvSpPr>
          <p:cNvPr id="7" name="TextBox 6">
            <a:extLst>
              <a:ext uri="{FF2B5EF4-FFF2-40B4-BE49-F238E27FC236}">
                <a16:creationId xmlns:a16="http://schemas.microsoft.com/office/drawing/2014/main" id="{778E7B21-A012-1154-BA93-8E28345A1172}"/>
              </a:ext>
            </a:extLst>
          </p:cNvPr>
          <p:cNvSpPr txBox="1"/>
          <p:nvPr/>
        </p:nvSpPr>
        <p:spPr>
          <a:xfrm>
            <a:off x="305966" y="1100248"/>
            <a:ext cx="2868687" cy="338554"/>
          </a:xfrm>
          <a:prstGeom prst="rect">
            <a:avLst/>
          </a:prstGeom>
          <a:noFill/>
        </p:spPr>
        <p:txBody>
          <a:bodyPr wrap="square" rtlCol="0">
            <a:spAutoFit/>
          </a:bodyPr>
          <a:lstStyle/>
          <a:p>
            <a:r>
              <a:rPr lang="en-US" sz="1600"/>
              <a:t>Can perform mathy operations,</a:t>
            </a:r>
          </a:p>
        </p:txBody>
      </p:sp>
      <p:sp>
        <p:nvSpPr>
          <p:cNvPr id="8" name="TextBox 7">
            <a:extLst>
              <a:ext uri="{FF2B5EF4-FFF2-40B4-BE49-F238E27FC236}">
                <a16:creationId xmlns:a16="http://schemas.microsoft.com/office/drawing/2014/main" id="{DE0239AC-5E3F-6A4F-9C7A-74CFE1F67FE3}"/>
              </a:ext>
            </a:extLst>
          </p:cNvPr>
          <p:cNvSpPr txBox="1"/>
          <p:nvPr/>
        </p:nvSpPr>
        <p:spPr>
          <a:xfrm>
            <a:off x="305966" y="1479820"/>
            <a:ext cx="9230159" cy="923330"/>
          </a:xfrm>
          <a:prstGeom prst="rect">
            <a:avLst/>
          </a:prstGeom>
          <a:noFill/>
        </p:spPr>
        <p:txBody>
          <a:bodyPr wrap="square" rtlCol="0">
            <a:spAutoFit/>
          </a:bodyPr>
          <a:lstStyle/>
          <a:p>
            <a:r>
              <a:rPr lang="en-US"/>
              <a:t>tf.multiply(T,3)				returns 3*T</a:t>
            </a:r>
          </a:p>
          <a:p>
            <a:r>
              <a:rPr lang="en-US"/>
              <a:t>tf.add(T1,T2)				returns T1 + T2</a:t>
            </a:r>
          </a:p>
          <a:p>
            <a:r>
              <a:rPr lang="en-US"/>
              <a:t>tf.matmul(T1, T2)				returns matrix multiplication of T1 and T2</a:t>
            </a:r>
          </a:p>
        </p:txBody>
      </p:sp>
      <p:sp>
        <p:nvSpPr>
          <p:cNvPr id="10" name="TextBox 9">
            <a:extLst>
              <a:ext uri="{FF2B5EF4-FFF2-40B4-BE49-F238E27FC236}">
                <a16:creationId xmlns:a16="http://schemas.microsoft.com/office/drawing/2014/main" id="{2BCEFC18-F83A-51C9-5C63-364B246F900D}"/>
              </a:ext>
            </a:extLst>
          </p:cNvPr>
          <p:cNvSpPr txBox="1"/>
          <p:nvPr/>
        </p:nvSpPr>
        <p:spPr>
          <a:xfrm>
            <a:off x="305966" y="3292259"/>
            <a:ext cx="10301874" cy="646331"/>
          </a:xfrm>
          <a:prstGeom prst="rect">
            <a:avLst/>
          </a:prstGeom>
          <a:noFill/>
        </p:spPr>
        <p:txBody>
          <a:bodyPr wrap="square" rtlCol="0">
            <a:spAutoFit/>
          </a:bodyPr>
          <a:lstStyle/>
          <a:p>
            <a:r>
              <a:rPr lang="en-US"/>
              <a:t>tf.strings.split(T, char)			returns (tensor of) the tensor string split about ‘char’.</a:t>
            </a:r>
          </a:p>
          <a:p>
            <a:r>
              <a:rPr lang="en-US"/>
              <a:t>tf.strings.join(S1,S2)			joins two strings together into one string.</a:t>
            </a:r>
          </a:p>
        </p:txBody>
      </p:sp>
      <p:sp>
        <p:nvSpPr>
          <p:cNvPr id="15" name="TextBox 14">
            <a:extLst>
              <a:ext uri="{FF2B5EF4-FFF2-40B4-BE49-F238E27FC236}">
                <a16:creationId xmlns:a16="http://schemas.microsoft.com/office/drawing/2014/main" id="{BD1CE395-91B7-DB5E-C21E-8EA136874671}"/>
              </a:ext>
            </a:extLst>
          </p:cNvPr>
          <p:cNvSpPr txBox="1"/>
          <p:nvPr/>
        </p:nvSpPr>
        <p:spPr>
          <a:xfrm>
            <a:off x="305966" y="2882380"/>
            <a:ext cx="2868687" cy="338554"/>
          </a:xfrm>
          <a:prstGeom prst="rect">
            <a:avLst/>
          </a:prstGeom>
          <a:noFill/>
        </p:spPr>
        <p:txBody>
          <a:bodyPr wrap="square" rtlCol="0">
            <a:spAutoFit/>
          </a:bodyPr>
          <a:lstStyle/>
          <a:p>
            <a:r>
              <a:rPr lang="en-US" sz="1600"/>
              <a:t>And stringy operations,</a:t>
            </a:r>
          </a:p>
        </p:txBody>
      </p:sp>
      <p:sp>
        <p:nvSpPr>
          <p:cNvPr id="6" name="TextBox 5">
            <a:extLst>
              <a:ext uri="{FF2B5EF4-FFF2-40B4-BE49-F238E27FC236}">
                <a16:creationId xmlns:a16="http://schemas.microsoft.com/office/drawing/2014/main" id="{3C441425-A186-B98B-579B-6DB65507DAC1}"/>
              </a:ext>
            </a:extLst>
          </p:cNvPr>
          <p:cNvSpPr txBox="1"/>
          <p:nvPr/>
        </p:nvSpPr>
        <p:spPr>
          <a:xfrm>
            <a:off x="305966" y="4278216"/>
            <a:ext cx="3448791" cy="338554"/>
          </a:xfrm>
          <a:prstGeom prst="rect">
            <a:avLst/>
          </a:prstGeom>
          <a:noFill/>
        </p:spPr>
        <p:txBody>
          <a:bodyPr wrap="square" rtlCol="0">
            <a:spAutoFit/>
          </a:bodyPr>
          <a:lstStyle/>
          <a:p>
            <a:r>
              <a:rPr lang="en-US" sz="1600"/>
              <a:t>and some image file operations:</a:t>
            </a:r>
          </a:p>
        </p:txBody>
      </p:sp>
      <p:sp>
        <p:nvSpPr>
          <p:cNvPr id="9" name="TextBox 8">
            <a:extLst>
              <a:ext uri="{FF2B5EF4-FFF2-40B4-BE49-F238E27FC236}">
                <a16:creationId xmlns:a16="http://schemas.microsoft.com/office/drawing/2014/main" id="{6381A06F-7C39-C9BC-722B-0F616452CE01}"/>
              </a:ext>
            </a:extLst>
          </p:cNvPr>
          <p:cNvSpPr txBox="1"/>
          <p:nvPr/>
        </p:nvSpPr>
        <p:spPr>
          <a:xfrm>
            <a:off x="305966" y="4781956"/>
            <a:ext cx="11580068" cy="1200329"/>
          </a:xfrm>
          <a:prstGeom prst="rect">
            <a:avLst/>
          </a:prstGeom>
          <a:noFill/>
        </p:spPr>
        <p:txBody>
          <a:bodyPr wrap="square" rtlCol="0">
            <a:spAutoFit/>
          </a:bodyPr>
          <a:lstStyle/>
          <a:p>
            <a:r>
              <a:rPr lang="en-US"/>
              <a:t>img = tf.io.read_file(path)			reads path and returns some img file thing.  </a:t>
            </a:r>
          </a:p>
          <a:p>
            <a:r>
              <a:rPr lang="en-US"/>
              <a:t>array = tf.image.decode_image(img)		takes the preceding img file and returns rgb pixel values tensor.  </a:t>
            </a:r>
          </a:p>
          <a:p>
            <a:r>
              <a:rPr lang="en-US"/>
              <a:t>					make sure you don’t have any text files in folder though. </a:t>
            </a:r>
          </a:p>
          <a:p>
            <a:r>
              <a:rPr lang="en-US"/>
              <a:t>array_new = tf.image.resize(array, [m,n])	returns new array, resized to m*n.</a:t>
            </a:r>
          </a:p>
        </p:txBody>
      </p:sp>
    </p:spTree>
    <p:extLst>
      <p:ext uri="{BB962C8B-B14F-4D97-AF65-F5344CB8AC3E}">
        <p14:creationId xmlns:p14="http://schemas.microsoft.com/office/powerpoint/2010/main" val="398620704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396129" y="1441547"/>
            <a:ext cx="3848570" cy="338554"/>
          </a:xfrm>
          <a:prstGeom prst="rect">
            <a:avLst/>
          </a:prstGeom>
          <a:noFill/>
        </p:spPr>
        <p:txBody>
          <a:bodyPr wrap="square" rtlCol="0">
            <a:spAutoFit/>
          </a:bodyPr>
          <a:lstStyle/>
          <a:p>
            <a:r>
              <a:rPr lang="en-US" sz="1600"/>
              <a:t>now training and predicting, etc.</a:t>
            </a:r>
          </a:p>
        </p:txBody>
      </p:sp>
      <p:sp>
        <p:nvSpPr>
          <p:cNvPr id="10" name="TextBox 9">
            <a:extLst>
              <a:ext uri="{FF2B5EF4-FFF2-40B4-BE49-F238E27FC236}">
                <a16:creationId xmlns:a16="http://schemas.microsoft.com/office/drawing/2014/main" id="{19B9ED8B-DFD0-BB6A-9184-7E461BC71982}"/>
              </a:ext>
            </a:extLst>
          </p:cNvPr>
          <p:cNvSpPr txBox="1"/>
          <p:nvPr/>
        </p:nvSpPr>
        <p:spPr>
          <a:xfrm>
            <a:off x="396129" y="2091943"/>
            <a:ext cx="9033006" cy="369332"/>
          </a:xfrm>
          <a:prstGeom prst="rect">
            <a:avLst/>
          </a:prstGeom>
          <a:noFill/>
        </p:spPr>
        <p:txBody>
          <a:bodyPr wrap="square" rtlCol="0">
            <a:spAutoFit/>
          </a:bodyPr>
          <a:lstStyle/>
          <a:p>
            <a:r>
              <a:rPr lang="en-US"/>
              <a:t>early_stop = tf.keras.callbacks.EarlyStopping(monitor = “loss”, patience = p, min_delta = d)</a:t>
            </a:r>
          </a:p>
        </p:txBody>
      </p:sp>
      <mc:AlternateContent xmlns:mc="http://schemas.openxmlformats.org/markup-compatibility/2006" xmlns:p14="http://schemas.microsoft.com/office/powerpoint/2010/main">
        <mc:Choice Requires="p14">
          <p:contentPart p14:bwMode="auto" r:id="rId3">
            <p14:nvContentPartPr>
              <p14:cNvPr id="11" name="Ink 10">
                <a:extLst>
                  <a:ext uri="{FF2B5EF4-FFF2-40B4-BE49-F238E27FC236}">
                    <a16:creationId xmlns:a16="http://schemas.microsoft.com/office/drawing/2014/main" id="{44EA93AE-EE0B-7874-8118-F1942FC2898D}"/>
                  </a:ext>
                </a:extLst>
              </p14:cNvPr>
              <p14:cNvContentPartPr/>
              <p14:nvPr/>
            </p14:nvContentPartPr>
            <p14:xfrm rot="2199938">
              <a:off x="4858313" y="2771441"/>
              <a:ext cx="568080" cy="39240"/>
            </p14:xfrm>
          </p:contentPart>
        </mc:Choice>
        <mc:Fallback xmlns="">
          <p:pic>
            <p:nvPicPr>
              <p:cNvPr id="11" name="Ink 10">
                <a:extLst>
                  <a:ext uri="{FF2B5EF4-FFF2-40B4-BE49-F238E27FC236}">
                    <a16:creationId xmlns:a16="http://schemas.microsoft.com/office/drawing/2014/main" id="{44EA93AE-EE0B-7874-8118-F1942FC2898D}"/>
                  </a:ext>
                </a:extLst>
              </p:cNvPr>
              <p:cNvPicPr/>
              <p:nvPr/>
            </p:nvPicPr>
            <p:blipFill>
              <a:blip r:embed="rId4"/>
              <a:stretch>
                <a:fillRect/>
              </a:stretch>
            </p:blipFill>
            <p:spPr>
              <a:xfrm rot="2199938">
                <a:off x="4849313" y="2762358"/>
                <a:ext cx="585720" cy="57043"/>
              </a:xfrm>
              <a:prstGeom prst="rect">
                <a:avLst/>
              </a:prstGeom>
            </p:spPr>
          </p:pic>
        </mc:Fallback>
      </mc:AlternateContent>
      <p:sp>
        <p:nvSpPr>
          <p:cNvPr id="12" name="TextBox 11">
            <a:extLst>
              <a:ext uri="{FF2B5EF4-FFF2-40B4-BE49-F238E27FC236}">
                <a16:creationId xmlns:a16="http://schemas.microsoft.com/office/drawing/2014/main" id="{E4292F59-C31D-0795-FC39-CA9508088779}"/>
              </a:ext>
            </a:extLst>
          </p:cNvPr>
          <p:cNvSpPr txBox="1"/>
          <p:nvPr/>
        </p:nvSpPr>
        <p:spPr>
          <a:xfrm>
            <a:off x="4463845" y="3036392"/>
            <a:ext cx="7197215" cy="2462213"/>
          </a:xfrm>
          <a:prstGeom prst="rect">
            <a:avLst/>
          </a:prstGeom>
          <a:noFill/>
        </p:spPr>
        <p:txBody>
          <a:bodyPr wrap="square" rtlCol="0">
            <a:spAutoFit/>
          </a:bodyPr>
          <a:lstStyle/>
          <a:p>
            <a:r>
              <a:rPr lang="en-US" sz="1400"/>
              <a:t>would put this here if you want to have it stop early when fitting the model.  </a:t>
            </a:r>
            <a:r>
              <a:rPr lang="en-US" sz="1400" b="1"/>
              <a:t>monitor</a:t>
            </a:r>
            <a:r>
              <a:rPr lang="en-US" sz="1400"/>
              <a:t> = </a:t>
            </a:r>
            <a:r>
              <a:rPr lang="en-US" sz="1400" b="1"/>
              <a:t>“loss”, “accuracy”, “val_loss”, “val_accuracy”, “custom_metric”.  </a:t>
            </a:r>
            <a:r>
              <a:rPr lang="en-US" sz="1400"/>
              <a:t>“val_loss”, for example, stands for the validation_data set loss.  This would only be appropriate if a validation_data set has been provided in the nn.fit() method.  And “custom_metric” is some custom metric that you might have created.  p (stands for patience) is a number (“window”) of epochs, and d is the minimum change in the loss function that must happen within the most recent window, p.  Otherwise, it will stop.  So basically, for any given epoch, e, and loss L</a:t>
            </a:r>
            <a:r>
              <a:rPr lang="en-US" sz="1400" baseline="-25000"/>
              <a:t>e</a:t>
            </a:r>
            <a:r>
              <a:rPr lang="en-US" sz="1400"/>
              <a:t>, there must some j (e &lt; j </a:t>
            </a:r>
            <a:r>
              <a:rPr lang="en-US" sz="1400">
                <a:latin typeface="Calibri" panose="020F0502020204030204" pitchFamily="34" charset="0"/>
                <a:ea typeface="Calibri" panose="020F0502020204030204" pitchFamily="34" charset="0"/>
                <a:cs typeface="Calibri" panose="020F0502020204030204" pitchFamily="34" charset="0"/>
              </a:rPr>
              <a:t>≤</a:t>
            </a:r>
            <a:r>
              <a:rPr lang="en-US" sz="1400"/>
              <a:t> e + p) whose loss L</a:t>
            </a:r>
            <a:r>
              <a:rPr lang="en-US" sz="1400" baseline="-25000"/>
              <a:t>j</a:t>
            </a:r>
            <a:r>
              <a:rPr lang="en-US" sz="1400"/>
              <a:t> satisfies L</a:t>
            </a:r>
            <a:r>
              <a:rPr lang="en-US" sz="1400" baseline="-25000"/>
              <a:t>j</a:t>
            </a:r>
            <a:r>
              <a:rPr lang="en-US" sz="1400"/>
              <a:t> &lt; L</a:t>
            </a:r>
            <a:r>
              <a:rPr lang="en-US" sz="1400" baseline="-25000"/>
              <a:t>e</a:t>
            </a:r>
            <a:r>
              <a:rPr lang="en-US" sz="1400"/>
              <a:t> –</a:t>
            </a:r>
            <a:r>
              <a:rPr lang="en-US" sz="1400" baseline="-25000"/>
              <a:t>  </a:t>
            </a:r>
            <a:r>
              <a:rPr lang="en-US" sz="1400"/>
              <a:t>d, or the program will stop.  </a:t>
            </a:r>
            <a:r>
              <a:rPr lang="en-US" sz="1400">
                <a:solidFill>
                  <a:srgbClr val="0000FF"/>
                </a:solidFill>
              </a:rPr>
              <a:t>Setting p = 10 seems to work out pretty well.  If do p too small, then you might just stop at a local minimum, and not fit the data well enough.  If p is too large, then you might indeed find the global minimum, but then you might also be overfitting the data.  Can also adjust min_delta = d for same reasons.  </a:t>
            </a:r>
          </a:p>
        </p:txBody>
      </p:sp>
      <p:sp>
        <p:nvSpPr>
          <p:cNvPr id="2" name="Rectangle 1">
            <a:extLst>
              <a:ext uri="{FF2B5EF4-FFF2-40B4-BE49-F238E27FC236}">
                <a16:creationId xmlns:a16="http://schemas.microsoft.com/office/drawing/2014/main" id="{C8FE6D72-9E78-47D4-39E2-28DCA3D900E1}"/>
              </a:ext>
            </a:extLst>
          </p:cNvPr>
          <p:cNvSpPr/>
          <p:nvPr/>
        </p:nvSpPr>
        <p:spPr>
          <a:xfrm>
            <a:off x="3829257" y="188789"/>
            <a:ext cx="3916265" cy="461665"/>
          </a:xfrm>
          <a:prstGeom prst="rect">
            <a:avLst/>
          </a:prstGeom>
        </p:spPr>
        <p:txBody>
          <a:bodyPr wrap="none">
            <a:spAutoFit/>
          </a:bodyPr>
          <a:lstStyle/>
          <a:p>
            <a:r>
              <a:rPr lang="en-US" sz="2400" b="1" u="sng">
                <a:solidFill>
                  <a:srgbClr val="002060"/>
                </a:solidFill>
              </a:rPr>
              <a:t>Tensor Flow: Training/Testing</a:t>
            </a:r>
          </a:p>
        </p:txBody>
      </p:sp>
      <p:pic>
        <p:nvPicPr>
          <p:cNvPr id="3" name="Picture 2">
            <a:extLst>
              <a:ext uri="{FF2B5EF4-FFF2-40B4-BE49-F238E27FC236}">
                <a16:creationId xmlns:a16="http://schemas.microsoft.com/office/drawing/2014/main" id="{0DE21988-9E07-6282-0577-3A24CEEA1EC8}"/>
              </a:ext>
            </a:extLst>
          </p:cNvPr>
          <p:cNvPicPr>
            <a:picLocks noChangeAspect="1"/>
          </p:cNvPicPr>
          <p:nvPr/>
        </p:nvPicPr>
        <p:blipFill>
          <a:blip r:embed="rId5"/>
          <a:stretch>
            <a:fillRect/>
          </a:stretch>
        </p:blipFill>
        <p:spPr>
          <a:xfrm>
            <a:off x="4006392" y="5654065"/>
            <a:ext cx="7796405" cy="175529"/>
          </a:xfrm>
          <a:prstGeom prst="rect">
            <a:avLst/>
          </a:prstGeom>
        </p:spPr>
      </p:pic>
    </p:spTree>
    <p:extLst>
      <p:ext uri="{BB962C8B-B14F-4D97-AF65-F5344CB8AC3E}">
        <p14:creationId xmlns:p14="http://schemas.microsoft.com/office/powerpoint/2010/main" val="20602140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356800" y="1185908"/>
            <a:ext cx="3848570" cy="338554"/>
          </a:xfrm>
          <a:prstGeom prst="rect">
            <a:avLst/>
          </a:prstGeom>
          <a:noFill/>
        </p:spPr>
        <p:txBody>
          <a:bodyPr wrap="square" rtlCol="0">
            <a:spAutoFit/>
          </a:bodyPr>
          <a:lstStyle/>
          <a:p>
            <a:r>
              <a:rPr lang="en-US" sz="1600"/>
              <a:t>now training and predicting, etc.</a:t>
            </a:r>
          </a:p>
        </p:txBody>
      </p:sp>
      <mc:AlternateContent xmlns:mc="http://schemas.openxmlformats.org/markup-compatibility/2006" xmlns:p14="http://schemas.microsoft.com/office/powerpoint/2010/main">
        <mc:Choice Requires="p14">
          <p:contentPart p14:bwMode="auto" r:id="rId3">
            <p14:nvContentPartPr>
              <p14:cNvPr id="11" name="Ink 10">
                <a:extLst>
                  <a:ext uri="{FF2B5EF4-FFF2-40B4-BE49-F238E27FC236}">
                    <a16:creationId xmlns:a16="http://schemas.microsoft.com/office/drawing/2014/main" id="{44EA93AE-EE0B-7874-8118-F1942FC2898D}"/>
                  </a:ext>
                </a:extLst>
              </p14:cNvPr>
              <p14:cNvContentPartPr/>
              <p14:nvPr/>
            </p14:nvContentPartPr>
            <p14:xfrm rot="2199938">
              <a:off x="4622339" y="2412209"/>
              <a:ext cx="568080" cy="39240"/>
            </p14:xfrm>
          </p:contentPart>
        </mc:Choice>
        <mc:Fallback xmlns="">
          <p:pic>
            <p:nvPicPr>
              <p:cNvPr id="11" name="Ink 10">
                <a:extLst>
                  <a:ext uri="{FF2B5EF4-FFF2-40B4-BE49-F238E27FC236}">
                    <a16:creationId xmlns:a16="http://schemas.microsoft.com/office/drawing/2014/main" id="{44EA93AE-EE0B-7874-8118-F1942FC2898D}"/>
                  </a:ext>
                </a:extLst>
              </p:cNvPr>
              <p:cNvPicPr/>
              <p:nvPr/>
            </p:nvPicPr>
            <p:blipFill>
              <a:blip r:embed="rId4"/>
              <a:stretch>
                <a:fillRect/>
              </a:stretch>
            </p:blipFill>
            <p:spPr>
              <a:xfrm rot="2199938">
                <a:off x="4613339" y="2403126"/>
                <a:ext cx="585720" cy="57043"/>
              </a:xfrm>
              <a:prstGeom prst="rect">
                <a:avLst/>
              </a:prstGeom>
            </p:spPr>
          </p:pic>
        </mc:Fallback>
      </mc:AlternateContent>
      <p:sp>
        <p:nvSpPr>
          <p:cNvPr id="12" name="TextBox 11">
            <a:extLst>
              <a:ext uri="{FF2B5EF4-FFF2-40B4-BE49-F238E27FC236}">
                <a16:creationId xmlns:a16="http://schemas.microsoft.com/office/drawing/2014/main" id="{E4292F59-C31D-0795-FC39-CA9508088779}"/>
              </a:ext>
            </a:extLst>
          </p:cNvPr>
          <p:cNvSpPr txBox="1"/>
          <p:nvPr/>
        </p:nvSpPr>
        <p:spPr>
          <a:xfrm>
            <a:off x="4286865" y="2774587"/>
            <a:ext cx="6823587" cy="2031325"/>
          </a:xfrm>
          <a:prstGeom prst="rect">
            <a:avLst/>
          </a:prstGeom>
          <a:noFill/>
        </p:spPr>
        <p:txBody>
          <a:bodyPr wrap="square" rtlCol="0">
            <a:spAutoFit/>
          </a:bodyPr>
          <a:lstStyle/>
          <a:p>
            <a:r>
              <a:rPr lang="en-US" sz="1400"/>
              <a:t>With or without implementing the EarlyStopping callback, typically the last epoch’s weights and biases, obtained from fitting the model to the training data, would be the ones used.  If we want rather to use the epoch with the best (least) loss, then we would use this guy.  The loss we’re monitoring doesn’t have to be the training dataset loss, it can be the validation dataset loss (if a validation dataset has been provided in the nn.fit() method).  And in place of “loss”, we can monitor another metric, like “accuracy” for instance.  Or we can use a custom metric that we’ve created ourselves.  So monitor takes many possible arguments, e.g., </a:t>
            </a:r>
            <a:r>
              <a:rPr lang="en-US" sz="1400" b="1"/>
              <a:t>monitor</a:t>
            </a:r>
            <a:r>
              <a:rPr lang="en-US" sz="1400"/>
              <a:t> = </a:t>
            </a:r>
            <a:r>
              <a:rPr lang="en-US" sz="1400" b="1"/>
              <a:t>“loss”, “accuracy”, “val_loss”, “val_accuracy”, “custom_metric”.   </a:t>
            </a:r>
            <a:r>
              <a:rPr lang="en-US" sz="1400"/>
              <a:t>And note “loss” is actually “loss”; you wouldn’t write “binary_crossentropy” for example.  </a:t>
            </a:r>
            <a:endParaRPr lang="en-US" sz="1400">
              <a:solidFill>
                <a:srgbClr val="FF0000"/>
              </a:solidFill>
            </a:endParaRPr>
          </a:p>
        </p:txBody>
      </p:sp>
      <p:sp>
        <p:nvSpPr>
          <p:cNvPr id="2" name="Rectangle 1">
            <a:extLst>
              <a:ext uri="{FF2B5EF4-FFF2-40B4-BE49-F238E27FC236}">
                <a16:creationId xmlns:a16="http://schemas.microsoft.com/office/drawing/2014/main" id="{C8FE6D72-9E78-47D4-39E2-28DCA3D900E1}"/>
              </a:ext>
            </a:extLst>
          </p:cNvPr>
          <p:cNvSpPr/>
          <p:nvPr/>
        </p:nvSpPr>
        <p:spPr>
          <a:xfrm>
            <a:off x="3829257" y="188789"/>
            <a:ext cx="3916265" cy="461665"/>
          </a:xfrm>
          <a:prstGeom prst="rect">
            <a:avLst/>
          </a:prstGeom>
        </p:spPr>
        <p:txBody>
          <a:bodyPr wrap="none">
            <a:spAutoFit/>
          </a:bodyPr>
          <a:lstStyle/>
          <a:p>
            <a:r>
              <a:rPr lang="en-US" sz="2400" b="1" u="sng">
                <a:solidFill>
                  <a:srgbClr val="002060"/>
                </a:solidFill>
              </a:rPr>
              <a:t>Tensor Flow: Training/Testing</a:t>
            </a:r>
          </a:p>
        </p:txBody>
      </p:sp>
      <p:sp>
        <p:nvSpPr>
          <p:cNvPr id="6" name="TextBox 5">
            <a:extLst>
              <a:ext uri="{FF2B5EF4-FFF2-40B4-BE49-F238E27FC236}">
                <a16:creationId xmlns:a16="http://schemas.microsoft.com/office/drawing/2014/main" id="{FC02FD46-30E7-CCB7-EF19-B31C8B81A7E0}"/>
              </a:ext>
            </a:extLst>
          </p:cNvPr>
          <p:cNvSpPr txBox="1"/>
          <p:nvPr/>
        </p:nvSpPr>
        <p:spPr>
          <a:xfrm>
            <a:off x="356800" y="1703740"/>
            <a:ext cx="10753652" cy="369332"/>
          </a:xfrm>
          <a:prstGeom prst="rect">
            <a:avLst/>
          </a:prstGeom>
          <a:noFill/>
        </p:spPr>
        <p:txBody>
          <a:bodyPr wrap="square">
            <a:spAutoFit/>
          </a:bodyPr>
          <a:lstStyle/>
          <a:p>
            <a:r>
              <a:rPr lang="en-US" b="0" i="0">
                <a:effectLst/>
                <a:latin typeface="Söhne Mono"/>
              </a:rPr>
              <a:t>model_checkpoint = tf.keras.callbacks.ModelCheckpoint(“best_model.h5”, monitor=“loss</a:t>
            </a:r>
            <a:r>
              <a:rPr lang="en-US">
                <a:latin typeface="Söhne Mono"/>
              </a:rPr>
              <a:t>”</a:t>
            </a:r>
            <a:r>
              <a:rPr lang="en-US" b="0" i="0">
                <a:effectLst/>
                <a:latin typeface="Söhne Mono"/>
              </a:rPr>
              <a:t>, save_best_only=True)</a:t>
            </a:r>
            <a:endParaRPr lang="en-US"/>
          </a:p>
        </p:txBody>
      </p:sp>
    </p:spTree>
    <p:extLst>
      <p:ext uri="{BB962C8B-B14F-4D97-AF65-F5344CB8AC3E}">
        <p14:creationId xmlns:p14="http://schemas.microsoft.com/office/powerpoint/2010/main" val="13058065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376466" y="898298"/>
            <a:ext cx="6407792" cy="338554"/>
          </a:xfrm>
          <a:prstGeom prst="rect">
            <a:avLst/>
          </a:prstGeom>
          <a:noFill/>
        </p:spPr>
        <p:txBody>
          <a:bodyPr wrap="square" rtlCol="0">
            <a:spAutoFit/>
          </a:bodyPr>
          <a:lstStyle/>
          <a:p>
            <a:r>
              <a:rPr lang="en-US" sz="1600"/>
              <a:t>now training.  Like with other ML models, we use a model.fit() method.  </a:t>
            </a:r>
          </a:p>
        </p:txBody>
      </p:sp>
      <p:sp>
        <p:nvSpPr>
          <p:cNvPr id="2" name="TextBox 1">
            <a:extLst>
              <a:ext uri="{FF2B5EF4-FFF2-40B4-BE49-F238E27FC236}">
                <a16:creationId xmlns:a16="http://schemas.microsoft.com/office/drawing/2014/main" id="{2E8CA0F1-B767-9EB3-968A-DBB048F63467}"/>
              </a:ext>
            </a:extLst>
          </p:cNvPr>
          <p:cNvSpPr txBox="1"/>
          <p:nvPr/>
        </p:nvSpPr>
        <p:spPr>
          <a:xfrm>
            <a:off x="376466" y="1314972"/>
            <a:ext cx="9819586" cy="646331"/>
          </a:xfrm>
          <a:prstGeom prst="rect">
            <a:avLst/>
          </a:prstGeom>
          <a:noFill/>
        </p:spPr>
        <p:txBody>
          <a:bodyPr wrap="square" rtlCol="0">
            <a:spAutoFit/>
          </a:bodyPr>
          <a:lstStyle/>
          <a:p>
            <a:r>
              <a:rPr lang="en-US"/>
              <a:t>nn.fit(X_train, y_train, epochs = e, callbacks = [early_stop, model_checkpoint], verbose = True/False, </a:t>
            </a:r>
          </a:p>
          <a:p>
            <a:r>
              <a:rPr lang="en-US"/>
              <a:t>           batch_size = b, class_weight = weights, validation_data = (X_val, y_val), shuffle = True/False)</a:t>
            </a:r>
          </a:p>
        </p:txBody>
      </p:sp>
      <p:sp>
        <p:nvSpPr>
          <p:cNvPr id="5" name="Rectangle 4">
            <a:extLst>
              <a:ext uri="{FF2B5EF4-FFF2-40B4-BE49-F238E27FC236}">
                <a16:creationId xmlns:a16="http://schemas.microsoft.com/office/drawing/2014/main" id="{AA9C9AD4-9609-8670-7148-C4D41A3BDACA}"/>
              </a:ext>
            </a:extLst>
          </p:cNvPr>
          <p:cNvSpPr/>
          <p:nvPr/>
        </p:nvSpPr>
        <p:spPr>
          <a:xfrm>
            <a:off x="3829257" y="188789"/>
            <a:ext cx="3916265" cy="461665"/>
          </a:xfrm>
          <a:prstGeom prst="rect">
            <a:avLst/>
          </a:prstGeom>
        </p:spPr>
        <p:txBody>
          <a:bodyPr wrap="none">
            <a:spAutoFit/>
          </a:bodyPr>
          <a:lstStyle/>
          <a:p>
            <a:r>
              <a:rPr lang="en-US" sz="2400" b="1" u="sng">
                <a:solidFill>
                  <a:srgbClr val="002060"/>
                </a:solidFill>
              </a:rPr>
              <a:t>Tensor Flow: Training/Testing</a:t>
            </a:r>
          </a:p>
        </p:txBody>
      </p:sp>
      <p:sp>
        <p:nvSpPr>
          <p:cNvPr id="7" name="TextBox 6">
            <a:extLst>
              <a:ext uri="{FF2B5EF4-FFF2-40B4-BE49-F238E27FC236}">
                <a16:creationId xmlns:a16="http://schemas.microsoft.com/office/drawing/2014/main" id="{D7723F2F-88D8-7575-F8F4-3DD6A64FB686}"/>
              </a:ext>
            </a:extLst>
          </p:cNvPr>
          <p:cNvSpPr txBox="1"/>
          <p:nvPr/>
        </p:nvSpPr>
        <p:spPr>
          <a:xfrm>
            <a:off x="2778707" y="2621200"/>
            <a:ext cx="8636779" cy="3539430"/>
          </a:xfrm>
          <a:prstGeom prst="rect">
            <a:avLst/>
          </a:prstGeom>
          <a:solidFill>
            <a:srgbClr val="FFCCCC"/>
          </a:solidFill>
        </p:spPr>
        <p:txBody>
          <a:bodyPr wrap="square" rtlCol="0">
            <a:spAutoFit/>
          </a:bodyPr>
          <a:lstStyle/>
          <a:p>
            <a:r>
              <a:rPr lang="en-US" sz="1600"/>
              <a:t>For Regression, outputting a single number, should/can have: </a:t>
            </a:r>
          </a:p>
          <a:p>
            <a:r>
              <a:rPr lang="en-US" sz="1600" b="1"/>
              <a:t>	X.shape = (samples, inputs)</a:t>
            </a:r>
            <a:r>
              <a:rPr lang="en-US" sz="1600"/>
              <a:t>  </a:t>
            </a:r>
          </a:p>
          <a:p>
            <a:r>
              <a:rPr lang="en-US" sz="1600" b="1"/>
              <a:t>	y.shape = (samples, 0)</a:t>
            </a:r>
            <a:r>
              <a:rPr lang="en-US" sz="1600"/>
              <a:t> or </a:t>
            </a:r>
            <a:r>
              <a:rPr lang="en-US" sz="1600" b="1"/>
              <a:t>y.shape = (samples, 1)</a:t>
            </a:r>
            <a:r>
              <a:rPr lang="en-US" sz="1600"/>
              <a:t> </a:t>
            </a:r>
          </a:p>
          <a:p>
            <a:r>
              <a:rPr lang="en-US" sz="1600"/>
              <a:t>For Simple Classification, outputting a class probability, should/can have: </a:t>
            </a:r>
          </a:p>
          <a:p>
            <a:r>
              <a:rPr lang="en-US" sz="1600" b="1"/>
              <a:t>	X.shape = (samples, inputs)</a:t>
            </a:r>
            <a:r>
              <a:rPr lang="en-US" sz="1600"/>
              <a:t>  </a:t>
            </a:r>
          </a:p>
          <a:p>
            <a:r>
              <a:rPr lang="en-US" sz="1600" b="1"/>
              <a:t>	y.shape = (samples, 0) </a:t>
            </a:r>
            <a:r>
              <a:rPr lang="en-US" sz="1600"/>
              <a:t>if binary or </a:t>
            </a:r>
            <a:r>
              <a:rPr lang="en-US" sz="1600" b="1"/>
              <a:t>y.shape = (samples, classes)</a:t>
            </a:r>
            <a:r>
              <a:rPr lang="en-US" sz="1600"/>
              <a:t> if multiclass.</a:t>
            </a:r>
          </a:p>
          <a:p>
            <a:r>
              <a:rPr lang="en-US" sz="1600"/>
              <a:t>For Image Classification, should/can have: </a:t>
            </a:r>
          </a:p>
          <a:p>
            <a:r>
              <a:rPr lang="en-US" sz="1600" b="1"/>
              <a:t>	X.shape = (samples, height, width, channels)</a:t>
            </a:r>
            <a:r>
              <a:rPr lang="en-US" sz="1600"/>
              <a:t> </a:t>
            </a:r>
          </a:p>
          <a:p>
            <a:r>
              <a:rPr lang="en-US" sz="1600" b="1"/>
              <a:t>	y.shape = (samples, 0) </a:t>
            </a:r>
            <a:r>
              <a:rPr lang="en-US" sz="1600"/>
              <a:t>if binary or </a:t>
            </a:r>
            <a:r>
              <a:rPr lang="en-US" sz="1600" b="1"/>
              <a:t>y.shape = (samples, classes)</a:t>
            </a:r>
            <a:r>
              <a:rPr lang="en-US" sz="1600"/>
              <a:t> if multiclass.</a:t>
            </a:r>
          </a:p>
          <a:p>
            <a:r>
              <a:rPr lang="en-US" sz="1600"/>
              <a:t>For Time Series using RNNs, LSTMs, etc., outputting a single number per time step, should/can have:</a:t>
            </a:r>
          </a:p>
          <a:p>
            <a:r>
              <a:rPr lang="en-US" sz="1600" b="1"/>
              <a:t>	X.shape = (samples, time_steps_in, feature_size)*</a:t>
            </a:r>
            <a:endParaRPr lang="en-US" sz="1600"/>
          </a:p>
          <a:p>
            <a:r>
              <a:rPr lang="en-US" sz="1600" b="1"/>
              <a:t>	y.shape = (samples, time_steps_out, 1)*</a:t>
            </a:r>
          </a:p>
          <a:p>
            <a:endParaRPr lang="en-US" sz="1600"/>
          </a:p>
          <a:p>
            <a:r>
              <a:rPr lang="en-US" sz="1600"/>
              <a:t>* if feature_size is 1, then I think you can make that dimension 0 as well, and Keras will understand.</a:t>
            </a:r>
          </a:p>
        </p:txBody>
      </p:sp>
      <mc:AlternateContent xmlns:mc="http://schemas.openxmlformats.org/markup-compatibility/2006" xmlns:p14="http://schemas.microsoft.com/office/powerpoint/2010/main">
        <mc:Choice Requires="p14">
          <p:contentPart p14:bwMode="auto" r:id="rId3">
            <p14:nvContentPartPr>
              <p14:cNvPr id="9" name="Ink 8">
                <a:extLst>
                  <a:ext uri="{FF2B5EF4-FFF2-40B4-BE49-F238E27FC236}">
                    <a16:creationId xmlns:a16="http://schemas.microsoft.com/office/drawing/2014/main" id="{D3C4C61D-7446-75C5-80FD-636461F1A921}"/>
                  </a:ext>
                </a:extLst>
              </p14:cNvPr>
              <p14:cNvContentPartPr/>
              <p14:nvPr/>
            </p14:nvContentPartPr>
            <p14:xfrm>
              <a:off x="9624142" y="1631058"/>
              <a:ext cx="713160" cy="646331"/>
            </p14:xfrm>
          </p:contentPart>
        </mc:Choice>
        <mc:Fallback xmlns="">
          <p:pic>
            <p:nvPicPr>
              <p:cNvPr id="9" name="Ink 8">
                <a:extLst>
                  <a:ext uri="{FF2B5EF4-FFF2-40B4-BE49-F238E27FC236}">
                    <a16:creationId xmlns:a16="http://schemas.microsoft.com/office/drawing/2014/main" id="{D3C4C61D-7446-75C5-80FD-636461F1A921}"/>
                  </a:ext>
                </a:extLst>
              </p:cNvPr>
              <p:cNvPicPr/>
              <p:nvPr/>
            </p:nvPicPr>
            <p:blipFill>
              <a:blip r:embed="rId4"/>
              <a:stretch>
                <a:fillRect/>
              </a:stretch>
            </p:blipFill>
            <p:spPr>
              <a:xfrm>
                <a:off x="9615142" y="1622056"/>
                <a:ext cx="730800" cy="663975"/>
              </a:xfrm>
              <a:prstGeom prst="rect">
                <a:avLst/>
              </a:prstGeom>
            </p:spPr>
          </p:pic>
        </mc:Fallback>
      </mc:AlternateContent>
      <p:sp>
        <p:nvSpPr>
          <p:cNvPr id="11" name="TextBox 10">
            <a:extLst>
              <a:ext uri="{FF2B5EF4-FFF2-40B4-BE49-F238E27FC236}">
                <a16:creationId xmlns:a16="http://schemas.microsoft.com/office/drawing/2014/main" id="{909BF1BF-738D-1008-B81F-689A3892B584}"/>
              </a:ext>
            </a:extLst>
          </p:cNvPr>
          <p:cNvSpPr txBox="1"/>
          <p:nvPr/>
        </p:nvSpPr>
        <p:spPr>
          <a:xfrm>
            <a:off x="2702859" y="2236029"/>
            <a:ext cx="4317702" cy="338554"/>
          </a:xfrm>
          <a:prstGeom prst="rect">
            <a:avLst/>
          </a:prstGeom>
          <a:noFill/>
        </p:spPr>
        <p:txBody>
          <a:bodyPr wrap="square">
            <a:spAutoFit/>
          </a:bodyPr>
          <a:lstStyle/>
          <a:p>
            <a:r>
              <a:rPr lang="en-US" sz="1600"/>
              <a:t>I think X, y have to be numpy arrays/tensors?  </a:t>
            </a:r>
          </a:p>
        </p:txBody>
      </p:sp>
      <p:sp>
        <p:nvSpPr>
          <p:cNvPr id="12" name="TextBox 11">
            <a:extLst>
              <a:ext uri="{FF2B5EF4-FFF2-40B4-BE49-F238E27FC236}">
                <a16:creationId xmlns:a16="http://schemas.microsoft.com/office/drawing/2014/main" id="{6FF7DC29-2DDF-0138-CFB2-D5153F7A5B26}"/>
              </a:ext>
            </a:extLst>
          </p:cNvPr>
          <p:cNvSpPr txBox="1"/>
          <p:nvPr/>
        </p:nvSpPr>
        <p:spPr>
          <a:xfrm>
            <a:off x="2778707" y="6276227"/>
            <a:ext cx="7007550" cy="338554"/>
          </a:xfrm>
          <a:prstGeom prst="rect">
            <a:avLst/>
          </a:prstGeom>
          <a:solidFill>
            <a:srgbClr val="0066FF">
              <a:alpha val="21000"/>
            </a:srgbClr>
          </a:solidFill>
        </p:spPr>
        <p:txBody>
          <a:bodyPr wrap="square" rtlCol="0">
            <a:spAutoFit/>
          </a:bodyPr>
          <a:lstStyle/>
          <a:p>
            <a:r>
              <a:rPr lang="en-US" sz="1600"/>
              <a:t>you can also replace X_train, y_train, with ds_train.  And (X_val, y_val) with ds_val.</a:t>
            </a:r>
          </a:p>
        </p:txBody>
      </p:sp>
    </p:spTree>
    <p:extLst>
      <p:ext uri="{BB962C8B-B14F-4D97-AF65-F5344CB8AC3E}">
        <p14:creationId xmlns:p14="http://schemas.microsoft.com/office/powerpoint/2010/main" val="129847290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EDF2C-3BE0-B775-69DA-503433E5EC5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126FD64B-D43D-A41C-74F9-C7415EFC11A2}"/>
              </a:ext>
            </a:extLst>
          </p:cNvPr>
          <p:cNvSpPr txBox="1"/>
          <p:nvPr/>
        </p:nvSpPr>
        <p:spPr>
          <a:xfrm>
            <a:off x="452947" y="1225266"/>
            <a:ext cx="2468334" cy="338554"/>
          </a:xfrm>
          <a:prstGeom prst="rect">
            <a:avLst/>
          </a:prstGeom>
          <a:noFill/>
        </p:spPr>
        <p:txBody>
          <a:bodyPr wrap="square" rtlCol="0">
            <a:spAutoFit/>
          </a:bodyPr>
          <a:lstStyle/>
          <a:p>
            <a:r>
              <a:rPr lang="en-US" sz="1600"/>
              <a:t>A couple extra notes.  </a:t>
            </a:r>
          </a:p>
        </p:txBody>
      </p:sp>
      <p:sp>
        <p:nvSpPr>
          <p:cNvPr id="5" name="Rectangle 4">
            <a:extLst>
              <a:ext uri="{FF2B5EF4-FFF2-40B4-BE49-F238E27FC236}">
                <a16:creationId xmlns:a16="http://schemas.microsoft.com/office/drawing/2014/main" id="{0E6843AA-8263-0A17-24B4-078FE9F156F5}"/>
              </a:ext>
            </a:extLst>
          </p:cNvPr>
          <p:cNvSpPr/>
          <p:nvPr/>
        </p:nvSpPr>
        <p:spPr>
          <a:xfrm>
            <a:off x="3829257" y="188789"/>
            <a:ext cx="3916265" cy="461665"/>
          </a:xfrm>
          <a:prstGeom prst="rect">
            <a:avLst/>
          </a:prstGeom>
        </p:spPr>
        <p:txBody>
          <a:bodyPr wrap="none">
            <a:spAutoFit/>
          </a:bodyPr>
          <a:lstStyle/>
          <a:p>
            <a:r>
              <a:rPr lang="en-US" sz="2400" b="1" u="sng">
                <a:solidFill>
                  <a:srgbClr val="002060"/>
                </a:solidFill>
              </a:rPr>
              <a:t>Tensor Flow: Training/Testing</a:t>
            </a:r>
          </a:p>
        </p:txBody>
      </p:sp>
      <p:sp>
        <p:nvSpPr>
          <p:cNvPr id="7" name="TextBox 6">
            <a:extLst>
              <a:ext uri="{FF2B5EF4-FFF2-40B4-BE49-F238E27FC236}">
                <a16:creationId xmlns:a16="http://schemas.microsoft.com/office/drawing/2014/main" id="{D20D701C-DAFB-19C5-B852-59B1E8EAD4D3}"/>
              </a:ext>
            </a:extLst>
          </p:cNvPr>
          <p:cNvSpPr txBox="1"/>
          <p:nvPr/>
        </p:nvSpPr>
        <p:spPr>
          <a:xfrm>
            <a:off x="1463040" y="2974860"/>
            <a:ext cx="10018990" cy="2893100"/>
          </a:xfrm>
          <a:prstGeom prst="rect">
            <a:avLst/>
          </a:prstGeom>
          <a:noFill/>
        </p:spPr>
        <p:txBody>
          <a:bodyPr wrap="square" rtlCol="0">
            <a:spAutoFit/>
          </a:bodyPr>
          <a:lstStyle/>
          <a:p>
            <a:r>
              <a:rPr lang="en-US" sz="1400"/>
              <a:t>So this will train the model.  Note that X_train = [X_encoder_train, X_decoder_train], if have encoder-decoder architecture.  Using gradient descent (or whatever), it will go through the entire dataset </a:t>
            </a:r>
            <a:r>
              <a:rPr lang="en-US" sz="1400" b="1"/>
              <a:t>epochs</a:t>
            </a:r>
            <a:r>
              <a:rPr lang="en-US" sz="1400"/>
              <a:t> = </a:t>
            </a:r>
            <a:r>
              <a:rPr lang="en-US" sz="1400" i="1"/>
              <a:t>e (default = 1 </a:t>
            </a:r>
            <a:r>
              <a:rPr lang="en-US" sz="1400"/>
              <a:t>I think) times, unless the </a:t>
            </a:r>
            <a:r>
              <a:rPr lang="en-US" sz="1400" b="1"/>
              <a:t>early_stop </a:t>
            </a:r>
            <a:r>
              <a:rPr lang="en-US" sz="1400"/>
              <a:t>or</a:t>
            </a:r>
            <a:r>
              <a:rPr lang="en-US" sz="1400" b="1"/>
              <a:t> model_checkpoint </a:t>
            </a:r>
            <a:r>
              <a:rPr lang="en-US" sz="1400"/>
              <a:t>flag is raised.  If </a:t>
            </a:r>
            <a:r>
              <a:rPr lang="en-US" sz="1400" b="1"/>
              <a:t>verbosity</a:t>
            </a:r>
            <a:r>
              <a:rPr lang="en-US" sz="1400"/>
              <a:t> is True, then the results of every epoch will be printed.  </a:t>
            </a:r>
            <a:r>
              <a:rPr lang="en-US" sz="1400" b="1"/>
              <a:t>batch_size </a:t>
            </a:r>
            <a:r>
              <a:rPr lang="en-US" sz="1400"/>
              <a:t>(default = 32)</a:t>
            </a:r>
            <a:r>
              <a:rPr lang="en-US" sz="1400" b="1"/>
              <a:t> </a:t>
            </a:r>
            <a:r>
              <a:rPr lang="en-US" sz="1400"/>
              <a:t>specifies how many sample points you use to estimate the loss, before updating weights and biases using sgd (or adam).  BTW, batch_size is also the number of data points held in emory at one time; so if doing images for instances, might want to keep batch size smaller, so there’s enough room in memory.  </a:t>
            </a:r>
            <a:r>
              <a:rPr lang="en-US" sz="1400">
                <a:solidFill>
                  <a:srgbClr val="0066FF"/>
                </a:solidFill>
              </a:rPr>
              <a:t>Should also say that looks like the parameters used in the last epoch, batch are the ones stored in the model, even if the last parameters had worse outcomes than some parameters from a prior epoch/batch.  </a:t>
            </a:r>
            <a:r>
              <a:rPr lang="en-US" sz="1400"/>
              <a:t>The </a:t>
            </a:r>
            <a:r>
              <a:rPr lang="en-US" sz="1400" b="1"/>
              <a:t>class_weight </a:t>
            </a:r>
            <a:r>
              <a:rPr lang="en-US" sz="1400"/>
              <a:t>argument is a dictionary weights = {0: weight_0, 1: weight_1, 2: weight_2, etc}, where 0, 1, 2 are the outcomes and the weights can be any number.  Then the loss of a given row will be multiplied by that row’s weight.  The </a:t>
            </a:r>
            <a:r>
              <a:rPr lang="en-US" sz="1400" b="1"/>
              <a:t>validation_data </a:t>
            </a:r>
            <a:r>
              <a:rPr lang="en-US" sz="1400"/>
              <a:t>= (X_val, y_val) argument is optional.  Note that X_val = [X_encoder_val, X_decoder_val], if have encoder-decoder architecture.  Often these would be set to (X_test, y_test).  Default for validation_data is None.  But if specified, then will additionally output after every epoch the accuracy of the model as applied to (X_val, y_val).  Thus you can see if your model is fitting the training data way better than the validation data.  And if so, then you’re probably overfitting.  </a:t>
            </a:r>
            <a:r>
              <a:rPr lang="en-US" sz="1400" b="1"/>
              <a:t>shuffle</a:t>
            </a:r>
            <a:r>
              <a:rPr lang="en-US" sz="1400"/>
              <a:t> = True/False determines whether your batch will be shuffled before training or not.  </a:t>
            </a:r>
            <a:r>
              <a:rPr lang="en-US" sz="1400">
                <a:solidFill>
                  <a:srgbClr val="FF0000"/>
                </a:solidFill>
              </a:rPr>
              <a:t>Default is True</a:t>
            </a:r>
            <a:r>
              <a:rPr lang="en-US" sz="1400"/>
              <a:t>.</a:t>
            </a:r>
          </a:p>
        </p:txBody>
      </p:sp>
      <p:sp>
        <p:nvSpPr>
          <p:cNvPr id="9" name="TextBox 8">
            <a:extLst>
              <a:ext uri="{FF2B5EF4-FFF2-40B4-BE49-F238E27FC236}">
                <a16:creationId xmlns:a16="http://schemas.microsoft.com/office/drawing/2014/main" id="{AD3DFC52-2B73-A949-94C4-5AB8E5FDCA83}"/>
              </a:ext>
            </a:extLst>
          </p:cNvPr>
          <p:cNvSpPr txBox="1"/>
          <p:nvPr/>
        </p:nvSpPr>
        <p:spPr>
          <a:xfrm>
            <a:off x="562650" y="1706361"/>
            <a:ext cx="9819586" cy="646331"/>
          </a:xfrm>
          <a:prstGeom prst="rect">
            <a:avLst/>
          </a:prstGeom>
          <a:noFill/>
        </p:spPr>
        <p:txBody>
          <a:bodyPr wrap="square" rtlCol="0">
            <a:spAutoFit/>
          </a:bodyPr>
          <a:lstStyle/>
          <a:p>
            <a:r>
              <a:rPr lang="en-US"/>
              <a:t>nn.fit(X_train, y_train, epochs = e, callbacks = [early_stop, model_checkpoint], verbose = True/False, </a:t>
            </a:r>
          </a:p>
          <a:p>
            <a:r>
              <a:rPr lang="en-US"/>
              <a:t>           batch_size = b, class_weight = weights, validation_data = (X_val, y_val), shuffle = True/False)</a:t>
            </a:r>
          </a:p>
        </p:txBody>
      </p:sp>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6DC6079E-5F41-3BCE-E17B-7DC1C13A75F0}"/>
                  </a:ext>
                </a:extLst>
              </p14:cNvPr>
              <p14:cNvContentPartPr/>
              <p14:nvPr/>
            </p14:nvContentPartPr>
            <p14:xfrm>
              <a:off x="10067596" y="2160253"/>
              <a:ext cx="314640" cy="669960"/>
            </p14:xfrm>
          </p:contentPart>
        </mc:Choice>
        <mc:Fallback xmlns="">
          <p:pic>
            <p:nvPicPr>
              <p:cNvPr id="10" name="Ink 9">
                <a:extLst>
                  <a:ext uri="{FF2B5EF4-FFF2-40B4-BE49-F238E27FC236}">
                    <a16:creationId xmlns:a16="http://schemas.microsoft.com/office/drawing/2014/main" id="{6DC6079E-5F41-3BCE-E17B-7DC1C13A75F0}"/>
                  </a:ext>
                </a:extLst>
              </p:cNvPr>
              <p:cNvPicPr/>
              <p:nvPr/>
            </p:nvPicPr>
            <p:blipFill>
              <a:blip r:embed="rId4"/>
              <a:stretch>
                <a:fillRect/>
              </a:stretch>
            </p:blipFill>
            <p:spPr>
              <a:xfrm>
                <a:off x="10058596" y="2151253"/>
                <a:ext cx="332280" cy="687600"/>
              </a:xfrm>
              <a:prstGeom prst="rect">
                <a:avLst/>
              </a:prstGeom>
            </p:spPr>
          </p:pic>
        </mc:Fallback>
      </mc:AlternateContent>
      <p:sp>
        <p:nvSpPr>
          <p:cNvPr id="2" name="TextBox 1">
            <a:extLst>
              <a:ext uri="{FF2B5EF4-FFF2-40B4-BE49-F238E27FC236}">
                <a16:creationId xmlns:a16="http://schemas.microsoft.com/office/drawing/2014/main" id="{C0FE9E08-8D4A-F4EF-22E6-AA8B9E98083D}"/>
              </a:ext>
            </a:extLst>
          </p:cNvPr>
          <p:cNvSpPr txBox="1"/>
          <p:nvPr/>
        </p:nvSpPr>
        <p:spPr>
          <a:xfrm>
            <a:off x="9460190" y="6012607"/>
            <a:ext cx="2021840" cy="584775"/>
          </a:xfrm>
          <a:prstGeom prst="rect">
            <a:avLst/>
          </a:prstGeom>
          <a:solidFill>
            <a:srgbClr val="FFCFDE"/>
          </a:solidFill>
        </p:spPr>
        <p:txBody>
          <a:bodyPr wrap="square" rtlCol="0">
            <a:spAutoFit/>
          </a:bodyPr>
          <a:lstStyle/>
          <a:p>
            <a:r>
              <a:rPr lang="en-US" sz="1600"/>
              <a:t>Note Pytorch defaults to </a:t>
            </a:r>
            <a:r>
              <a:rPr lang="en-US" sz="1600" b="1"/>
              <a:t>shuffle = False</a:t>
            </a:r>
            <a:r>
              <a:rPr lang="en-US" sz="1600"/>
              <a:t>.</a:t>
            </a:r>
          </a:p>
        </p:txBody>
      </p:sp>
    </p:spTree>
    <p:extLst>
      <p:ext uri="{BB962C8B-B14F-4D97-AF65-F5344CB8AC3E}">
        <p14:creationId xmlns:p14="http://schemas.microsoft.com/office/powerpoint/2010/main" val="42864929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B29A5B-FBB3-F8FE-41A5-946296C3939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D2970D0-AC63-BB68-5F2F-209E17A034C5}"/>
              </a:ext>
            </a:extLst>
          </p:cNvPr>
          <p:cNvSpPr txBox="1"/>
          <p:nvPr/>
        </p:nvSpPr>
        <p:spPr>
          <a:xfrm>
            <a:off x="376466" y="1416458"/>
            <a:ext cx="6407792" cy="338554"/>
          </a:xfrm>
          <a:prstGeom prst="rect">
            <a:avLst/>
          </a:prstGeom>
          <a:noFill/>
        </p:spPr>
        <p:txBody>
          <a:bodyPr wrap="square" rtlCol="0">
            <a:spAutoFit/>
          </a:bodyPr>
          <a:lstStyle/>
          <a:p>
            <a:r>
              <a:rPr lang="en-US" sz="1600"/>
              <a:t>A little more on fitting models and training.</a:t>
            </a:r>
          </a:p>
        </p:txBody>
      </p:sp>
      <p:sp>
        <p:nvSpPr>
          <p:cNvPr id="5" name="Rectangle 4">
            <a:extLst>
              <a:ext uri="{FF2B5EF4-FFF2-40B4-BE49-F238E27FC236}">
                <a16:creationId xmlns:a16="http://schemas.microsoft.com/office/drawing/2014/main" id="{7BF9B988-75BE-2C5B-8863-516F375841CE}"/>
              </a:ext>
            </a:extLst>
          </p:cNvPr>
          <p:cNvSpPr/>
          <p:nvPr/>
        </p:nvSpPr>
        <p:spPr>
          <a:xfrm>
            <a:off x="3829257" y="188789"/>
            <a:ext cx="3916265" cy="461665"/>
          </a:xfrm>
          <a:prstGeom prst="rect">
            <a:avLst/>
          </a:prstGeom>
        </p:spPr>
        <p:txBody>
          <a:bodyPr wrap="none">
            <a:spAutoFit/>
          </a:bodyPr>
          <a:lstStyle/>
          <a:p>
            <a:r>
              <a:rPr lang="en-US" sz="2400" b="1" u="sng">
                <a:solidFill>
                  <a:srgbClr val="002060"/>
                </a:solidFill>
              </a:rPr>
              <a:t>Tensor Flow: Training/Testing</a:t>
            </a:r>
          </a:p>
        </p:txBody>
      </p:sp>
      <p:sp>
        <p:nvSpPr>
          <p:cNvPr id="7" name="TextBox 6">
            <a:extLst>
              <a:ext uri="{FF2B5EF4-FFF2-40B4-BE49-F238E27FC236}">
                <a16:creationId xmlns:a16="http://schemas.microsoft.com/office/drawing/2014/main" id="{10753CF7-2029-A7DA-68BC-2AE8AD6EA1F3}"/>
              </a:ext>
            </a:extLst>
          </p:cNvPr>
          <p:cNvSpPr txBox="1"/>
          <p:nvPr/>
        </p:nvSpPr>
        <p:spPr>
          <a:xfrm>
            <a:off x="376466" y="2131684"/>
            <a:ext cx="10047694" cy="2800767"/>
          </a:xfrm>
          <a:prstGeom prst="rect">
            <a:avLst/>
          </a:prstGeom>
          <a:solidFill>
            <a:schemeClr val="accent4">
              <a:lumMod val="20000"/>
              <a:lumOff val="80000"/>
            </a:schemeClr>
          </a:solidFill>
        </p:spPr>
        <p:txBody>
          <a:bodyPr wrap="square" rtlCol="0">
            <a:spAutoFit/>
          </a:bodyPr>
          <a:lstStyle/>
          <a:p>
            <a:r>
              <a:rPr lang="en-US" sz="1600"/>
              <a:t>If you fit a model to X_1, and so obtain weights and biases W_1, and B_1, and then fit the same model to X_2, it will start optimization with W_1, and B_1.  This is a useful feature for </a:t>
            </a:r>
            <a:r>
              <a:rPr lang="en-US" sz="1600" b="1"/>
              <a:t>transfer learning</a:t>
            </a:r>
            <a:r>
              <a:rPr lang="en-US" sz="1600"/>
              <a:t>.  </a:t>
            </a:r>
          </a:p>
          <a:p>
            <a:endParaRPr lang="en-US" sz="1600"/>
          </a:p>
          <a:p>
            <a:r>
              <a:rPr lang="en-US" sz="1600"/>
              <a:t>However, if you’re testing a model by using</a:t>
            </a:r>
            <a:r>
              <a:rPr lang="en-US" sz="1600" b="1"/>
              <a:t> cross validation</a:t>
            </a:r>
            <a:r>
              <a:rPr lang="en-US" sz="1600"/>
              <a:t>, you probably don’t want this behavior because it would be a case of data leakage across folds (the leakage artificially helps when the weights and biases are close  across folds, and it hurts when they aren’t).  In that case, before each fold, you should at least set the weights and biases back to their initial values, reinitialize the optimizer, and recompile the model as well, to reset the compiler’s learned internal variables (like momentum) back to their default values.  But I think that this will still leave certain hidden states associated with non optimizable parameters unchanged.  The only way to </a:t>
            </a:r>
            <a:r>
              <a:rPr lang="en-US" sz="1600" i="1"/>
              <a:t>really</a:t>
            </a:r>
            <a:r>
              <a:rPr lang="en-US" sz="1600"/>
              <a:t> reset the model is to start all over by reinstantiating it + reinitializing the optimizer + recompiling it (don’t have to manually reset the weights/biases b/c when you reinstantiate it, they will automatically be reset).  </a:t>
            </a:r>
          </a:p>
        </p:txBody>
      </p:sp>
    </p:spTree>
    <p:extLst>
      <p:ext uri="{BB962C8B-B14F-4D97-AF65-F5344CB8AC3E}">
        <p14:creationId xmlns:p14="http://schemas.microsoft.com/office/powerpoint/2010/main" val="45936459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258477" y="1261085"/>
            <a:ext cx="8177599" cy="1815882"/>
          </a:xfrm>
          <a:prstGeom prst="rect">
            <a:avLst/>
          </a:prstGeom>
          <a:noFill/>
        </p:spPr>
        <p:txBody>
          <a:bodyPr wrap="square" rtlCol="0">
            <a:spAutoFit/>
          </a:bodyPr>
          <a:lstStyle/>
          <a:p>
            <a:r>
              <a:rPr lang="en-US" sz="1400"/>
              <a:t>Here’s an example of a training readout.  For instance, if have 100 rows of data, and have epochs = 500,  batch_size = 30, it will split the data into batch of 30, estimate the </a:t>
            </a:r>
            <a:r>
              <a:rPr lang="en-US" sz="1400" i="1"/>
              <a:t>total</a:t>
            </a:r>
            <a:r>
              <a:rPr lang="en-US" sz="1400"/>
              <a:t> loss from each batch, and use sgd (or whatever) to update the weights, biases.  Then it will take the next 30 rows and do the same.  And then the next 30 rows and do the same. And then it does the same with the 10 rows left.  This constitutes an epoch.  I think it then averages all the batches’ estimated total losses together and outputs that result as ‘the loss’.  And it prints out the accuracy metric too, on the training data.  I suppose this is also some kind of average between all the batches.  And then it does this 500 total times.  It also reshuffles the data after each epoch, so batches are different from epoch to epoch</a:t>
            </a:r>
          </a:p>
        </p:txBody>
      </p:sp>
      <p:pic>
        <p:nvPicPr>
          <p:cNvPr id="15" name="Picture 14">
            <a:extLst>
              <a:ext uri="{FF2B5EF4-FFF2-40B4-BE49-F238E27FC236}">
                <a16:creationId xmlns:a16="http://schemas.microsoft.com/office/drawing/2014/main" id="{0DD011AB-97B5-4E8B-C40F-1E37E018A580}"/>
              </a:ext>
            </a:extLst>
          </p:cNvPr>
          <p:cNvPicPr>
            <a:picLocks noChangeAspect="1"/>
          </p:cNvPicPr>
          <p:nvPr/>
        </p:nvPicPr>
        <p:blipFill>
          <a:blip r:embed="rId3"/>
          <a:stretch>
            <a:fillRect/>
          </a:stretch>
        </p:blipFill>
        <p:spPr>
          <a:xfrm>
            <a:off x="301655" y="3429000"/>
            <a:ext cx="5500075" cy="1472349"/>
          </a:xfrm>
          <a:prstGeom prst="rect">
            <a:avLst/>
          </a:prstGeom>
        </p:spPr>
      </p:pic>
      <p:sp>
        <p:nvSpPr>
          <p:cNvPr id="5" name="Rectangle 4">
            <a:extLst>
              <a:ext uri="{FF2B5EF4-FFF2-40B4-BE49-F238E27FC236}">
                <a16:creationId xmlns:a16="http://schemas.microsoft.com/office/drawing/2014/main" id="{AA9C9AD4-9609-8670-7148-C4D41A3BDACA}"/>
              </a:ext>
            </a:extLst>
          </p:cNvPr>
          <p:cNvSpPr/>
          <p:nvPr/>
        </p:nvSpPr>
        <p:spPr>
          <a:xfrm>
            <a:off x="3829257" y="188789"/>
            <a:ext cx="3916265" cy="461665"/>
          </a:xfrm>
          <a:prstGeom prst="rect">
            <a:avLst/>
          </a:prstGeom>
        </p:spPr>
        <p:txBody>
          <a:bodyPr wrap="none">
            <a:spAutoFit/>
          </a:bodyPr>
          <a:lstStyle/>
          <a:p>
            <a:r>
              <a:rPr lang="en-US" sz="2400" b="1" u="sng">
                <a:solidFill>
                  <a:srgbClr val="002060"/>
                </a:solidFill>
              </a:rPr>
              <a:t>Tensor Flow: Training/Testing</a:t>
            </a:r>
          </a:p>
        </p:txBody>
      </p:sp>
      <p:pic>
        <p:nvPicPr>
          <p:cNvPr id="2" name="Picture 1">
            <a:extLst>
              <a:ext uri="{FF2B5EF4-FFF2-40B4-BE49-F238E27FC236}">
                <a16:creationId xmlns:a16="http://schemas.microsoft.com/office/drawing/2014/main" id="{AE53593A-7F73-4A46-11CB-D03E3712F449}"/>
              </a:ext>
            </a:extLst>
          </p:cNvPr>
          <p:cNvPicPr>
            <a:picLocks noChangeAspect="1"/>
          </p:cNvPicPr>
          <p:nvPr/>
        </p:nvPicPr>
        <p:blipFill>
          <a:blip r:embed="rId4"/>
          <a:stretch>
            <a:fillRect/>
          </a:stretch>
        </p:blipFill>
        <p:spPr>
          <a:xfrm>
            <a:off x="301655" y="5545296"/>
            <a:ext cx="5617364" cy="1081661"/>
          </a:xfrm>
          <a:prstGeom prst="rect">
            <a:avLst/>
          </a:prstGeom>
        </p:spPr>
      </p:pic>
      <mc:AlternateContent xmlns:mc="http://schemas.openxmlformats.org/markup-compatibility/2006" xmlns:p14="http://schemas.microsoft.com/office/powerpoint/2010/main">
        <mc:Choice Requires="p14">
          <p:contentPart p14:bwMode="auto" r:id="rId5">
            <p14:nvContentPartPr>
              <p14:cNvPr id="3" name="Ink 2">
                <a:extLst>
                  <a:ext uri="{FF2B5EF4-FFF2-40B4-BE49-F238E27FC236}">
                    <a16:creationId xmlns:a16="http://schemas.microsoft.com/office/drawing/2014/main" id="{F001D34E-C503-C0D9-5249-D9D9C1E9B792}"/>
                  </a:ext>
                </a:extLst>
              </p14:cNvPr>
              <p14:cNvContentPartPr/>
              <p14:nvPr/>
            </p14:nvContentPartPr>
            <p14:xfrm>
              <a:off x="6203775" y="5624148"/>
              <a:ext cx="163440" cy="845640"/>
            </p14:xfrm>
          </p:contentPart>
        </mc:Choice>
        <mc:Fallback xmlns="">
          <p:pic>
            <p:nvPicPr>
              <p:cNvPr id="3" name="Ink 2">
                <a:extLst>
                  <a:ext uri="{FF2B5EF4-FFF2-40B4-BE49-F238E27FC236}">
                    <a16:creationId xmlns:a16="http://schemas.microsoft.com/office/drawing/2014/main" id="{F001D34E-C503-C0D9-5249-D9D9C1E9B792}"/>
                  </a:ext>
                </a:extLst>
              </p:cNvPr>
              <p:cNvPicPr/>
              <p:nvPr/>
            </p:nvPicPr>
            <p:blipFill>
              <a:blip r:embed="rId6"/>
              <a:stretch>
                <a:fillRect/>
              </a:stretch>
            </p:blipFill>
            <p:spPr>
              <a:xfrm>
                <a:off x="6194775" y="5615148"/>
                <a:ext cx="181080" cy="863280"/>
              </a:xfrm>
              <a:prstGeom prst="rect">
                <a:avLst/>
              </a:prstGeom>
            </p:spPr>
          </p:pic>
        </mc:Fallback>
      </mc:AlternateContent>
      <p:sp>
        <p:nvSpPr>
          <p:cNvPr id="6" name="TextBox 5">
            <a:extLst>
              <a:ext uri="{FF2B5EF4-FFF2-40B4-BE49-F238E27FC236}">
                <a16:creationId xmlns:a16="http://schemas.microsoft.com/office/drawing/2014/main" id="{95E24EB7-738C-E0AA-3ACE-641A648B3032}"/>
              </a:ext>
            </a:extLst>
          </p:cNvPr>
          <p:cNvSpPr txBox="1"/>
          <p:nvPr/>
        </p:nvSpPr>
        <p:spPr>
          <a:xfrm>
            <a:off x="6651971" y="5624148"/>
            <a:ext cx="2802193" cy="738664"/>
          </a:xfrm>
          <a:prstGeom prst="rect">
            <a:avLst/>
          </a:prstGeom>
          <a:noFill/>
        </p:spPr>
        <p:txBody>
          <a:bodyPr wrap="square" rtlCol="0">
            <a:spAutoFit/>
          </a:bodyPr>
          <a:lstStyle/>
          <a:p>
            <a:r>
              <a:rPr lang="en-US" sz="1400"/>
              <a:t>here I had a df with 150 rows and set batch_size to 49.  Still did 4 batches.  So last batch had size 3.  </a:t>
            </a:r>
          </a:p>
        </p:txBody>
      </p:sp>
    </p:spTree>
    <p:extLst>
      <p:ext uri="{BB962C8B-B14F-4D97-AF65-F5344CB8AC3E}">
        <p14:creationId xmlns:p14="http://schemas.microsoft.com/office/powerpoint/2010/main" val="7367307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376466" y="916956"/>
            <a:ext cx="10960128" cy="584775"/>
          </a:xfrm>
          <a:prstGeom prst="rect">
            <a:avLst/>
          </a:prstGeom>
          <a:noFill/>
        </p:spPr>
        <p:txBody>
          <a:bodyPr wrap="square" rtlCol="0">
            <a:spAutoFit/>
          </a:bodyPr>
          <a:lstStyle/>
          <a:p>
            <a:r>
              <a:rPr lang="en-US" sz="1600"/>
              <a:t>So looks like nn.fit() does the fitting/training, but it also returns things.  So if set it equal to a variable, say, ‘history’, then history has the following properties.  </a:t>
            </a:r>
          </a:p>
        </p:txBody>
      </p:sp>
      <p:sp>
        <p:nvSpPr>
          <p:cNvPr id="2" name="TextBox 1">
            <a:extLst>
              <a:ext uri="{FF2B5EF4-FFF2-40B4-BE49-F238E27FC236}">
                <a16:creationId xmlns:a16="http://schemas.microsoft.com/office/drawing/2014/main" id="{2E8CA0F1-B767-9EB3-968A-DBB048F63467}"/>
              </a:ext>
            </a:extLst>
          </p:cNvPr>
          <p:cNvSpPr txBox="1"/>
          <p:nvPr/>
        </p:nvSpPr>
        <p:spPr>
          <a:xfrm>
            <a:off x="373626" y="1768233"/>
            <a:ext cx="8996516" cy="584775"/>
          </a:xfrm>
          <a:prstGeom prst="rect">
            <a:avLst/>
          </a:prstGeom>
          <a:noFill/>
        </p:spPr>
        <p:txBody>
          <a:bodyPr wrap="square" rtlCol="0">
            <a:spAutoFit/>
          </a:bodyPr>
          <a:lstStyle/>
          <a:p>
            <a:r>
              <a:rPr lang="en-US" sz="1600"/>
              <a:t>history = nn.fit(X_train, y_train, epochs = e, callbacks = [early_stop], verbose = True/False, batch_size = b, </a:t>
            </a:r>
          </a:p>
          <a:p>
            <a:r>
              <a:rPr lang="en-US" sz="1600"/>
              <a:t>	        class_weight = weights, validation_data = (X_val, y_val))</a:t>
            </a:r>
          </a:p>
        </p:txBody>
      </p:sp>
      <p:sp>
        <p:nvSpPr>
          <p:cNvPr id="5" name="Rectangle 4">
            <a:extLst>
              <a:ext uri="{FF2B5EF4-FFF2-40B4-BE49-F238E27FC236}">
                <a16:creationId xmlns:a16="http://schemas.microsoft.com/office/drawing/2014/main" id="{AA9C9AD4-9609-8670-7148-C4D41A3BDACA}"/>
              </a:ext>
            </a:extLst>
          </p:cNvPr>
          <p:cNvSpPr/>
          <p:nvPr/>
        </p:nvSpPr>
        <p:spPr>
          <a:xfrm>
            <a:off x="3829257" y="188789"/>
            <a:ext cx="3916265" cy="461665"/>
          </a:xfrm>
          <a:prstGeom prst="rect">
            <a:avLst/>
          </a:prstGeom>
        </p:spPr>
        <p:txBody>
          <a:bodyPr wrap="none">
            <a:spAutoFit/>
          </a:bodyPr>
          <a:lstStyle/>
          <a:p>
            <a:r>
              <a:rPr lang="en-US" sz="2400" b="1" u="sng">
                <a:solidFill>
                  <a:srgbClr val="002060"/>
                </a:solidFill>
              </a:rPr>
              <a:t>Tensor Flow: Training/Testing</a:t>
            </a:r>
          </a:p>
        </p:txBody>
      </p:sp>
      <p:sp>
        <p:nvSpPr>
          <p:cNvPr id="7" name="TextBox 6">
            <a:extLst>
              <a:ext uri="{FF2B5EF4-FFF2-40B4-BE49-F238E27FC236}">
                <a16:creationId xmlns:a16="http://schemas.microsoft.com/office/drawing/2014/main" id="{6F599DF7-0F9E-8CC4-AFD4-639D17229695}"/>
              </a:ext>
            </a:extLst>
          </p:cNvPr>
          <p:cNvSpPr txBox="1"/>
          <p:nvPr/>
        </p:nvSpPr>
        <p:spPr>
          <a:xfrm>
            <a:off x="373626" y="2831690"/>
            <a:ext cx="1602658" cy="338554"/>
          </a:xfrm>
          <a:prstGeom prst="rect">
            <a:avLst/>
          </a:prstGeom>
          <a:noFill/>
        </p:spPr>
        <p:txBody>
          <a:bodyPr wrap="square" rtlCol="0">
            <a:spAutoFit/>
          </a:bodyPr>
          <a:lstStyle/>
          <a:p>
            <a:r>
              <a:rPr lang="en-US" sz="1600"/>
              <a:t>history.params </a:t>
            </a:r>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44DA400B-F2DC-61DE-C0AE-BB2C963D1172}"/>
                  </a:ext>
                </a:extLst>
              </p14:cNvPr>
              <p14:cNvContentPartPr/>
              <p14:nvPr/>
            </p14:nvContentPartPr>
            <p14:xfrm>
              <a:off x="1937055" y="2870508"/>
              <a:ext cx="1050120" cy="168120"/>
            </p14:xfrm>
          </p:contentPart>
        </mc:Choice>
        <mc:Fallback xmlns="">
          <p:pic>
            <p:nvPicPr>
              <p:cNvPr id="8" name="Ink 7">
                <a:extLst>
                  <a:ext uri="{FF2B5EF4-FFF2-40B4-BE49-F238E27FC236}">
                    <a16:creationId xmlns:a16="http://schemas.microsoft.com/office/drawing/2014/main" id="{44DA400B-F2DC-61DE-C0AE-BB2C963D1172}"/>
                  </a:ext>
                </a:extLst>
              </p:cNvPr>
              <p:cNvPicPr/>
              <p:nvPr/>
            </p:nvPicPr>
            <p:blipFill>
              <a:blip r:embed="rId4"/>
              <a:stretch>
                <a:fillRect/>
              </a:stretch>
            </p:blipFill>
            <p:spPr>
              <a:xfrm>
                <a:off x="1930935" y="2864388"/>
                <a:ext cx="1062360" cy="180360"/>
              </a:xfrm>
              <a:prstGeom prst="rect">
                <a:avLst/>
              </a:prstGeom>
            </p:spPr>
          </p:pic>
        </mc:Fallback>
      </mc:AlternateContent>
      <p:sp>
        <p:nvSpPr>
          <p:cNvPr id="9" name="TextBox 8">
            <a:extLst>
              <a:ext uri="{FF2B5EF4-FFF2-40B4-BE49-F238E27FC236}">
                <a16:creationId xmlns:a16="http://schemas.microsoft.com/office/drawing/2014/main" id="{D9D30BBB-5104-5BAB-814B-E637359DD386}"/>
              </a:ext>
            </a:extLst>
          </p:cNvPr>
          <p:cNvSpPr txBox="1"/>
          <p:nvPr/>
        </p:nvSpPr>
        <p:spPr>
          <a:xfrm>
            <a:off x="3224979" y="2746240"/>
            <a:ext cx="8023123" cy="584775"/>
          </a:xfrm>
          <a:prstGeom prst="rect">
            <a:avLst/>
          </a:prstGeom>
          <a:noFill/>
        </p:spPr>
        <p:txBody>
          <a:bodyPr wrap="square" rtlCol="0">
            <a:spAutoFit/>
          </a:bodyPr>
          <a:lstStyle/>
          <a:p>
            <a:r>
              <a:rPr lang="en-US" sz="1600"/>
              <a:t>returns a dictionary with some of the parameters you fed into the nn.fit() function.  e.g. </a:t>
            </a:r>
            <a:r>
              <a:rPr lang="en-US" sz="1600">
                <a:solidFill>
                  <a:srgbClr val="0066FF"/>
                </a:solidFill>
              </a:rPr>
              <a:t>{“verbose”: True/False, “steps”: b, “epochs”: e, etc.}</a:t>
            </a:r>
          </a:p>
        </p:txBody>
      </p:sp>
      <p:sp>
        <p:nvSpPr>
          <p:cNvPr id="10" name="TextBox 9">
            <a:extLst>
              <a:ext uri="{FF2B5EF4-FFF2-40B4-BE49-F238E27FC236}">
                <a16:creationId xmlns:a16="http://schemas.microsoft.com/office/drawing/2014/main" id="{3132F33D-D438-A0AD-89A3-7DD8D1E93C1B}"/>
              </a:ext>
            </a:extLst>
          </p:cNvPr>
          <p:cNvSpPr txBox="1"/>
          <p:nvPr/>
        </p:nvSpPr>
        <p:spPr>
          <a:xfrm>
            <a:off x="373626" y="3580481"/>
            <a:ext cx="1602658" cy="338554"/>
          </a:xfrm>
          <a:prstGeom prst="rect">
            <a:avLst/>
          </a:prstGeom>
          <a:noFill/>
        </p:spPr>
        <p:txBody>
          <a:bodyPr wrap="square" rtlCol="0">
            <a:spAutoFit/>
          </a:bodyPr>
          <a:lstStyle/>
          <a:p>
            <a:r>
              <a:rPr lang="en-US" sz="1600"/>
              <a:t>history.history </a:t>
            </a:r>
          </a:p>
        </p:txBody>
      </p:sp>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E7157140-C2EE-DB6F-4E1C-B6172729375A}"/>
                  </a:ext>
                </a:extLst>
              </p14:cNvPr>
              <p14:cNvContentPartPr/>
              <p14:nvPr/>
            </p14:nvContentPartPr>
            <p14:xfrm>
              <a:off x="1937055" y="3619299"/>
              <a:ext cx="1050120" cy="168120"/>
            </p14:xfrm>
          </p:contentPart>
        </mc:Choice>
        <mc:Fallback xmlns="">
          <p:pic>
            <p:nvPicPr>
              <p:cNvPr id="11" name="Ink 10">
                <a:extLst>
                  <a:ext uri="{FF2B5EF4-FFF2-40B4-BE49-F238E27FC236}">
                    <a16:creationId xmlns:a16="http://schemas.microsoft.com/office/drawing/2014/main" id="{E7157140-C2EE-DB6F-4E1C-B6172729375A}"/>
                  </a:ext>
                </a:extLst>
              </p:cNvPr>
              <p:cNvPicPr/>
              <p:nvPr/>
            </p:nvPicPr>
            <p:blipFill>
              <a:blip r:embed="rId4"/>
              <a:stretch>
                <a:fillRect/>
              </a:stretch>
            </p:blipFill>
            <p:spPr>
              <a:xfrm>
                <a:off x="1930935" y="3613179"/>
                <a:ext cx="1062360" cy="180360"/>
              </a:xfrm>
              <a:prstGeom prst="rect">
                <a:avLst/>
              </a:prstGeom>
            </p:spPr>
          </p:pic>
        </mc:Fallback>
      </mc:AlternateContent>
      <p:sp>
        <p:nvSpPr>
          <p:cNvPr id="12" name="TextBox 11">
            <a:extLst>
              <a:ext uri="{FF2B5EF4-FFF2-40B4-BE49-F238E27FC236}">
                <a16:creationId xmlns:a16="http://schemas.microsoft.com/office/drawing/2014/main" id="{C9B2BB4A-1766-2A54-9CFF-B65E4E8429E9}"/>
              </a:ext>
            </a:extLst>
          </p:cNvPr>
          <p:cNvSpPr txBox="1"/>
          <p:nvPr/>
        </p:nvSpPr>
        <p:spPr>
          <a:xfrm>
            <a:off x="3224979" y="3495031"/>
            <a:ext cx="8593395" cy="1077218"/>
          </a:xfrm>
          <a:prstGeom prst="rect">
            <a:avLst/>
          </a:prstGeom>
          <a:noFill/>
        </p:spPr>
        <p:txBody>
          <a:bodyPr wrap="square" rtlCol="0">
            <a:spAutoFit/>
          </a:bodyPr>
          <a:lstStyle/>
          <a:p>
            <a:r>
              <a:rPr lang="en-US" sz="1600"/>
              <a:t>returns a dictionary of losses, accuracies per epoch, e.g.,</a:t>
            </a:r>
          </a:p>
          <a:p>
            <a:r>
              <a:rPr lang="en-US" sz="1600">
                <a:solidFill>
                  <a:srgbClr val="0066FF"/>
                </a:solidFill>
              </a:rPr>
              <a:t>{“loss”: list of all e losses, “accuracy”: list of all e accuracies, </a:t>
            </a:r>
          </a:p>
          <a:p>
            <a:r>
              <a:rPr lang="en-US" sz="1600">
                <a:solidFill>
                  <a:srgbClr val="0066FF"/>
                </a:solidFill>
              </a:rPr>
              <a:t>“val_loss”: list of all e validation set losses, “val_accuracy”: list of all e validation set accuracies}</a:t>
            </a:r>
          </a:p>
          <a:p>
            <a:r>
              <a:rPr lang="en-US" sz="1600"/>
              <a:t>assuming a validation set was specified.</a:t>
            </a:r>
          </a:p>
        </p:txBody>
      </p:sp>
    </p:spTree>
    <p:extLst>
      <p:ext uri="{BB962C8B-B14F-4D97-AF65-F5344CB8AC3E}">
        <p14:creationId xmlns:p14="http://schemas.microsoft.com/office/powerpoint/2010/main" val="212846009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2334DA-D439-490E-2276-3EBEDCF6A9E0}"/>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248F0EEE-1EC4-8E8E-BC03-13F6E7B69E5E}"/>
              </a:ext>
            </a:extLst>
          </p:cNvPr>
          <p:cNvSpPr txBox="1"/>
          <p:nvPr/>
        </p:nvSpPr>
        <p:spPr>
          <a:xfrm>
            <a:off x="589280" y="1259840"/>
            <a:ext cx="9540240" cy="830997"/>
          </a:xfrm>
          <a:prstGeom prst="rect">
            <a:avLst/>
          </a:prstGeom>
          <a:noFill/>
        </p:spPr>
        <p:txBody>
          <a:bodyPr wrap="square" rtlCol="0">
            <a:spAutoFit/>
          </a:bodyPr>
          <a:lstStyle/>
          <a:p>
            <a:r>
              <a:rPr lang="en-US" sz="1600"/>
              <a:t>If you’re doing cross validation, then after fitting a fold of data, you’ll want to reset the weights and biases to what they were initially, so as not to have data leakage between folds.  To do this, we can first get the weights when the model is created.</a:t>
            </a:r>
          </a:p>
        </p:txBody>
      </p:sp>
      <p:sp>
        <p:nvSpPr>
          <p:cNvPr id="8" name="TextBox 7">
            <a:extLst>
              <a:ext uri="{FF2B5EF4-FFF2-40B4-BE49-F238E27FC236}">
                <a16:creationId xmlns:a16="http://schemas.microsoft.com/office/drawing/2014/main" id="{942C29EE-5D92-AD8E-2FD6-6661314DCAE2}"/>
              </a:ext>
            </a:extLst>
          </p:cNvPr>
          <p:cNvSpPr txBox="1"/>
          <p:nvPr/>
        </p:nvSpPr>
        <p:spPr>
          <a:xfrm>
            <a:off x="589280" y="2330891"/>
            <a:ext cx="2734103" cy="369332"/>
          </a:xfrm>
          <a:prstGeom prst="rect">
            <a:avLst/>
          </a:prstGeom>
          <a:noFill/>
        </p:spPr>
        <p:txBody>
          <a:bodyPr wrap="square">
            <a:spAutoFit/>
          </a:bodyPr>
          <a:lstStyle/>
          <a:p>
            <a:r>
              <a:rPr lang="en-US" sz="1800">
                <a:solidFill>
                  <a:srgbClr val="0000FF"/>
                </a:solidFill>
              </a:rPr>
              <a:t>weights = nn.get_weights() </a:t>
            </a:r>
            <a:endParaRPr lang="en-US"/>
          </a:p>
        </p:txBody>
      </p:sp>
      <p:sp>
        <p:nvSpPr>
          <p:cNvPr id="10" name="TextBox 9">
            <a:extLst>
              <a:ext uri="{FF2B5EF4-FFF2-40B4-BE49-F238E27FC236}">
                <a16:creationId xmlns:a16="http://schemas.microsoft.com/office/drawing/2014/main" id="{2ECADB1F-3C68-28B8-F27D-FA3AB641C87C}"/>
              </a:ext>
            </a:extLst>
          </p:cNvPr>
          <p:cNvSpPr txBox="1"/>
          <p:nvPr/>
        </p:nvSpPr>
        <p:spPr>
          <a:xfrm>
            <a:off x="589280" y="3429000"/>
            <a:ext cx="2530903" cy="369332"/>
          </a:xfrm>
          <a:prstGeom prst="rect">
            <a:avLst/>
          </a:prstGeom>
          <a:noFill/>
        </p:spPr>
        <p:txBody>
          <a:bodyPr wrap="square">
            <a:spAutoFit/>
          </a:bodyPr>
          <a:lstStyle/>
          <a:p>
            <a:r>
              <a:rPr lang="en-US" sz="1800">
                <a:solidFill>
                  <a:srgbClr val="0000FF"/>
                </a:solidFill>
              </a:rPr>
              <a:t>nn.set_weights(weights) </a:t>
            </a:r>
            <a:endParaRPr lang="en-US"/>
          </a:p>
        </p:txBody>
      </p:sp>
      <p:sp>
        <p:nvSpPr>
          <p:cNvPr id="3" name="TextBox 2">
            <a:extLst>
              <a:ext uri="{FF2B5EF4-FFF2-40B4-BE49-F238E27FC236}">
                <a16:creationId xmlns:a16="http://schemas.microsoft.com/office/drawing/2014/main" id="{9DD3444A-D6C6-5981-5D37-DF9B500B70FA}"/>
              </a:ext>
            </a:extLst>
          </p:cNvPr>
          <p:cNvSpPr txBox="1"/>
          <p:nvPr/>
        </p:nvSpPr>
        <p:spPr>
          <a:xfrm>
            <a:off x="589280" y="2888008"/>
            <a:ext cx="4866809" cy="338554"/>
          </a:xfrm>
          <a:prstGeom prst="rect">
            <a:avLst/>
          </a:prstGeom>
          <a:noFill/>
        </p:spPr>
        <p:txBody>
          <a:bodyPr wrap="square" rtlCol="0">
            <a:spAutoFit/>
          </a:bodyPr>
          <a:lstStyle/>
          <a:p>
            <a:r>
              <a:rPr lang="en-US" sz="1600"/>
              <a:t>and then reset the weights after each fold fitting,</a:t>
            </a:r>
          </a:p>
        </p:txBody>
      </p:sp>
      <p:sp>
        <p:nvSpPr>
          <p:cNvPr id="4" name="Rectangle 3">
            <a:extLst>
              <a:ext uri="{FF2B5EF4-FFF2-40B4-BE49-F238E27FC236}">
                <a16:creationId xmlns:a16="http://schemas.microsoft.com/office/drawing/2014/main" id="{F9009E28-E985-96AE-C67F-D856131FBCDC}"/>
              </a:ext>
            </a:extLst>
          </p:cNvPr>
          <p:cNvSpPr/>
          <p:nvPr/>
        </p:nvSpPr>
        <p:spPr>
          <a:xfrm>
            <a:off x="3829257" y="188789"/>
            <a:ext cx="3916265" cy="461665"/>
          </a:xfrm>
          <a:prstGeom prst="rect">
            <a:avLst/>
          </a:prstGeom>
        </p:spPr>
        <p:txBody>
          <a:bodyPr wrap="none">
            <a:spAutoFit/>
          </a:bodyPr>
          <a:lstStyle/>
          <a:p>
            <a:r>
              <a:rPr lang="en-US" sz="2400" b="1" u="sng">
                <a:solidFill>
                  <a:srgbClr val="002060"/>
                </a:solidFill>
              </a:rPr>
              <a:t>Tensor Flow: Training/Testing</a:t>
            </a:r>
          </a:p>
        </p:txBody>
      </p:sp>
    </p:spTree>
    <p:extLst>
      <p:ext uri="{BB962C8B-B14F-4D97-AF65-F5344CB8AC3E}">
        <p14:creationId xmlns:p14="http://schemas.microsoft.com/office/powerpoint/2010/main" val="96978717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134056" y="645352"/>
            <a:ext cx="1399776" cy="338554"/>
          </a:xfrm>
          <a:prstGeom prst="rect">
            <a:avLst/>
          </a:prstGeom>
          <a:noFill/>
        </p:spPr>
        <p:txBody>
          <a:bodyPr wrap="square" rtlCol="0">
            <a:spAutoFit/>
          </a:bodyPr>
          <a:lstStyle/>
          <a:p>
            <a:r>
              <a:rPr lang="en-US" sz="1600"/>
              <a:t>some more,</a:t>
            </a:r>
          </a:p>
        </p:txBody>
      </p:sp>
      <p:sp>
        <p:nvSpPr>
          <p:cNvPr id="16" name="TextBox 15">
            <a:extLst>
              <a:ext uri="{FF2B5EF4-FFF2-40B4-BE49-F238E27FC236}">
                <a16:creationId xmlns:a16="http://schemas.microsoft.com/office/drawing/2014/main" id="{E08DA2A8-DD2F-3E5A-DE00-AEA9994669D6}"/>
              </a:ext>
            </a:extLst>
          </p:cNvPr>
          <p:cNvSpPr txBox="1"/>
          <p:nvPr/>
        </p:nvSpPr>
        <p:spPr>
          <a:xfrm>
            <a:off x="134056" y="1196075"/>
            <a:ext cx="1969064" cy="369332"/>
          </a:xfrm>
          <a:prstGeom prst="rect">
            <a:avLst/>
          </a:prstGeom>
          <a:noFill/>
        </p:spPr>
        <p:txBody>
          <a:bodyPr wrap="square" rtlCol="0">
            <a:spAutoFit/>
          </a:bodyPr>
          <a:lstStyle/>
          <a:p>
            <a:r>
              <a:rPr lang="en-US"/>
              <a:t>nn.predict(X_test)</a:t>
            </a:r>
          </a:p>
        </p:txBody>
      </p:sp>
      <mc:AlternateContent xmlns:mc="http://schemas.openxmlformats.org/markup-compatibility/2006" xmlns:p14="http://schemas.microsoft.com/office/powerpoint/2010/main">
        <mc:Choice Requires="p14">
          <p:contentPart p14:bwMode="auto" r:id="rId3">
            <p14:nvContentPartPr>
              <p14:cNvPr id="17" name="Ink 16">
                <a:extLst>
                  <a:ext uri="{FF2B5EF4-FFF2-40B4-BE49-F238E27FC236}">
                    <a16:creationId xmlns:a16="http://schemas.microsoft.com/office/drawing/2014/main" id="{96949DB0-9A95-D225-A8E6-5222A696984F}"/>
                  </a:ext>
                </a:extLst>
              </p14:cNvPr>
              <p14:cNvContentPartPr/>
              <p14:nvPr/>
            </p14:nvContentPartPr>
            <p14:xfrm>
              <a:off x="2257824" y="1380741"/>
              <a:ext cx="844200" cy="10800"/>
            </p14:xfrm>
          </p:contentPart>
        </mc:Choice>
        <mc:Fallback xmlns="">
          <p:pic>
            <p:nvPicPr>
              <p:cNvPr id="17" name="Ink 16">
                <a:extLst>
                  <a:ext uri="{FF2B5EF4-FFF2-40B4-BE49-F238E27FC236}">
                    <a16:creationId xmlns:a16="http://schemas.microsoft.com/office/drawing/2014/main" id="{96949DB0-9A95-D225-A8E6-5222A696984F}"/>
                  </a:ext>
                </a:extLst>
              </p:cNvPr>
              <p:cNvPicPr/>
              <p:nvPr/>
            </p:nvPicPr>
            <p:blipFill>
              <a:blip r:embed="rId4"/>
              <a:stretch>
                <a:fillRect/>
              </a:stretch>
            </p:blipFill>
            <p:spPr>
              <a:xfrm>
                <a:off x="2248828" y="1372031"/>
                <a:ext cx="861832" cy="27871"/>
              </a:xfrm>
              <a:prstGeom prst="rect">
                <a:avLst/>
              </a:prstGeom>
            </p:spPr>
          </p:pic>
        </mc:Fallback>
      </mc:AlternateContent>
      <p:sp>
        <p:nvSpPr>
          <p:cNvPr id="18" name="TextBox 17">
            <a:extLst>
              <a:ext uri="{FF2B5EF4-FFF2-40B4-BE49-F238E27FC236}">
                <a16:creationId xmlns:a16="http://schemas.microsoft.com/office/drawing/2014/main" id="{EEE97163-AE20-441B-908A-A0DFD6BB6F51}"/>
              </a:ext>
            </a:extLst>
          </p:cNvPr>
          <p:cNvSpPr txBox="1"/>
          <p:nvPr/>
        </p:nvSpPr>
        <p:spPr>
          <a:xfrm>
            <a:off x="3433531" y="1206875"/>
            <a:ext cx="8624413" cy="3754874"/>
          </a:xfrm>
          <a:prstGeom prst="rect">
            <a:avLst/>
          </a:prstGeom>
          <a:noFill/>
        </p:spPr>
        <p:txBody>
          <a:bodyPr wrap="square" rtlCol="0">
            <a:spAutoFit/>
          </a:bodyPr>
          <a:lstStyle/>
          <a:p>
            <a:r>
              <a:rPr lang="en-US" sz="1400"/>
              <a:t>This returns a prediction.  X_test should be in batch form, basically the same shape as the corresponding X_train.  So should be something like (samples, inputs), etc., where samples can be just 1.  Can do this with </a:t>
            </a:r>
            <a:r>
              <a:rPr lang="en-US" sz="1400" b="1"/>
              <a:t>X = numpy.expand_dims(X,0)</a:t>
            </a:r>
            <a:r>
              <a:rPr lang="en-US" sz="1400"/>
              <a:t>, which will basically do X </a:t>
            </a:r>
            <a:r>
              <a:rPr lang="en-US" sz="1400">
                <a:sym typeface="Wingdings" panose="05000000000000000000" pitchFamily="2" charset="2"/>
              </a:rPr>
              <a:t> [X], but as numpy array. But if X </a:t>
            </a:r>
            <a:r>
              <a:rPr lang="en-US" sz="1400" i="1">
                <a:sym typeface="Wingdings" panose="05000000000000000000" pitchFamily="2" charset="2"/>
              </a:rPr>
              <a:t>is</a:t>
            </a:r>
            <a:r>
              <a:rPr lang="en-US" sz="1400">
                <a:sym typeface="Wingdings" panose="05000000000000000000" pitchFamily="2" charset="2"/>
              </a:rPr>
              <a:t> a tensor, then do </a:t>
            </a:r>
            <a:r>
              <a:rPr lang="en-US" sz="1400" b="1">
                <a:sym typeface="Wingdings" panose="05000000000000000000" pitchFamily="2" charset="2"/>
              </a:rPr>
              <a:t>X = tf.expand_dims(X,0).  </a:t>
            </a:r>
            <a:r>
              <a:rPr lang="en-US" sz="1400">
                <a:sym typeface="Wingdings" panose="05000000000000000000" pitchFamily="2" charset="2"/>
              </a:rPr>
              <a:t> If have an RNN, then it needs to be of the shape (samples, time_steps, features_size).  This can be effectuated via something like </a:t>
            </a:r>
            <a:r>
              <a:rPr lang="en-US" sz="1400" b="1">
                <a:sym typeface="Wingdings" panose="05000000000000000000" pitchFamily="2" charset="2"/>
              </a:rPr>
              <a:t>X_test.resize([1,-1,1])</a:t>
            </a:r>
            <a:r>
              <a:rPr lang="en-US" sz="1400">
                <a:sym typeface="Wingdings" panose="05000000000000000000" pitchFamily="2" charset="2"/>
              </a:rPr>
              <a:t>, if we have feature_size = 1. </a:t>
            </a:r>
            <a:r>
              <a:rPr lang="en-US" sz="1400"/>
              <a:t>If you fed a </a:t>
            </a:r>
            <a:r>
              <a:rPr lang="en-US" sz="1400" b="1"/>
              <a:t>dataset</a:t>
            </a:r>
            <a:r>
              <a:rPr lang="en-US" sz="1400"/>
              <a:t> into nn.fit(), then can do </a:t>
            </a:r>
            <a:r>
              <a:rPr lang="en-US" sz="1400">
                <a:solidFill>
                  <a:srgbClr val="0000FF"/>
                </a:solidFill>
              </a:rPr>
              <a:t>nn.predict(ds_test)</a:t>
            </a:r>
            <a:r>
              <a:rPr lang="en-US" sz="1400"/>
              <a:t>, and get the same thing.  Remember, you can use the ds.take() method to grab just a handful of ds_test elements, and run </a:t>
            </a:r>
            <a:r>
              <a:rPr lang="en-US" sz="1400" i="1"/>
              <a:t>them</a:t>
            </a:r>
            <a:r>
              <a:rPr lang="en-US" sz="1400"/>
              <a:t> through the predict method. </a:t>
            </a:r>
            <a:endParaRPr lang="en-US" sz="1400">
              <a:sym typeface="Wingdings" panose="05000000000000000000" pitchFamily="2" charset="2"/>
            </a:endParaRPr>
          </a:p>
          <a:p>
            <a:endParaRPr lang="en-US" sz="1400"/>
          </a:p>
          <a:p>
            <a:r>
              <a:rPr lang="en-US" sz="1400"/>
              <a:t>This will return a numpy/tensor array of values.  Appropos regression, it will generally be of the form </a:t>
            </a:r>
            <a:r>
              <a:rPr lang="en-US" sz="1400" b="1"/>
              <a:t>y_pred.shape = (samples, outputs)</a:t>
            </a:r>
            <a:r>
              <a:rPr lang="en-US" sz="1400"/>
              <a:t>.  So if have one sample and one output, then the prediction would be of the form [[3.15]].  If classification, then returns an array of probabilities of each output for every element in X_test .  So this will be an array of probability arrays.  The highest probability would be considered ‘the’ prediction.  So you want to find the index of the highest probability in each list, can say, e.g., </a:t>
            </a:r>
            <a:r>
              <a:rPr lang="en-US" sz="1400">
                <a:solidFill>
                  <a:srgbClr val="0000FF"/>
                </a:solidFill>
              </a:rPr>
              <a:t>[numpy.argmax(elem) for elem in nn.predict(X_test)]</a:t>
            </a:r>
            <a:r>
              <a:rPr lang="en-US" sz="1400" i="1"/>
              <a:t>.  In contrast, sklearn automatically returned the largest one.  </a:t>
            </a:r>
            <a:r>
              <a:rPr lang="en-US" sz="1400"/>
              <a:t>If doing Time Series Regression, then analogously, we’ll get something like (samples, time_steps_out, 1).   </a:t>
            </a:r>
            <a:endParaRPr lang="en-US" sz="1400" i="1"/>
          </a:p>
          <a:p>
            <a:endParaRPr lang="en-US" sz="1400" i="1"/>
          </a:p>
          <a:p>
            <a:r>
              <a:rPr lang="en-US" sz="1400" i="1">
                <a:solidFill>
                  <a:srgbClr val="FF0000"/>
                </a:solidFill>
              </a:rPr>
              <a:t>Seem to get the ‘6 out of 12 runs instigated trace error…’ issue with this guy.  Can’t figure out why.</a:t>
            </a:r>
            <a:endParaRPr lang="en-US" sz="1400">
              <a:solidFill>
                <a:srgbClr val="FF0000"/>
              </a:solidFill>
            </a:endParaRPr>
          </a:p>
        </p:txBody>
      </p:sp>
      <p:sp>
        <p:nvSpPr>
          <p:cNvPr id="2" name="Rectangle 1">
            <a:extLst>
              <a:ext uri="{FF2B5EF4-FFF2-40B4-BE49-F238E27FC236}">
                <a16:creationId xmlns:a16="http://schemas.microsoft.com/office/drawing/2014/main" id="{E3758175-9F1A-53ED-CC9A-0E753FE99CED}"/>
              </a:ext>
            </a:extLst>
          </p:cNvPr>
          <p:cNvSpPr/>
          <p:nvPr/>
        </p:nvSpPr>
        <p:spPr>
          <a:xfrm>
            <a:off x="3829257" y="188789"/>
            <a:ext cx="3916265" cy="461665"/>
          </a:xfrm>
          <a:prstGeom prst="rect">
            <a:avLst/>
          </a:prstGeom>
        </p:spPr>
        <p:txBody>
          <a:bodyPr wrap="none">
            <a:spAutoFit/>
          </a:bodyPr>
          <a:lstStyle/>
          <a:p>
            <a:r>
              <a:rPr lang="en-US" sz="2400" b="1" u="sng">
                <a:solidFill>
                  <a:srgbClr val="002060"/>
                </a:solidFill>
              </a:rPr>
              <a:t>Tensor Flow: Training/Testing</a:t>
            </a:r>
          </a:p>
        </p:txBody>
      </p:sp>
      <p:pic>
        <p:nvPicPr>
          <p:cNvPr id="5" name="Picture 4">
            <a:extLst>
              <a:ext uri="{FF2B5EF4-FFF2-40B4-BE49-F238E27FC236}">
                <a16:creationId xmlns:a16="http://schemas.microsoft.com/office/drawing/2014/main" id="{9D73B06F-B702-2B78-DBF6-2DA86DFD21ED}"/>
              </a:ext>
            </a:extLst>
          </p:cNvPr>
          <p:cNvPicPr>
            <a:picLocks noChangeAspect="1"/>
          </p:cNvPicPr>
          <p:nvPr/>
        </p:nvPicPr>
        <p:blipFill>
          <a:blip r:embed="rId5"/>
          <a:stretch>
            <a:fillRect/>
          </a:stretch>
        </p:blipFill>
        <p:spPr>
          <a:xfrm>
            <a:off x="3433531" y="5311506"/>
            <a:ext cx="3767620" cy="1345578"/>
          </a:xfrm>
          <a:prstGeom prst="rect">
            <a:avLst/>
          </a:prstGeom>
        </p:spPr>
      </p:pic>
      <mc:AlternateContent xmlns:mc="http://schemas.openxmlformats.org/markup-compatibility/2006" xmlns:p14="http://schemas.microsoft.com/office/powerpoint/2010/main">
        <mc:Choice Requires="p14">
          <p:contentPart p14:bwMode="auto" r:id="rId6">
            <p14:nvContentPartPr>
              <p14:cNvPr id="6" name="Ink 5">
                <a:extLst>
                  <a:ext uri="{FF2B5EF4-FFF2-40B4-BE49-F238E27FC236}">
                    <a16:creationId xmlns:a16="http://schemas.microsoft.com/office/drawing/2014/main" id="{BF3E10A7-9D85-3B90-8214-E406D033403E}"/>
                  </a:ext>
                </a:extLst>
              </p14:cNvPr>
              <p14:cNvContentPartPr/>
              <p14:nvPr/>
            </p14:nvContentPartPr>
            <p14:xfrm>
              <a:off x="6020021" y="5457534"/>
              <a:ext cx="807840" cy="221760"/>
            </p14:xfrm>
          </p:contentPart>
        </mc:Choice>
        <mc:Fallback xmlns="">
          <p:pic>
            <p:nvPicPr>
              <p:cNvPr id="6" name="Ink 5">
                <a:extLst>
                  <a:ext uri="{FF2B5EF4-FFF2-40B4-BE49-F238E27FC236}">
                    <a16:creationId xmlns:a16="http://schemas.microsoft.com/office/drawing/2014/main" id="{BF3E10A7-9D85-3B90-8214-E406D033403E}"/>
                  </a:ext>
                </a:extLst>
              </p:cNvPr>
              <p:cNvPicPr/>
              <p:nvPr/>
            </p:nvPicPr>
            <p:blipFill>
              <a:blip r:embed="rId7"/>
              <a:stretch>
                <a:fillRect/>
              </a:stretch>
            </p:blipFill>
            <p:spPr>
              <a:xfrm>
                <a:off x="6013898" y="5451414"/>
                <a:ext cx="820085" cy="234000"/>
              </a:xfrm>
              <a:prstGeom prst="rect">
                <a:avLst/>
              </a:prstGeom>
            </p:spPr>
          </p:pic>
        </mc:Fallback>
      </mc:AlternateContent>
      <p:sp>
        <p:nvSpPr>
          <p:cNvPr id="7" name="TextBox 6">
            <a:extLst>
              <a:ext uri="{FF2B5EF4-FFF2-40B4-BE49-F238E27FC236}">
                <a16:creationId xmlns:a16="http://schemas.microsoft.com/office/drawing/2014/main" id="{4ACF2431-2F03-BBF1-0BE9-815CC1823708}"/>
              </a:ext>
            </a:extLst>
          </p:cNvPr>
          <p:cNvSpPr txBox="1"/>
          <p:nvPr/>
        </p:nvSpPr>
        <p:spPr>
          <a:xfrm>
            <a:off x="7246338" y="5245631"/>
            <a:ext cx="4336025" cy="738664"/>
          </a:xfrm>
          <a:prstGeom prst="rect">
            <a:avLst/>
          </a:prstGeom>
          <a:noFill/>
        </p:spPr>
        <p:txBody>
          <a:bodyPr wrap="square" rtlCol="0">
            <a:spAutoFit/>
          </a:bodyPr>
          <a:lstStyle/>
          <a:p>
            <a:r>
              <a:rPr lang="en-US" sz="1400"/>
              <a:t>grabbing the first X from the first batch of ds_test.  Converting to numpy array.  Then converting it to ‘batch’ of the array.  Then doing prediction.</a:t>
            </a:r>
            <a:endParaRPr lang="en-US"/>
          </a:p>
        </p:txBody>
      </p:sp>
    </p:spTree>
    <p:extLst>
      <p:ext uri="{BB962C8B-B14F-4D97-AF65-F5344CB8AC3E}">
        <p14:creationId xmlns:p14="http://schemas.microsoft.com/office/powerpoint/2010/main" val="217631303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134056" y="1060857"/>
            <a:ext cx="1766968" cy="338554"/>
          </a:xfrm>
          <a:prstGeom prst="rect">
            <a:avLst/>
          </a:prstGeom>
          <a:noFill/>
        </p:spPr>
        <p:txBody>
          <a:bodyPr wrap="square" rtlCol="0">
            <a:spAutoFit/>
          </a:bodyPr>
          <a:lstStyle/>
          <a:p>
            <a:r>
              <a:rPr lang="en-US" sz="1600"/>
              <a:t>some more,</a:t>
            </a:r>
          </a:p>
        </p:txBody>
      </p:sp>
      <p:sp>
        <p:nvSpPr>
          <p:cNvPr id="10" name="TextBox 9">
            <a:extLst>
              <a:ext uri="{FF2B5EF4-FFF2-40B4-BE49-F238E27FC236}">
                <a16:creationId xmlns:a16="http://schemas.microsoft.com/office/drawing/2014/main" id="{A427265D-945A-B662-5863-79E7927FBBF1}"/>
              </a:ext>
            </a:extLst>
          </p:cNvPr>
          <p:cNvSpPr txBox="1"/>
          <p:nvPr/>
        </p:nvSpPr>
        <p:spPr>
          <a:xfrm>
            <a:off x="134056" y="1836347"/>
            <a:ext cx="2797705" cy="369332"/>
          </a:xfrm>
          <a:prstGeom prst="rect">
            <a:avLst/>
          </a:prstGeom>
          <a:noFill/>
        </p:spPr>
        <p:txBody>
          <a:bodyPr wrap="square" rtlCol="0">
            <a:spAutoFit/>
          </a:bodyPr>
          <a:lstStyle/>
          <a:p>
            <a:r>
              <a:rPr lang="en-US"/>
              <a:t>nn.evaluate(X_test, y_test)</a:t>
            </a:r>
          </a:p>
        </p:txBody>
      </p:sp>
      <mc:AlternateContent xmlns:mc="http://schemas.openxmlformats.org/markup-compatibility/2006" xmlns:p14="http://schemas.microsoft.com/office/powerpoint/2010/main">
        <mc:Choice Requires="p14">
          <p:contentPart p14:bwMode="auto" r:id="rId3">
            <p14:nvContentPartPr>
              <p14:cNvPr id="11" name="Ink 10">
                <a:extLst>
                  <a:ext uri="{FF2B5EF4-FFF2-40B4-BE49-F238E27FC236}">
                    <a16:creationId xmlns:a16="http://schemas.microsoft.com/office/drawing/2014/main" id="{38126A9F-62B5-210E-D089-95F7F79AE199}"/>
                  </a:ext>
                </a:extLst>
              </p14:cNvPr>
              <p14:cNvContentPartPr/>
              <p14:nvPr/>
            </p14:nvContentPartPr>
            <p14:xfrm>
              <a:off x="2985598" y="2041753"/>
              <a:ext cx="836873" cy="10800"/>
            </p14:xfrm>
          </p:contentPart>
        </mc:Choice>
        <mc:Fallback xmlns="">
          <p:pic>
            <p:nvPicPr>
              <p:cNvPr id="11" name="Ink 10">
                <a:extLst>
                  <a:ext uri="{FF2B5EF4-FFF2-40B4-BE49-F238E27FC236}">
                    <a16:creationId xmlns:a16="http://schemas.microsoft.com/office/drawing/2014/main" id="{38126A9F-62B5-210E-D089-95F7F79AE199}"/>
                  </a:ext>
                </a:extLst>
              </p:cNvPr>
              <p:cNvPicPr/>
              <p:nvPr/>
            </p:nvPicPr>
            <p:blipFill>
              <a:blip r:embed="rId4"/>
              <a:stretch>
                <a:fillRect/>
              </a:stretch>
            </p:blipFill>
            <p:spPr>
              <a:xfrm>
                <a:off x="2976603" y="2033043"/>
                <a:ext cx="854503" cy="27871"/>
              </a:xfrm>
              <a:prstGeom prst="rect">
                <a:avLst/>
              </a:prstGeom>
            </p:spPr>
          </p:pic>
        </mc:Fallback>
      </mc:AlternateContent>
      <p:sp>
        <p:nvSpPr>
          <p:cNvPr id="12" name="TextBox 11">
            <a:extLst>
              <a:ext uri="{FF2B5EF4-FFF2-40B4-BE49-F238E27FC236}">
                <a16:creationId xmlns:a16="http://schemas.microsoft.com/office/drawing/2014/main" id="{3CEDBCE0-EC7E-5094-1BAD-640B26EEFF9B}"/>
              </a:ext>
            </a:extLst>
          </p:cNvPr>
          <p:cNvSpPr txBox="1"/>
          <p:nvPr/>
        </p:nvSpPr>
        <p:spPr>
          <a:xfrm>
            <a:off x="4155793" y="1864846"/>
            <a:ext cx="7610550" cy="1384995"/>
          </a:xfrm>
          <a:prstGeom prst="rect">
            <a:avLst/>
          </a:prstGeom>
          <a:noFill/>
        </p:spPr>
        <p:txBody>
          <a:bodyPr wrap="square" rtlCol="0">
            <a:spAutoFit/>
          </a:bodyPr>
          <a:lstStyle/>
          <a:p>
            <a:r>
              <a:rPr lang="en-US" sz="1400">
                <a:solidFill>
                  <a:srgbClr val="0066FF"/>
                </a:solidFill>
              </a:rPr>
              <a:t>using the parameters that it ended up with at the end of the nn.fit() routine (regardless of whether they were the best out of all epochs/batches)</a:t>
            </a:r>
            <a:r>
              <a:rPr lang="en-US" sz="1400"/>
              <a:t>, this returns the loss and the metric specified in nn.compile method?  And also the one specified in the early_stop function?  Putting in an early_stop function also seems to eliminate the weird ‘excessive traces’ warning I sometimes get with the .evaluate method.  If want to get r</a:t>
            </a:r>
            <a:r>
              <a:rPr lang="en-US" sz="1400" baseline="30000"/>
              <a:t>2</a:t>
            </a:r>
            <a:r>
              <a:rPr lang="en-US" sz="1400"/>
              <a:t> coefficient, then  maybe have to compute it yourself using the MSE from this, and the MSE of the data about its mean.  </a:t>
            </a:r>
          </a:p>
        </p:txBody>
      </p:sp>
      <p:sp>
        <p:nvSpPr>
          <p:cNvPr id="20" name="TextBox 19">
            <a:extLst>
              <a:ext uri="{FF2B5EF4-FFF2-40B4-BE49-F238E27FC236}">
                <a16:creationId xmlns:a16="http://schemas.microsoft.com/office/drawing/2014/main" id="{02960BB5-70E4-69A7-A600-0D9F2E02048A}"/>
              </a:ext>
            </a:extLst>
          </p:cNvPr>
          <p:cNvSpPr txBox="1"/>
          <p:nvPr/>
        </p:nvSpPr>
        <p:spPr>
          <a:xfrm>
            <a:off x="544202" y="3895552"/>
            <a:ext cx="3061410" cy="307777"/>
          </a:xfrm>
          <a:prstGeom prst="rect">
            <a:avLst/>
          </a:prstGeom>
          <a:noFill/>
        </p:spPr>
        <p:txBody>
          <a:bodyPr wrap="square" rtlCol="0">
            <a:spAutoFit/>
          </a:bodyPr>
          <a:lstStyle/>
          <a:p>
            <a:r>
              <a:rPr lang="en-US" sz="1400"/>
              <a:t>for example, ran nn.fit(X_train, y_train), </a:t>
            </a:r>
          </a:p>
        </p:txBody>
      </p:sp>
      <p:pic>
        <p:nvPicPr>
          <p:cNvPr id="24" name="Picture 23">
            <a:extLst>
              <a:ext uri="{FF2B5EF4-FFF2-40B4-BE49-F238E27FC236}">
                <a16:creationId xmlns:a16="http://schemas.microsoft.com/office/drawing/2014/main" id="{230D275F-6DCB-091F-9624-B5258B3F3742}"/>
              </a:ext>
            </a:extLst>
          </p:cNvPr>
          <p:cNvPicPr>
            <a:picLocks noChangeAspect="1"/>
          </p:cNvPicPr>
          <p:nvPr/>
        </p:nvPicPr>
        <p:blipFill>
          <a:blip r:embed="rId5"/>
          <a:stretch>
            <a:fillRect/>
          </a:stretch>
        </p:blipFill>
        <p:spPr>
          <a:xfrm>
            <a:off x="4116463" y="3451642"/>
            <a:ext cx="5558478" cy="1042797"/>
          </a:xfrm>
          <a:prstGeom prst="rect">
            <a:avLst/>
          </a:prstGeom>
        </p:spPr>
      </p:pic>
      <p:pic>
        <p:nvPicPr>
          <p:cNvPr id="25" name="Picture 24">
            <a:extLst>
              <a:ext uri="{FF2B5EF4-FFF2-40B4-BE49-F238E27FC236}">
                <a16:creationId xmlns:a16="http://schemas.microsoft.com/office/drawing/2014/main" id="{2B37B488-777A-D5B5-8B4D-6B39734D1DAE}"/>
              </a:ext>
            </a:extLst>
          </p:cNvPr>
          <p:cNvPicPr>
            <a:picLocks noChangeAspect="1"/>
          </p:cNvPicPr>
          <p:nvPr/>
        </p:nvPicPr>
        <p:blipFill>
          <a:blip r:embed="rId6"/>
          <a:stretch>
            <a:fillRect/>
          </a:stretch>
        </p:blipFill>
        <p:spPr>
          <a:xfrm>
            <a:off x="4032556" y="4923615"/>
            <a:ext cx="4358942" cy="173491"/>
          </a:xfrm>
          <a:prstGeom prst="rect">
            <a:avLst/>
          </a:prstGeom>
        </p:spPr>
      </p:pic>
      <p:sp>
        <p:nvSpPr>
          <p:cNvPr id="31" name="TextBox 30">
            <a:extLst>
              <a:ext uri="{FF2B5EF4-FFF2-40B4-BE49-F238E27FC236}">
                <a16:creationId xmlns:a16="http://schemas.microsoft.com/office/drawing/2014/main" id="{3219B13A-A9CB-A606-0C7C-4E682DA414F3}"/>
              </a:ext>
            </a:extLst>
          </p:cNvPr>
          <p:cNvSpPr txBox="1"/>
          <p:nvPr/>
        </p:nvSpPr>
        <p:spPr>
          <a:xfrm>
            <a:off x="4032556" y="5455430"/>
            <a:ext cx="6157924" cy="1169551"/>
          </a:xfrm>
          <a:prstGeom prst="rect">
            <a:avLst/>
          </a:prstGeom>
          <a:noFill/>
        </p:spPr>
        <p:txBody>
          <a:bodyPr wrap="square" rtlCol="0">
            <a:spAutoFit/>
          </a:bodyPr>
          <a:lstStyle/>
          <a:p>
            <a:r>
              <a:rPr lang="en-US" sz="1400"/>
              <a:t>can see that somehow the nn.evaluate(X_test, y_test) report also gets added to the nn.fit(X_train, y_train) report’s last line (I presume because I had specified validation data in the fit method).  So I guess you don’t have to explicitly ask it to print(nn.evaluate(X_test, y_test)).  Once you execute the method, its output automatically gets added to the nn.fit(X_train, y_train) report.</a:t>
            </a:r>
            <a:endParaRPr lang="en-US"/>
          </a:p>
        </p:txBody>
      </p:sp>
      <p:sp>
        <p:nvSpPr>
          <p:cNvPr id="5" name="TextBox 4">
            <a:extLst>
              <a:ext uri="{FF2B5EF4-FFF2-40B4-BE49-F238E27FC236}">
                <a16:creationId xmlns:a16="http://schemas.microsoft.com/office/drawing/2014/main" id="{EC423E7A-B99A-1E74-8BE1-1968873A1FD6}"/>
              </a:ext>
            </a:extLst>
          </p:cNvPr>
          <p:cNvSpPr txBox="1"/>
          <p:nvPr/>
        </p:nvSpPr>
        <p:spPr>
          <a:xfrm>
            <a:off x="734593" y="4796531"/>
            <a:ext cx="2871019" cy="307777"/>
          </a:xfrm>
          <a:prstGeom prst="rect">
            <a:avLst/>
          </a:prstGeom>
          <a:noFill/>
        </p:spPr>
        <p:txBody>
          <a:bodyPr wrap="square">
            <a:spAutoFit/>
          </a:bodyPr>
          <a:lstStyle/>
          <a:p>
            <a:r>
              <a:rPr lang="en-US" sz="1400"/>
              <a:t>and then nn.evaluate(X_test, y_test)  </a:t>
            </a:r>
          </a:p>
        </p:txBody>
      </p:sp>
      <mc:AlternateContent xmlns:mc="http://schemas.openxmlformats.org/markup-compatibility/2006" xmlns:p14="http://schemas.microsoft.com/office/powerpoint/2010/main">
        <mc:Choice Requires="p14">
          <p:contentPart p14:bwMode="auto" r:id="rId7">
            <p14:nvContentPartPr>
              <p14:cNvPr id="6" name="Ink 5">
                <a:extLst>
                  <a:ext uri="{FF2B5EF4-FFF2-40B4-BE49-F238E27FC236}">
                    <a16:creationId xmlns:a16="http://schemas.microsoft.com/office/drawing/2014/main" id="{9FC0C6C4-A7D3-2672-7891-F6819725EE8D}"/>
                  </a:ext>
                </a:extLst>
              </p14:cNvPr>
              <p14:cNvContentPartPr/>
              <p14:nvPr/>
            </p14:nvContentPartPr>
            <p14:xfrm>
              <a:off x="3757575" y="3588708"/>
              <a:ext cx="175680" cy="843120"/>
            </p14:xfrm>
          </p:contentPart>
        </mc:Choice>
        <mc:Fallback xmlns="">
          <p:pic>
            <p:nvPicPr>
              <p:cNvPr id="6" name="Ink 5">
                <a:extLst>
                  <a:ext uri="{FF2B5EF4-FFF2-40B4-BE49-F238E27FC236}">
                    <a16:creationId xmlns:a16="http://schemas.microsoft.com/office/drawing/2014/main" id="{9FC0C6C4-A7D3-2672-7891-F6819725EE8D}"/>
                  </a:ext>
                </a:extLst>
              </p:cNvPr>
              <p:cNvPicPr/>
              <p:nvPr/>
            </p:nvPicPr>
            <p:blipFill>
              <a:blip r:embed="rId8"/>
              <a:stretch>
                <a:fillRect/>
              </a:stretch>
            </p:blipFill>
            <p:spPr>
              <a:xfrm>
                <a:off x="3748575" y="3579708"/>
                <a:ext cx="193320" cy="8607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Ink 6">
                <a:extLst>
                  <a:ext uri="{FF2B5EF4-FFF2-40B4-BE49-F238E27FC236}">
                    <a16:creationId xmlns:a16="http://schemas.microsoft.com/office/drawing/2014/main" id="{E7072867-E73C-2DAA-ED40-36B2779B88E0}"/>
                  </a:ext>
                </a:extLst>
              </p14:cNvPr>
              <p14:cNvContentPartPr/>
              <p14:nvPr/>
            </p14:nvContentPartPr>
            <p14:xfrm>
              <a:off x="3852255" y="4886508"/>
              <a:ext cx="78840" cy="217800"/>
            </p14:xfrm>
          </p:contentPart>
        </mc:Choice>
        <mc:Fallback xmlns="">
          <p:pic>
            <p:nvPicPr>
              <p:cNvPr id="7" name="Ink 6">
                <a:extLst>
                  <a:ext uri="{FF2B5EF4-FFF2-40B4-BE49-F238E27FC236}">
                    <a16:creationId xmlns:a16="http://schemas.microsoft.com/office/drawing/2014/main" id="{E7072867-E73C-2DAA-ED40-36B2779B88E0}"/>
                  </a:ext>
                </a:extLst>
              </p:cNvPr>
              <p:cNvPicPr/>
              <p:nvPr/>
            </p:nvPicPr>
            <p:blipFill>
              <a:blip r:embed="rId10"/>
              <a:stretch>
                <a:fillRect/>
              </a:stretch>
            </p:blipFill>
            <p:spPr>
              <a:xfrm>
                <a:off x="3843255" y="4877508"/>
                <a:ext cx="96480" cy="235440"/>
              </a:xfrm>
              <a:prstGeom prst="rect">
                <a:avLst/>
              </a:prstGeom>
            </p:spPr>
          </p:pic>
        </mc:Fallback>
      </mc:AlternateContent>
      <p:sp>
        <p:nvSpPr>
          <p:cNvPr id="2" name="Rectangle 1">
            <a:extLst>
              <a:ext uri="{FF2B5EF4-FFF2-40B4-BE49-F238E27FC236}">
                <a16:creationId xmlns:a16="http://schemas.microsoft.com/office/drawing/2014/main" id="{43F6F3E9-94F4-4322-4FBC-46A6B5D21C1B}"/>
              </a:ext>
            </a:extLst>
          </p:cNvPr>
          <p:cNvSpPr/>
          <p:nvPr/>
        </p:nvSpPr>
        <p:spPr>
          <a:xfrm>
            <a:off x="3829257" y="188789"/>
            <a:ext cx="3916265" cy="461665"/>
          </a:xfrm>
          <a:prstGeom prst="rect">
            <a:avLst/>
          </a:prstGeom>
        </p:spPr>
        <p:txBody>
          <a:bodyPr wrap="none">
            <a:spAutoFit/>
          </a:bodyPr>
          <a:lstStyle/>
          <a:p>
            <a:r>
              <a:rPr lang="en-US" sz="2400" b="1" u="sng">
                <a:solidFill>
                  <a:srgbClr val="002060"/>
                </a:solidFill>
              </a:rPr>
              <a:t>Tensor Flow: Training/Testing</a:t>
            </a:r>
          </a:p>
        </p:txBody>
      </p:sp>
      <mc:AlternateContent xmlns:mc="http://schemas.openxmlformats.org/markup-compatibility/2006" xmlns:p14="http://schemas.microsoft.com/office/powerpoint/2010/main">
        <mc:Choice Requires="p14">
          <p:contentPart p14:bwMode="auto" r:id="rId11">
            <p14:nvContentPartPr>
              <p14:cNvPr id="3" name="Ink 2">
                <a:extLst>
                  <a:ext uri="{FF2B5EF4-FFF2-40B4-BE49-F238E27FC236}">
                    <a16:creationId xmlns:a16="http://schemas.microsoft.com/office/drawing/2014/main" id="{C52C5B46-3A5B-7E25-B56A-804D10528AD2}"/>
                  </a:ext>
                </a:extLst>
              </p14:cNvPr>
              <p14:cNvContentPartPr/>
              <p14:nvPr/>
            </p14:nvContentPartPr>
            <p14:xfrm>
              <a:off x="5326095" y="4806228"/>
              <a:ext cx="3113280" cy="445320"/>
            </p14:xfrm>
          </p:contentPart>
        </mc:Choice>
        <mc:Fallback xmlns="">
          <p:pic>
            <p:nvPicPr>
              <p:cNvPr id="3" name="Ink 2">
                <a:extLst>
                  <a:ext uri="{FF2B5EF4-FFF2-40B4-BE49-F238E27FC236}">
                    <a16:creationId xmlns:a16="http://schemas.microsoft.com/office/drawing/2014/main" id="{C52C5B46-3A5B-7E25-B56A-804D10528AD2}"/>
                  </a:ext>
                </a:extLst>
              </p:cNvPr>
              <p:cNvPicPr/>
              <p:nvPr/>
            </p:nvPicPr>
            <p:blipFill>
              <a:blip r:embed="rId12"/>
              <a:stretch>
                <a:fillRect/>
              </a:stretch>
            </p:blipFill>
            <p:spPr>
              <a:xfrm>
                <a:off x="5319975" y="4800108"/>
                <a:ext cx="3125520" cy="4575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 name="Ink 8">
                <a:extLst>
                  <a:ext uri="{FF2B5EF4-FFF2-40B4-BE49-F238E27FC236}">
                    <a16:creationId xmlns:a16="http://schemas.microsoft.com/office/drawing/2014/main" id="{DF86AF08-BA89-58AD-9A64-E0FD4DBD7FBD}"/>
                  </a:ext>
                </a:extLst>
              </p14:cNvPr>
              <p14:cNvContentPartPr/>
              <p14:nvPr/>
            </p14:nvContentPartPr>
            <p14:xfrm>
              <a:off x="7597741" y="4275163"/>
              <a:ext cx="2077200" cy="286083"/>
            </p14:xfrm>
          </p:contentPart>
        </mc:Choice>
        <mc:Fallback xmlns="">
          <p:pic>
            <p:nvPicPr>
              <p:cNvPr id="9" name="Ink 8">
                <a:extLst>
                  <a:ext uri="{FF2B5EF4-FFF2-40B4-BE49-F238E27FC236}">
                    <a16:creationId xmlns:a16="http://schemas.microsoft.com/office/drawing/2014/main" id="{DF86AF08-BA89-58AD-9A64-E0FD4DBD7FBD}"/>
                  </a:ext>
                </a:extLst>
              </p:cNvPr>
              <p:cNvPicPr/>
              <p:nvPr/>
            </p:nvPicPr>
            <p:blipFill>
              <a:blip r:embed="rId14"/>
              <a:stretch>
                <a:fillRect/>
              </a:stretch>
            </p:blipFill>
            <p:spPr>
              <a:xfrm>
                <a:off x="7591621" y="4269038"/>
                <a:ext cx="2089440" cy="298333"/>
              </a:xfrm>
              <a:prstGeom prst="rect">
                <a:avLst/>
              </a:prstGeom>
            </p:spPr>
          </p:pic>
        </mc:Fallback>
      </mc:AlternateContent>
    </p:spTree>
    <p:extLst>
      <p:ext uri="{BB962C8B-B14F-4D97-AF65-F5344CB8AC3E}">
        <p14:creationId xmlns:p14="http://schemas.microsoft.com/office/powerpoint/2010/main" val="20920376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3544368" cy="461665"/>
          </a:xfrm>
          <a:prstGeom prst="rect">
            <a:avLst/>
          </a:prstGeom>
        </p:spPr>
        <p:txBody>
          <a:bodyPr wrap="none">
            <a:spAutoFit/>
          </a:bodyPr>
          <a:lstStyle/>
          <a:p>
            <a:r>
              <a:rPr lang="en-US" sz="2400" b="1" u="sng">
                <a:solidFill>
                  <a:srgbClr val="0066FF"/>
                </a:solidFill>
              </a:rPr>
              <a:t>Tensor Flow: preliminaries</a:t>
            </a:r>
          </a:p>
        </p:txBody>
      </p:sp>
      <p:sp>
        <p:nvSpPr>
          <p:cNvPr id="6" name="TextBox 5">
            <a:extLst>
              <a:ext uri="{FF2B5EF4-FFF2-40B4-BE49-F238E27FC236}">
                <a16:creationId xmlns:a16="http://schemas.microsoft.com/office/drawing/2014/main" id="{3C441425-A186-B98B-579B-6DB65507DAC1}"/>
              </a:ext>
            </a:extLst>
          </p:cNvPr>
          <p:cNvSpPr txBox="1"/>
          <p:nvPr/>
        </p:nvSpPr>
        <p:spPr>
          <a:xfrm>
            <a:off x="257971" y="4022577"/>
            <a:ext cx="3448791" cy="338554"/>
          </a:xfrm>
          <a:prstGeom prst="rect">
            <a:avLst/>
          </a:prstGeom>
          <a:noFill/>
        </p:spPr>
        <p:txBody>
          <a:bodyPr wrap="square" rtlCol="0">
            <a:spAutoFit/>
          </a:bodyPr>
          <a:lstStyle/>
          <a:p>
            <a:r>
              <a:rPr lang="en-US" sz="1600"/>
              <a:t>Can convert to a numpy array via:</a:t>
            </a:r>
          </a:p>
        </p:txBody>
      </p:sp>
      <p:sp>
        <p:nvSpPr>
          <p:cNvPr id="9" name="TextBox 8">
            <a:extLst>
              <a:ext uri="{FF2B5EF4-FFF2-40B4-BE49-F238E27FC236}">
                <a16:creationId xmlns:a16="http://schemas.microsoft.com/office/drawing/2014/main" id="{6381A06F-7C39-C9BC-722B-0F616452CE01}"/>
              </a:ext>
            </a:extLst>
          </p:cNvPr>
          <p:cNvSpPr txBox="1"/>
          <p:nvPr/>
        </p:nvSpPr>
        <p:spPr>
          <a:xfrm>
            <a:off x="257971" y="4536420"/>
            <a:ext cx="11373591" cy="1477328"/>
          </a:xfrm>
          <a:prstGeom prst="rect">
            <a:avLst/>
          </a:prstGeom>
          <a:noFill/>
        </p:spPr>
        <p:txBody>
          <a:bodyPr wrap="square" rtlCol="0">
            <a:spAutoFit/>
          </a:bodyPr>
          <a:lstStyle/>
          <a:p>
            <a:r>
              <a:rPr lang="en-US"/>
              <a:t>T.numpy()				converts T to numpy array/number.  This opens up numpy’s library for</a:t>
            </a:r>
          </a:p>
          <a:p>
            <a:r>
              <a:rPr lang="en-US"/>
              <a:t>					manipulating T.  This can be helpful for string tensors too, as can</a:t>
            </a:r>
          </a:p>
          <a:p>
            <a:r>
              <a:rPr lang="en-US"/>
              <a:t>					typically apply string methods to elements of a string numpy array, </a:t>
            </a:r>
          </a:p>
          <a:p>
            <a:r>
              <a:rPr lang="en-US"/>
              <a:t>					but not necessarily to elements of a tensor array.  Then we can </a:t>
            </a:r>
          </a:p>
          <a:p>
            <a:r>
              <a:rPr lang="en-US"/>
              <a:t>					always convert T back to Tensor. </a:t>
            </a:r>
          </a:p>
        </p:txBody>
      </p:sp>
      <p:sp>
        <p:nvSpPr>
          <p:cNvPr id="2" name="TextBox 1">
            <a:extLst>
              <a:ext uri="{FF2B5EF4-FFF2-40B4-BE49-F238E27FC236}">
                <a16:creationId xmlns:a16="http://schemas.microsoft.com/office/drawing/2014/main" id="{1926EDFC-C866-BBD3-A11A-53B1431E4017}"/>
              </a:ext>
            </a:extLst>
          </p:cNvPr>
          <p:cNvSpPr txBox="1"/>
          <p:nvPr/>
        </p:nvSpPr>
        <p:spPr>
          <a:xfrm>
            <a:off x="257971" y="1313790"/>
            <a:ext cx="3448791" cy="338554"/>
          </a:xfrm>
          <a:prstGeom prst="rect">
            <a:avLst/>
          </a:prstGeom>
          <a:noFill/>
        </p:spPr>
        <p:txBody>
          <a:bodyPr wrap="square" rtlCol="0">
            <a:spAutoFit/>
          </a:bodyPr>
          <a:lstStyle/>
          <a:p>
            <a:r>
              <a:rPr lang="en-US" sz="1600"/>
              <a:t>Can find length of tensor via</a:t>
            </a:r>
          </a:p>
        </p:txBody>
      </p:sp>
      <p:sp>
        <p:nvSpPr>
          <p:cNvPr id="4" name="TextBox 3">
            <a:extLst>
              <a:ext uri="{FF2B5EF4-FFF2-40B4-BE49-F238E27FC236}">
                <a16:creationId xmlns:a16="http://schemas.microsoft.com/office/drawing/2014/main" id="{6A6D3499-41F8-3231-80E3-4AA5B8564EFB}"/>
              </a:ext>
            </a:extLst>
          </p:cNvPr>
          <p:cNvSpPr txBox="1"/>
          <p:nvPr/>
        </p:nvSpPr>
        <p:spPr>
          <a:xfrm>
            <a:off x="257970" y="1797259"/>
            <a:ext cx="11471913" cy="1200329"/>
          </a:xfrm>
          <a:prstGeom prst="rect">
            <a:avLst/>
          </a:prstGeom>
          <a:noFill/>
        </p:spPr>
        <p:txBody>
          <a:bodyPr wrap="square" rtlCol="0">
            <a:spAutoFit/>
          </a:bodyPr>
          <a:lstStyle/>
          <a:p>
            <a:r>
              <a:rPr lang="en-US"/>
              <a:t>tf.size(T)				returns tensor of length of T.  To simply get the scalar length, see T.numpy().</a:t>
            </a:r>
          </a:p>
          <a:p>
            <a:r>
              <a:rPr lang="en-US"/>
              <a:t>tf.shape(T)			returns tensor shape of T.  To simply get the tuple size, see T.numpy().</a:t>
            </a:r>
          </a:p>
          <a:p>
            <a:r>
              <a:rPr lang="en-US"/>
              <a:t>tf.expand_dims(T,0)			returns tensor [T] basically.  Useful because models trained on datasets (ds) need</a:t>
            </a:r>
          </a:p>
          <a:p>
            <a:r>
              <a:rPr lang="en-US"/>
              <a:t>				to be fed </a:t>
            </a:r>
            <a:r>
              <a:rPr lang="en-US" i="1"/>
              <a:t>batches</a:t>
            </a:r>
            <a:r>
              <a:rPr lang="en-US"/>
              <a:t> of tensors to make predictions.  </a:t>
            </a:r>
          </a:p>
        </p:txBody>
      </p:sp>
    </p:spTree>
    <p:extLst>
      <p:ext uri="{BB962C8B-B14F-4D97-AF65-F5344CB8AC3E}">
        <p14:creationId xmlns:p14="http://schemas.microsoft.com/office/powerpoint/2010/main" val="85771479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680459" y="178031"/>
            <a:ext cx="3916265" cy="461665"/>
          </a:xfrm>
          <a:prstGeom prst="rect">
            <a:avLst/>
          </a:prstGeom>
        </p:spPr>
        <p:txBody>
          <a:bodyPr wrap="none">
            <a:spAutoFit/>
          </a:bodyPr>
          <a:lstStyle/>
          <a:p>
            <a:r>
              <a:rPr lang="en-US" sz="2400" b="1" u="sng">
                <a:solidFill>
                  <a:srgbClr val="002060"/>
                </a:solidFill>
              </a:rPr>
              <a:t>Tensor Flow: Training/Testing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336970" y="1269660"/>
            <a:ext cx="9455959" cy="338554"/>
          </a:xfrm>
          <a:prstGeom prst="rect">
            <a:avLst/>
          </a:prstGeom>
          <a:noFill/>
        </p:spPr>
        <p:txBody>
          <a:bodyPr wrap="square" rtlCol="0">
            <a:spAutoFit/>
          </a:bodyPr>
          <a:lstStyle/>
          <a:p>
            <a:r>
              <a:rPr lang="en-US" sz="1600"/>
              <a:t>If want to do cross-validation, can do this….first import a KerasClassifier from scikeras (have to install </a:t>
            </a:r>
            <a:r>
              <a:rPr lang="en-US" sz="1600" b="1"/>
              <a:t>scikeras</a:t>
            </a:r>
            <a:r>
              <a:rPr lang="en-US" sz="1600"/>
              <a:t>)</a:t>
            </a:r>
          </a:p>
        </p:txBody>
      </p:sp>
      <p:sp>
        <p:nvSpPr>
          <p:cNvPr id="10" name="TextBox 9">
            <a:extLst>
              <a:ext uri="{FF2B5EF4-FFF2-40B4-BE49-F238E27FC236}">
                <a16:creationId xmlns:a16="http://schemas.microsoft.com/office/drawing/2014/main" id="{2A6C06DC-8ECC-A49A-A42E-7FBE2F153F6B}"/>
              </a:ext>
            </a:extLst>
          </p:cNvPr>
          <p:cNvSpPr txBox="1"/>
          <p:nvPr/>
        </p:nvSpPr>
        <p:spPr>
          <a:xfrm>
            <a:off x="356637" y="1887143"/>
            <a:ext cx="4746306" cy="338554"/>
          </a:xfrm>
          <a:prstGeom prst="rect">
            <a:avLst/>
          </a:prstGeom>
          <a:noFill/>
        </p:spPr>
        <p:txBody>
          <a:bodyPr wrap="square" rtlCol="0">
            <a:spAutoFit/>
          </a:bodyPr>
          <a:lstStyle/>
          <a:p>
            <a:r>
              <a:rPr lang="en-US" sz="1600" b="1"/>
              <a:t>from scikeras.wrappers import KerasClassifier</a:t>
            </a:r>
          </a:p>
        </p:txBody>
      </p:sp>
      <p:sp>
        <p:nvSpPr>
          <p:cNvPr id="12" name="TextBox 11">
            <a:extLst>
              <a:ext uri="{FF2B5EF4-FFF2-40B4-BE49-F238E27FC236}">
                <a16:creationId xmlns:a16="http://schemas.microsoft.com/office/drawing/2014/main" id="{A723CB87-988F-FE39-04BB-E582F8813A8E}"/>
              </a:ext>
            </a:extLst>
          </p:cNvPr>
          <p:cNvSpPr txBox="1"/>
          <p:nvPr/>
        </p:nvSpPr>
        <p:spPr>
          <a:xfrm>
            <a:off x="356636" y="2310758"/>
            <a:ext cx="7069393" cy="1354217"/>
          </a:xfrm>
          <a:prstGeom prst="rect">
            <a:avLst/>
          </a:prstGeom>
          <a:noFill/>
        </p:spPr>
        <p:txBody>
          <a:bodyPr wrap="square" rtlCol="0">
            <a:spAutoFit/>
          </a:bodyPr>
          <a:lstStyle/>
          <a:p>
            <a:r>
              <a:rPr lang="en-US" sz="1600"/>
              <a:t>def model_compiled():</a:t>
            </a:r>
          </a:p>
          <a:p>
            <a:r>
              <a:rPr lang="en-US" sz="1600"/>
              <a:t>     nn = keras.Sequential()</a:t>
            </a:r>
          </a:p>
          <a:p>
            <a:r>
              <a:rPr lang="en-US" sz="1600"/>
              <a:t>     nn.add(layers)</a:t>
            </a:r>
          </a:p>
          <a:p>
            <a:r>
              <a:rPr lang="en-US" sz="1600"/>
              <a:t>     nn.compile(optimizer = optimizer, loss = “loss”, metrics = [“metrics”])</a:t>
            </a:r>
          </a:p>
          <a:p>
            <a:r>
              <a:rPr lang="en-US" sz="1600"/>
              <a:t>     return nn</a:t>
            </a:r>
          </a:p>
        </p:txBody>
      </p:sp>
      <p:sp>
        <p:nvSpPr>
          <p:cNvPr id="16" name="TextBox 15">
            <a:extLst>
              <a:ext uri="{FF2B5EF4-FFF2-40B4-BE49-F238E27FC236}">
                <a16:creationId xmlns:a16="http://schemas.microsoft.com/office/drawing/2014/main" id="{EAE3FB91-3227-8C29-86D3-752D83C21D0E}"/>
              </a:ext>
            </a:extLst>
          </p:cNvPr>
          <p:cNvSpPr txBox="1"/>
          <p:nvPr/>
        </p:nvSpPr>
        <p:spPr>
          <a:xfrm>
            <a:off x="356636" y="3762810"/>
            <a:ext cx="7069393" cy="584775"/>
          </a:xfrm>
          <a:prstGeom prst="rect">
            <a:avLst/>
          </a:prstGeom>
          <a:noFill/>
        </p:spPr>
        <p:txBody>
          <a:bodyPr wrap="square" rtlCol="0">
            <a:spAutoFit/>
          </a:bodyPr>
          <a:lstStyle/>
          <a:p>
            <a:r>
              <a:rPr lang="en-US" sz="1600"/>
              <a:t>model = KerasClassifier(model = model_compiled, epochs = e, batch_size = b)</a:t>
            </a:r>
          </a:p>
          <a:p>
            <a:r>
              <a:rPr lang="en-US" sz="1600"/>
              <a:t>results = cross_val_score(model, X, y, cv = f, scoring = “accuracy, say”)</a:t>
            </a:r>
          </a:p>
        </p:txBody>
      </p:sp>
      <mc:AlternateContent xmlns:mc="http://schemas.openxmlformats.org/markup-compatibility/2006" xmlns:p14="http://schemas.microsoft.com/office/powerpoint/2010/main">
        <mc:Choice Requires="p14">
          <p:contentPart p14:bwMode="auto" r:id="rId3">
            <p14:nvContentPartPr>
              <p14:cNvPr id="18" name="Ink 17">
                <a:extLst>
                  <a:ext uri="{FF2B5EF4-FFF2-40B4-BE49-F238E27FC236}">
                    <a16:creationId xmlns:a16="http://schemas.microsoft.com/office/drawing/2014/main" id="{CA13FFB0-F090-F293-BE7E-B9E89703D89F}"/>
                  </a:ext>
                </a:extLst>
              </p14:cNvPr>
              <p14:cNvContentPartPr/>
              <p14:nvPr/>
            </p14:nvContentPartPr>
            <p14:xfrm>
              <a:off x="6567783" y="2418523"/>
              <a:ext cx="205920" cy="1090800"/>
            </p14:xfrm>
          </p:contentPart>
        </mc:Choice>
        <mc:Fallback xmlns="">
          <p:pic>
            <p:nvPicPr>
              <p:cNvPr id="18" name="Ink 17">
                <a:extLst>
                  <a:ext uri="{FF2B5EF4-FFF2-40B4-BE49-F238E27FC236}">
                    <a16:creationId xmlns:a16="http://schemas.microsoft.com/office/drawing/2014/main" id="{CA13FFB0-F090-F293-BE7E-B9E89703D89F}"/>
                  </a:ext>
                </a:extLst>
              </p:cNvPr>
              <p:cNvPicPr/>
              <p:nvPr/>
            </p:nvPicPr>
            <p:blipFill>
              <a:blip r:embed="rId4"/>
              <a:stretch>
                <a:fillRect/>
              </a:stretch>
            </p:blipFill>
            <p:spPr>
              <a:xfrm>
                <a:off x="6558799" y="2409523"/>
                <a:ext cx="223529" cy="1108440"/>
              </a:xfrm>
              <a:prstGeom prst="rect">
                <a:avLst/>
              </a:prstGeom>
            </p:spPr>
          </p:pic>
        </mc:Fallback>
      </mc:AlternateContent>
      <p:sp>
        <p:nvSpPr>
          <p:cNvPr id="19" name="TextBox 18">
            <a:extLst>
              <a:ext uri="{FF2B5EF4-FFF2-40B4-BE49-F238E27FC236}">
                <a16:creationId xmlns:a16="http://schemas.microsoft.com/office/drawing/2014/main" id="{D68F19B2-67B8-6624-F352-F8782E86DD43}"/>
              </a:ext>
            </a:extLst>
          </p:cNvPr>
          <p:cNvSpPr txBox="1"/>
          <p:nvPr/>
        </p:nvSpPr>
        <p:spPr>
          <a:xfrm>
            <a:off x="7138221" y="2609626"/>
            <a:ext cx="3274142" cy="523220"/>
          </a:xfrm>
          <a:prstGeom prst="rect">
            <a:avLst/>
          </a:prstGeom>
          <a:noFill/>
        </p:spPr>
        <p:txBody>
          <a:bodyPr wrap="square" rtlCol="0">
            <a:spAutoFit/>
          </a:bodyPr>
          <a:lstStyle/>
          <a:p>
            <a:r>
              <a:rPr lang="en-US" sz="1400"/>
              <a:t>define a function which returns a compiled nn model.  </a:t>
            </a:r>
          </a:p>
        </p:txBody>
      </p:sp>
      <mc:AlternateContent xmlns:mc="http://schemas.openxmlformats.org/markup-compatibility/2006" xmlns:p14="http://schemas.microsoft.com/office/powerpoint/2010/main">
        <mc:Choice Requires="p14">
          <p:contentPart p14:bwMode="auto" r:id="rId5">
            <p14:nvContentPartPr>
              <p14:cNvPr id="20" name="Ink 19">
                <a:extLst>
                  <a:ext uri="{FF2B5EF4-FFF2-40B4-BE49-F238E27FC236}">
                    <a16:creationId xmlns:a16="http://schemas.microsoft.com/office/drawing/2014/main" id="{0C19EAA6-1CB1-93CA-4FB1-8F680EFCA89B}"/>
                  </a:ext>
                </a:extLst>
              </p14:cNvPr>
              <p14:cNvContentPartPr/>
              <p14:nvPr/>
            </p14:nvContentPartPr>
            <p14:xfrm>
              <a:off x="7137374" y="3804883"/>
              <a:ext cx="104760" cy="496440"/>
            </p14:xfrm>
          </p:contentPart>
        </mc:Choice>
        <mc:Fallback xmlns="">
          <p:pic>
            <p:nvPicPr>
              <p:cNvPr id="20" name="Ink 19">
                <a:extLst>
                  <a:ext uri="{FF2B5EF4-FFF2-40B4-BE49-F238E27FC236}">
                    <a16:creationId xmlns:a16="http://schemas.microsoft.com/office/drawing/2014/main" id="{0C19EAA6-1CB1-93CA-4FB1-8F680EFCA89B}"/>
                  </a:ext>
                </a:extLst>
              </p:cNvPr>
              <p:cNvPicPr/>
              <p:nvPr/>
            </p:nvPicPr>
            <p:blipFill>
              <a:blip r:embed="rId6"/>
              <a:stretch>
                <a:fillRect/>
              </a:stretch>
            </p:blipFill>
            <p:spPr>
              <a:xfrm>
                <a:off x="7128374" y="3795883"/>
                <a:ext cx="122400" cy="514080"/>
              </a:xfrm>
              <a:prstGeom prst="rect">
                <a:avLst/>
              </a:prstGeom>
            </p:spPr>
          </p:pic>
        </mc:Fallback>
      </mc:AlternateContent>
      <p:sp>
        <p:nvSpPr>
          <p:cNvPr id="21" name="TextBox 20">
            <a:extLst>
              <a:ext uri="{FF2B5EF4-FFF2-40B4-BE49-F238E27FC236}">
                <a16:creationId xmlns:a16="http://schemas.microsoft.com/office/drawing/2014/main" id="{AD85BAB4-C307-14B3-945A-E219AF9B86EE}"/>
              </a:ext>
            </a:extLst>
          </p:cNvPr>
          <p:cNvSpPr txBox="1"/>
          <p:nvPr/>
        </p:nvSpPr>
        <p:spPr>
          <a:xfrm>
            <a:off x="7457770" y="3616295"/>
            <a:ext cx="4262284" cy="954107"/>
          </a:xfrm>
          <a:prstGeom prst="rect">
            <a:avLst/>
          </a:prstGeom>
          <a:noFill/>
        </p:spPr>
        <p:txBody>
          <a:bodyPr wrap="square" rtlCol="0">
            <a:spAutoFit/>
          </a:bodyPr>
          <a:lstStyle/>
          <a:p>
            <a:r>
              <a:rPr lang="en-US" sz="1400"/>
              <a:t>then wrap the compiled model into a fit model of sorts.  And feed it into sklearn’s cross_val_score function as usually would using typical ML algorithms.  And this will return the “accuracy” of each test, per usual.  </a:t>
            </a:r>
          </a:p>
        </p:txBody>
      </p:sp>
    </p:spTree>
    <p:extLst>
      <p:ext uri="{BB962C8B-B14F-4D97-AF65-F5344CB8AC3E}">
        <p14:creationId xmlns:p14="http://schemas.microsoft.com/office/powerpoint/2010/main" val="137463177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2345935" y="172432"/>
            <a:ext cx="7662547" cy="461665"/>
          </a:xfrm>
          <a:prstGeom prst="rect">
            <a:avLst/>
          </a:prstGeom>
        </p:spPr>
        <p:txBody>
          <a:bodyPr wrap="none">
            <a:spAutoFit/>
          </a:bodyPr>
          <a:lstStyle/>
          <a:p>
            <a:r>
              <a:rPr lang="en-US" sz="2400" b="1" u="sng">
                <a:solidFill>
                  <a:srgbClr val="7030A0"/>
                </a:solidFill>
              </a:rPr>
              <a:t>Tensor Flow: Visualizing Training/Testing with TensorBoard</a:t>
            </a:r>
          </a:p>
        </p:txBody>
      </p:sp>
      <p:sp>
        <p:nvSpPr>
          <p:cNvPr id="4" name="TextBox 3">
            <a:extLst>
              <a:ext uri="{FF2B5EF4-FFF2-40B4-BE49-F238E27FC236}">
                <a16:creationId xmlns:a16="http://schemas.microsoft.com/office/drawing/2014/main" id="{1F62766F-5DD0-4A16-B412-AB8E10FE3C0F}"/>
              </a:ext>
            </a:extLst>
          </p:cNvPr>
          <p:cNvSpPr txBox="1"/>
          <p:nvPr/>
        </p:nvSpPr>
        <p:spPr>
          <a:xfrm>
            <a:off x="386297" y="814247"/>
            <a:ext cx="11078116" cy="338554"/>
          </a:xfrm>
          <a:prstGeom prst="rect">
            <a:avLst/>
          </a:prstGeom>
          <a:noFill/>
        </p:spPr>
        <p:txBody>
          <a:bodyPr wrap="square" rtlCol="0">
            <a:spAutoFit/>
          </a:bodyPr>
          <a:lstStyle/>
          <a:p>
            <a:r>
              <a:rPr lang="en-US" sz="1600"/>
              <a:t>TensorBoard provides a visualization of the loss, or accuracy vs. epoch, as well as the neural network architecture, etc.  Can run via:</a:t>
            </a:r>
          </a:p>
        </p:txBody>
      </p:sp>
      <p:sp>
        <p:nvSpPr>
          <p:cNvPr id="5" name="TextBox 4">
            <a:extLst>
              <a:ext uri="{FF2B5EF4-FFF2-40B4-BE49-F238E27FC236}">
                <a16:creationId xmlns:a16="http://schemas.microsoft.com/office/drawing/2014/main" id="{7323EE88-3EE7-FA64-11FE-73F066B2BD6F}"/>
              </a:ext>
            </a:extLst>
          </p:cNvPr>
          <p:cNvSpPr txBox="1"/>
          <p:nvPr/>
        </p:nvSpPr>
        <p:spPr>
          <a:xfrm>
            <a:off x="386296" y="1392865"/>
            <a:ext cx="5404903" cy="369332"/>
          </a:xfrm>
          <a:prstGeom prst="rect">
            <a:avLst/>
          </a:prstGeom>
          <a:noFill/>
        </p:spPr>
        <p:txBody>
          <a:bodyPr wrap="square" rtlCol="0">
            <a:spAutoFit/>
          </a:bodyPr>
          <a:lstStyle/>
          <a:p>
            <a:r>
              <a:rPr lang="en-US" b="1"/>
              <a:t>from tensorflow.keras.callbacks import TensorBoard</a:t>
            </a:r>
          </a:p>
        </p:txBody>
      </p:sp>
      <p:sp>
        <p:nvSpPr>
          <p:cNvPr id="16" name="TextBox 15">
            <a:extLst>
              <a:ext uri="{FF2B5EF4-FFF2-40B4-BE49-F238E27FC236}">
                <a16:creationId xmlns:a16="http://schemas.microsoft.com/office/drawing/2014/main" id="{78F82728-E442-BA76-A278-9099EA471B11}"/>
              </a:ext>
            </a:extLst>
          </p:cNvPr>
          <p:cNvSpPr txBox="1"/>
          <p:nvPr/>
        </p:nvSpPr>
        <p:spPr>
          <a:xfrm>
            <a:off x="386296" y="2124922"/>
            <a:ext cx="5404903" cy="338554"/>
          </a:xfrm>
          <a:prstGeom prst="rect">
            <a:avLst/>
          </a:prstGeom>
          <a:noFill/>
        </p:spPr>
        <p:txBody>
          <a:bodyPr wrap="square" rtlCol="0">
            <a:spAutoFit/>
          </a:bodyPr>
          <a:lstStyle/>
          <a:p>
            <a:r>
              <a:rPr lang="en-US" sz="1600"/>
              <a:t>then we define a ‘callback’ where a log of the runs is stored,</a:t>
            </a:r>
          </a:p>
        </p:txBody>
      </p:sp>
      <p:sp>
        <p:nvSpPr>
          <p:cNvPr id="17" name="TextBox 16">
            <a:extLst>
              <a:ext uri="{FF2B5EF4-FFF2-40B4-BE49-F238E27FC236}">
                <a16:creationId xmlns:a16="http://schemas.microsoft.com/office/drawing/2014/main" id="{FC257B31-3AAE-590B-C336-0D056EEFBEBE}"/>
              </a:ext>
            </a:extLst>
          </p:cNvPr>
          <p:cNvSpPr txBox="1"/>
          <p:nvPr/>
        </p:nvSpPr>
        <p:spPr>
          <a:xfrm>
            <a:off x="386296" y="4588229"/>
            <a:ext cx="6132491" cy="338554"/>
          </a:xfrm>
          <a:prstGeom prst="rect">
            <a:avLst/>
          </a:prstGeom>
          <a:noFill/>
        </p:spPr>
        <p:txBody>
          <a:bodyPr wrap="square" rtlCol="0">
            <a:spAutoFit/>
          </a:bodyPr>
          <a:lstStyle/>
          <a:p>
            <a:r>
              <a:rPr lang="en-US" sz="1600" b="1"/>
              <a:t>nn.fit(X_train, y_train, epochs = e, callbacks = [tb_callback])</a:t>
            </a:r>
          </a:p>
        </p:txBody>
      </p:sp>
      <mc:AlternateContent xmlns:mc="http://schemas.openxmlformats.org/markup-compatibility/2006" xmlns:p14="http://schemas.microsoft.com/office/powerpoint/2010/main">
        <mc:Choice Requires="p14">
          <p:contentPart p14:bwMode="auto" r:id="rId3">
            <p14:nvContentPartPr>
              <p14:cNvPr id="18" name="Ink 17">
                <a:extLst>
                  <a:ext uri="{FF2B5EF4-FFF2-40B4-BE49-F238E27FC236}">
                    <a16:creationId xmlns:a16="http://schemas.microsoft.com/office/drawing/2014/main" id="{6FE4D914-BFD5-1897-D3E9-FD44A6FFD794}"/>
                  </a:ext>
                </a:extLst>
              </p14:cNvPr>
              <p14:cNvContentPartPr/>
              <p14:nvPr/>
            </p14:nvContentPartPr>
            <p14:xfrm>
              <a:off x="3362655" y="2910247"/>
              <a:ext cx="555120" cy="384840"/>
            </p14:xfrm>
          </p:contentPart>
        </mc:Choice>
        <mc:Fallback xmlns="">
          <p:pic>
            <p:nvPicPr>
              <p:cNvPr id="18" name="Ink 17">
                <a:extLst>
                  <a:ext uri="{FF2B5EF4-FFF2-40B4-BE49-F238E27FC236}">
                    <a16:creationId xmlns:a16="http://schemas.microsoft.com/office/drawing/2014/main" id="{6FE4D914-BFD5-1897-D3E9-FD44A6FFD794}"/>
                  </a:ext>
                </a:extLst>
              </p:cNvPr>
              <p:cNvPicPr/>
              <p:nvPr/>
            </p:nvPicPr>
            <p:blipFill>
              <a:blip r:embed="rId4"/>
              <a:stretch>
                <a:fillRect/>
              </a:stretch>
            </p:blipFill>
            <p:spPr>
              <a:xfrm>
                <a:off x="3353655" y="2901607"/>
                <a:ext cx="572760" cy="402480"/>
              </a:xfrm>
              <a:prstGeom prst="rect">
                <a:avLst/>
              </a:prstGeom>
            </p:spPr>
          </p:pic>
        </mc:Fallback>
      </mc:AlternateContent>
      <p:sp>
        <p:nvSpPr>
          <p:cNvPr id="20" name="TextBox 19">
            <a:extLst>
              <a:ext uri="{FF2B5EF4-FFF2-40B4-BE49-F238E27FC236}">
                <a16:creationId xmlns:a16="http://schemas.microsoft.com/office/drawing/2014/main" id="{FB6D8113-12DF-F5B2-1F77-F5501C54FA58}"/>
              </a:ext>
            </a:extLst>
          </p:cNvPr>
          <p:cNvSpPr txBox="1"/>
          <p:nvPr/>
        </p:nvSpPr>
        <p:spPr>
          <a:xfrm>
            <a:off x="4082039" y="3033477"/>
            <a:ext cx="3441290" cy="523220"/>
          </a:xfrm>
          <a:prstGeom prst="rect">
            <a:avLst/>
          </a:prstGeom>
          <a:noFill/>
        </p:spPr>
        <p:txBody>
          <a:bodyPr wrap="square" rtlCol="0">
            <a:spAutoFit/>
          </a:bodyPr>
          <a:lstStyle/>
          <a:p>
            <a:r>
              <a:rPr lang="en-US" sz="1400"/>
              <a:t>creates a folder called “logs” in the same folder as the currently running Python script.  </a:t>
            </a:r>
          </a:p>
        </p:txBody>
      </p:sp>
      <p:sp>
        <p:nvSpPr>
          <p:cNvPr id="22" name="TextBox 21">
            <a:extLst>
              <a:ext uri="{FF2B5EF4-FFF2-40B4-BE49-F238E27FC236}">
                <a16:creationId xmlns:a16="http://schemas.microsoft.com/office/drawing/2014/main" id="{6ECB5012-87DE-17D3-A477-0F503B901BD2}"/>
              </a:ext>
            </a:extLst>
          </p:cNvPr>
          <p:cNvSpPr txBox="1"/>
          <p:nvPr/>
        </p:nvSpPr>
        <p:spPr>
          <a:xfrm>
            <a:off x="386296" y="3889816"/>
            <a:ext cx="7233704" cy="584775"/>
          </a:xfrm>
          <a:prstGeom prst="rect">
            <a:avLst/>
          </a:prstGeom>
          <a:noFill/>
        </p:spPr>
        <p:txBody>
          <a:bodyPr wrap="square" rtlCol="0">
            <a:spAutoFit/>
          </a:bodyPr>
          <a:lstStyle/>
          <a:p>
            <a:r>
              <a:rPr lang="en-US" sz="1600"/>
              <a:t>then in the .fit method, we specify where to store the runs, i.e.,in the callback defined above. </a:t>
            </a:r>
          </a:p>
        </p:txBody>
      </p:sp>
      <p:sp>
        <p:nvSpPr>
          <p:cNvPr id="23" name="TextBox 22">
            <a:extLst>
              <a:ext uri="{FF2B5EF4-FFF2-40B4-BE49-F238E27FC236}">
                <a16:creationId xmlns:a16="http://schemas.microsoft.com/office/drawing/2014/main" id="{E9FD2AF7-B706-09AF-5129-7D7AABE6F799}"/>
              </a:ext>
            </a:extLst>
          </p:cNvPr>
          <p:cNvSpPr txBox="1"/>
          <p:nvPr/>
        </p:nvSpPr>
        <p:spPr>
          <a:xfrm>
            <a:off x="387948" y="2535021"/>
            <a:ext cx="6132491" cy="338554"/>
          </a:xfrm>
          <a:prstGeom prst="rect">
            <a:avLst/>
          </a:prstGeom>
          <a:noFill/>
        </p:spPr>
        <p:txBody>
          <a:bodyPr wrap="square" rtlCol="0">
            <a:spAutoFit/>
          </a:bodyPr>
          <a:lstStyle/>
          <a:p>
            <a:r>
              <a:rPr lang="en-US" sz="1600" b="1"/>
              <a:t>tb_callback = TensorBoard(log_dir = “logs/”, histogram_freq = 1)</a:t>
            </a:r>
          </a:p>
        </p:txBody>
      </p:sp>
      <p:sp>
        <p:nvSpPr>
          <p:cNvPr id="24" name="TextBox 23">
            <a:extLst>
              <a:ext uri="{FF2B5EF4-FFF2-40B4-BE49-F238E27FC236}">
                <a16:creationId xmlns:a16="http://schemas.microsoft.com/office/drawing/2014/main" id="{DC0EBEB6-940A-4F99-919F-429641B77EC6}"/>
              </a:ext>
            </a:extLst>
          </p:cNvPr>
          <p:cNvSpPr txBox="1"/>
          <p:nvPr/>
        </p:nvSpPr>
        <p:spPr>
          <a:xfrm>
            <a:off x="386296" y="5029580"/>
            <a:ext cx="11581826" cy="1569660"/>
          </a:xfrm>
          <a:prstGeom prst="rect">
            <a:avLst/>
          </a:prstGeom>
          <a:noFill/>
        </p:spPr>
        <p:txBody>
          <a:bodyPr wrap="square" rtlCol="0">
            <a:spAutoFit/>
          </a:bodyPr>
          <a:lstStyle/>
          <a:p>
            <a:r>
              <a:rPr lang="en-US" sz="1600"/>
              <a:t>then after you run the script to fit the neural network, etc., go to Anaconda Prompt.  Change directory to the folder the running Python script is in, i.e., the working directory, via (probably): </a:t>
            </a:r>
          </a:p>
          <a:p>
            <a:r>
              <a:rPr lang="en-US" sz="1600" i="1"/>
              <a:t>cd C:\Users\atdou\Desktop\Files\Coding\Python\Programs\Python Practice</a:t>
            </a:r>
            <a:r>
              <a:rPr lang="en-US" sz="1600"/>
              <a:t>  </a:t>
            </a:r>
          </a:p>
          <a:p>
            <a:r>
              <a:rPr lang="en-US" sz="1600"/>
              <a:t>then type the command (be sure to not add any extra spaces): </a:t>
            </a:r>
          </a:p>
          <a:p>
            <a:r>
              <a:rPr lang="en-US" sz="1600" i="1"/>
              <a:t>tensorboard</a:t>
            </a:r>
            <a:r>
              <a:rPr lang="en-US" sz="1600"/>
              <a:t> </a:t>
            </a:r>
            <a:r>
              <a:rPr lang="en-US" sz="1600" i="1"/>
              <a:t>--logdir=./logs</a:t>
            </a:r>
            <a:r>
              <a:rPr lang="en-US" sz="1600"/>
              <a:t>  </a:t>
            </a:r>
          </a:p>
          <a:p>
            <a:r>
              <a:rPr lang="en-US" sz="1600"/>
              <a:t>This should provide a url to paste into google, to take you to a webpage where your results will be displayed,</a:t>
            </a:r>
            <a:endParaRPr lang="en-US" sz="1600" i="1"/>
          </a:p>
        </p:txBody>
      </p:sp>
      <p:pic>
        <p:nvPicPr>
          <p:cNvPr id="28" name="Picture 27">
            <a:extLst>
              <a:ext uri="{FF2B5EF4-FFF2-40B4-BE49-F238E27FC236}">
                <a16:creationId xmlns:a16="http://schemas.microsoft.com/office/drawing/2014/main" id="{1452E9CB-5E00-7C90-8C64-74B21BA40FF7}"/>
              </a:ext>
            </a:extLst>
          </p:cNvPr>
          <p:cNvPicPr>
            <a:picLocks noChangeAspect="1"/>
          </p:cNvPicPr>
          <p:nvPr/>
        </p:nvPicPr>
        <p:blipFill>
          <a:blip r:embed="rId5"/>
          <a:stretch>
            <a:fillRect/>
          </a:stretch>
        </p:blipFill>
        <p:spPr>
          <a:xfrm>
            <a:off x="7952034" y="2010261"/>
            <a:ext cx="4016088" cy="2263336"/>
          </a:xfrm>
          <a:prstGeom prst="rect">
            <a:avLst/>
          </a:prstGeom>
        </p:spPr>
      </p:pic>
      <p:grpSp>
        <p:nvGrpSpPr>
          <p:cNvPr id="31" name="Group 30">
            <a:extLst>
              <a:ext uri="{FF2B5EF4-FFF2-40B4-BE49-F238E27FC236}">
                <a16:creationId xmlns:a16="http://schemas.microsoft.com/office/drawing/2014/main" id="{C65E3DE4-D144-AF15-AC0E-4D51E08987D7}"/>
              </a:ext>
            </a:extLst>
          </p:cNvPr>
          <p:cNvGrpSpPr/>
          <p:nvPr/>
        </p:nvGrpSpPr>
        <p:grpSpPr>
          <a:xfrm>
            <a:off x="7472415" y="3066133"/>
            <a:ext cx="1577160" cy="345960"/>
            <a:chOff x="7472415" y="3557748"/>
            <a:chExt cx="1577160" cy="345960"/>
          </a:xfrm>
        </p:grpSpPr>
        <mc:AlternateContent xmlns:mc="http://schemas.openxmlformats.org/markup-compatibility/2006" xmlns:p14="http://schemas.microsoft.com/office/powerpoint/2010/main">
          <mc:Choice Requires="p14">
            <p:contentPart p14:bwMode="auto" r:id="rId6">
              <p14:nvContentPartPr>
                <p14:cNvPr id="29" name="Ink 28">
                  <a:extLst>
                    <a:ext uri="{FF2B5EF4-FFF2-40B4-BE49-F238E27FC236}">
                      <a16:creationId xmlns:a16="http://schemas.microsoft.com/office/drawing/2014/main" id="{8FEED8A0-37A9-3A83-7CDB-4CD59FE4B2A5}"/>
                    </a:ext>
                  </a:extLst>
                </p14:cNvPr>
                <p14:cNvContentPartPr/>
                <p14:nvPr/>
              </p14:nvContentPartPr>
              <p14:xfrm>
                <a:off x="8366655" y="3557748"/>
                <a:ext cx="682920" cy="345960"/>
              </p14:xfrm>
            </p:contentPart>
          </mc:Choice>
          <mc:Fallback xmlns="">
            <p:pic>
              <p:nvPicPr>
                <p:cNvPr id="29" name="Ink 28">
                  <a:extLst>
                    <a:ext uri="{FF2B5EF4-FFF2-40B4-BE49-F238E27FC236}">
                      <a16:creationId xmlns:a16="http://schemas.microsoft.com/office/drawing/2014/main" id="{8FEED8A0-37A9-3A83-7CDB-4CD59FE4B2A5}"/>
                    </a:ext>
                  </a:extLst>
                </p:cNvPr>
                <p:cNvPicPr/>
                <p:nvPr/>
              </p:nvPicPr>
              <p:blipFill>
                <a:blip r:embed="rId7"/>
                <a:stretch>
                  <a:fillRect/>
                </a:stretch>
              </p:blipFill>
              <p:spPr>
                <a:xfrm>
                  <a:off x="8358015" y="3549108"/>
                  <a:ext cx="700560" cy="3636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30" name="Ink 29">
                  <a:extLst>
                    <a:ext uri="{FF2B5EF4-FFF2-40B4-BE49-F238E27FC236}">
                      <a16:creationId xmlns:a16="http://schemas.microsoft.com/office/drawing/2014/main" id="{4B1F6810-532A-EB42-56F0-16E98E04F773}"/>
                    </a:ext>
                  </a:extLst>
                </p14:cNvPr>
                <p14:cNvContentPartPr/>
                <p14:nvPr/>
              </p14:nvContentPartPr>
              <p14:xfrm>
                <a:off x="7472415" y="3676908"/>
                <a:ext cx="727200" cy="99000"/>
              </p14:xfrm>
            </p:contentPart>
          </mc:Choice>
          <mc:Fallback xmlns="">
            <p:pic>
              <p:nvPicPr>
                <p:cNvPr id="30" name="Ink 29">
                  <a:extLst>
                    <a:ext uri="{FF2B5EF4-FFF2-40B4-BE49-F238E27FC236}">
                      <a16:creationId xmlns:a16="http://schemas.microsoft.com/office/drawing/2014/main" id="{4B1F6810-532A-EB42-56F0-16E98E04F773}"/>
                    </a:ext>
                  </a:extLst>
                </p:cNvPr>
                <p:cNvPicPr/>
                <p:nvPr/>
              </p:nvPicPr>
              <p:blipFill>
                <a:blip r:embed="rId9"/>
                <a:stretch>
                  <a:fillRect/>
                </a:stretch>
              </p:blipFill>
              <p:spPr>
                <a:xfrm>
                  <a:off x="7463775" y="3667908"/>
                  <a:ext cx="744840" cy="116640"/>
                </a:xfrm>
                <a:prstGeom prst="rect">
                  <a:avLst/>
                </a:prstGeom>
              </p:spPr>
            </p:pic>
          </mc:Fallback>
        </mc:AlternateContent>
      </p:grpSp>
    </p:spTree>
    <p:extLst>
      <p:ext uri="{BB962C8B-B14F-4D97-AF65-F5344CB8AC3E}">
        <p14:creationId xmlns:p14="http://schemas.microsoft.com/office/powerpoint/2010/main" val="47506434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B1A5D63-9097-38C0-E8E8-A36E7E524775}"/>
              </a:ext>
            </a:extLst>
          </p:cNvPr>
          <p:cNvPicPr>
            <a:picLocks noChangeAspect="1"/>
          </p:cNvPicPr>
          <p:nvPr/>
        </p:nvPicPr>
        <p:blipFill>
          <a:blip r:embed="rId3"/>
          <a:stretch>
            <a:fillRect/>
          </a:stretch>
        </p:blipFill>
        <p:spPr>
          <a:xfrm>
            <a:off x="414983" y="4429814"/>
            <a:ext cx="9728975" cy="1177061"/>
          </a:xfrm>
          <a:prstGeom prst="rect">
            <a:avLst/>
          </a:prstGeom>
        </p:spPr>
      </p:pic>
      <p:sp>
        <p:nvSpPr>
          <p:cNvPr id="4" name="TextBox 3">
            <a:extLst>
              <a:ext uri="{FF2B5EF4-FFF2-40B4-BE49-F238E27FC236}">
                <a16:creationId xmlns:a16="http://schemas.microsoft.com/office/drawing/2014/main" id="{1F62766F-5DD0-4A16-B412-AB8E10FE3C0F}"/>
              </a:ext>
            </a:extLst>
          </p:cNvPr>
          <p:cNvSpPr txBox="1"/>
          <p:nvPr/>
        </p:nvSpPr>
        <p:spPr>
          <a:xfrm>
            <a:off x="317471" y="843745"/>
            <a:ext cx="3123819" cy="338554"/>
          </a:xfrm>
          <a:prstGeom prst="rect">
            <a:avLst/>
          </a:prstGeom>
          <a:noFill/>
        </p:spPr>
        <p:txBody>
          <a:bodyPr wrap="square" rtlCol="0">
            <a:spAutoFit/>
          </a:bodyPr>
          <a:lstStyle/>
          <a:p>
            <a:r>
              <a:rPr lang="en-US" sz="1600"/>
              <a:t>Doing this for the last model</a:t>
            </a:r>
          </a:p>
        </p:txBody>
      </p:sp>
      <p:pic>
        <p:nvPicPr>
          <p:cNvPr id="2" name="Picture 1">
            <a:extLst>
              <a:ext uri="{FF2B5EF4-FFF2-40B4-BE49-F238E27FC236}">
                <a16:creationId xmlns:a16="http://schemas.microsoft.com/office/drawing/2014/main" id="{F3B1DE2A-9C2A-DC88-07B7-6E400394C3A0}"/>
              </a:ext>
            </a:extLst>
          </p:cNvPr>
          <p:cNvPicPr>
            <a:picLocks noChangeAspect="1"/>
          </p:cNvPicPr>
          <p:nvPr/>
        </p:nvPicPr>
        <p:blipFill>
          <a:blip r:embed="rId4"/>
          <a:stretch>
            <a:fillRect/>
          </a:stretch>
        </p:blipFill>
        <p:spPr>
          <a:xfrm>
            <a:off x="414983" y="1251125"/>
            <a:ext cx="7627804" cy="2810244"/>
          </a:xfrm>
          <a:prstGeom prst="rect">
            <a:avLst/>
          </a:prstGeom>
        </p:spPr>
      </p:pic>
      <mc:AlternateContent xmlns:mc="http://schemas.openxmlformats.org/markup-compatibility/2006" xmlns:p14="http://schemas.microsoft.com/office/powerpoint/2010/main">
        <mc:Choice Requires="p14">
          <p:contentPart p14:bwMode="auto" r:id="rId5">
            <p14:nvContentPartPr>
              <p14:cNvPr id="7" name="Ink 6">
                <a:extLst>
                  <a:ext uri="{FF2B5EF4-FFF2-40B4-BE49-F238E27FC236}">
                    <a16:creationId xmlns:a16="http://schemas.microsoft.com/office/drawing/2014/main" id="{FC1C720A-44FF-A94B-C124-A24274CC99C7}"/>
                  </a:ext>
                </a:extLst>
              </p14:cNvPr>
              <p14:cNvContentPartPr/>
              <p14:nvPr/>
            </p14:nvContentPartPr>
            <p14:xfrm>
              <a:off x="2320413" y="5179016"/>
              <a:ext cx="2271251" cy="463680"/>
            </p14:xfrm>
          </p:contentPart>
        </mc:Choice>
        <mc:Fallback xmlns="">
          <p:pic>
            <p:nvPicPr>
              <p:cNvPr id="7" name="Ink 6">
                <a:extLst>
                  <a:ext uri="{FF2B5EF4-FFF2-40B4-BE49-F238E27FC236}">
                    <a16:creationId xmlns:a16="http://schemas.microsoft.com/office/drawing/2014/main" id="{FC1C720A-44FF-A94B-C124-A24274CC99C7}"/>
                  </a:ext>
                </a:extLst>
              </p:cNvPr>
              <p:cNvPicPr/>
              <p:nvPr/>
            </p:nvPicPr>
            <p:blipFill>
              <a:blip r:embed="rId6"/>
              <a:stretch>
                <a:fillRect/>
              </a:stretch>
            </p:blipFill>
            <p:spPr>
              <a:xfrm>
                <a:off x="2311412" y="5170016"/>
                <a:ext cx="2288894" cy="481320"/>
              </a:xfrm>
              <a:prstGeom prst="rect">
                <a:avLst/>
              </a:prstGeom>
            </p:spPr>
          </p:pic>
        </mc:Fallback>
      </mc:AlternateContent>
      <p:sp>
        <p:nvSpPr>
          <p:cNvPr id="8" name="TextBox 7">
            <a:extLst>
              <a:ext uri="{FF2B5EF4-FFF2-40B4-BE49-F238E27FC236}">
                <a16:creationId xmlns:a16="http://schemas.microsoft.com/office/drawing/2014/main" id="{44745522-74F8-9408-15CE-47832588002A}"/>
              </a:ext>
            </a:extLst>
          </p:cNvPr>
          <p:cNvSpPr txBox="1"/>
          <p:nvPr/>
        </p:nvSpPr>
        <p:spPr>
          <a:xfrm>
            <a:off x="3022223" y="5647955"/>
            <a:ext cx="1120877" cy="338554"/>
          </a:xfrm>
          <a:prstGeom prst="rect">
            <a:avLst/>
          </a:prstGeom>
          <a:noFill/>
        </p:spPr>
        <p:txBody>
          <a:bodyPr wrap="square" rtlCol="0">
            <a:spAutoFit/>
          </a:bodyPr>
          <a:lstStyle/>
          <a:p>
            <a:r>
              <a:rPr lang="en-US" sz="1600"/>
              <a:t>go here</a:t>
            </a:r>
          </a:p>
        </p:txBody>
      </p:sp>
      <p:sp>
        <p:nvSpPr>
          <p:cNvPr id="5" name="Rectangle 4">
            <a:extLst>
              <a:ext uri="{FF2B5EF4-FFF2-40B4-BE49-F238E27FC236}">
                <a16:creationId xmlns:a16="http://schemas.microsoft.com/office/drawing/2014/main" id="{6B7C977C-BA43-7FB6-9AB0-16D227C6A089}"/>
              </a:ext>
            </a:extLst>
          </p:cNvPr>
          <p:cNvSpPr/>
          <p:nvPr/>
        </p:nvSpPr>
        <p:spPr>
          <a:xfrm>
            <a:off x="2797757" y="122256"/>
            <a:ext cx="6596486" cy="461665"/>
          </a:xfrm>
          <a:prstGeom prst="rect">
            <a:avLst/>
          </a:prstGeom>
        </p:spPr>
        <p:txBody>
          <a:bodyPr wrap="none">
            <a:spAutoFit/>
          </a:bodyPr>
          <a:lstStyle/>
          <a:p>
            <a:r>
              <a:rPr lang="en-US" sz="2400" b="1" u="sng">
                <a:solidFill>
                  <a:srgbClr val="7030A0"/>
                </a:solidFill>
              </a:rPr>
              <a:t>Tensor Flow: Visualizing Training with TensorBoard</a:t>
            </a:r>
          </a:p>
        </p:txBody>
      </p:sp>
    </p:spTree>
    <p:extLst>
      <p:ext uri="{BB962C8B-B14F-4D97-AF65-F5344CB8AC3E}">
        <p14:creationId xmlns:p14="http://schemas.microsoft.com/office/powerpoint/2010/main" val="6377906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317471" y="843745"/>
            <a:ext cx="3123819" cy="338554"/>
          </a:xfrm>
          <a:prstGeom prst="rect">
            <a:avLst/>
          </a:prstGeom>
          <a:noFill/>
        </p:spPr>
        <p:txBody>
          <a:bodyPr wrap="square" rtlCol="0">
            <a:spAutoFit/>
          </a:bodyPr>
          <a:lstStyle/>
          <a:p>
            <a:r>
              <a:rPr lang="en-US" sz="1600"/>
              <a:t>That brings you to,</a:t>
            </a:r>
          </a:p>
        </p:txBody>
      </p:sp>
      <p:pic>
        <p:nvPicPr>
          <p:cNvPr id="5" name="Picture 4">
            <a:extLst>
              <a:ext uri="{FF2B5EF4-FFF2-40B4-BE49-F238E27FC236}">
                <a16:creationId xmlns:a16="http://schemas.microsoft.com/office/drawing/2014/main" id="{2AC28BCF-6704-91C6-87CC-11EA6393062B}"/>
              </a:ext>
            </a:extLst>
          </p:cNvPr>
          <p:cNvPicPr>
            <a:picLocks noChangeAspect="1"/>
          </p:cNvPicPr>
          <p:nvPr/>
        </p:nvPicPr>
        <p:blipFill>
          <a:blip r:embed="rId3"/>
          <a:stretch>
            <a:fillRect/>
          </a:stretch>
        </p:blipFill>
        <p:spPr>
          <a:xfrm>
            <a:off x="398169" y="1357351"/>
            <a:ext cx="8087070" cy="4143297"/>
          </a:xfrm>
          <a:prstGeom prst="rect">
            <a:avLst/>
          </a:prstGeom>
        </p:spPr>
      </p:pic>
      <p:sp>
        <p:nvSpPr>
          <p:cNvPr id="6" name="TextBox 5">
            <a:extLst>
              <a:ext uri="{FF2B5EF4-FFF2-40B4-BE49-F238E27FC236}">
                <a16:creationId xmlns:a16="http://schemas.microsoft.com/office/drawing/2014/main" id="{AF2892E9-13D6-7647-A158-0D3FEC65F79D}"/>
              </a:ext>
            </a:extLst>
          </p:cNvPr>
          <p:cNvSpPr txBox="1"/>
          <p:nvPr/>
        </p:nvSpPr>
        <p:spPr>
          <a:xfrm>
            <a:off x="398169" y="5792046"/>
            <a:ext cx="9738889" cy="584775"/>
          </a:xfrm>
          <a:prstGeom prst="rect">
            <a:avLst/>
          </a:prstGeom>
          <a:noFill/>
        </p:spPr>
        <p:txBody>
          <a:bodyPr wrap="square" rtlCol="0">
            <a:spAutoFit/>
          </a:bodyPr>
          <a:lstStyle/>
          <a:p>
            <a:r>
              <a:rPr lang="en-US" sz="1600"/>
              <a:t>and you can look at stuff, like the accuracy vs. epoch.  Each time you run the program, the new data will be added to the graph.  So if you want a clean slate, you should delete the log folder in the working directory.  </a:t>
            </a:r>
          </a:p>
        </p:txBody>
      </p:sp>
      <p:sp>
        <p:nvSpPr>
          <p:cNvPr id="2" name="Rectangle 1">
            <a:extLst>
              <a:ext uri="{FF2B5EF4-FFF2-40B4-BE49-F238E27FC236}">
                <a16:creationId xmlns:a16="http://schemas.microsoft.com/office/drawing/2014/main" id="{5CD156D6-9093-31F7-3389-F43395F45B01}"/>
              </a:ext>
            </a:extLst>
          </p:cNvPr>
          <p:cNvSpPr/>
          <p:nvPr/>
        </p:nvSpPr>
        <p:spPr>
          <a:xfrm>
            <a:off x="2797757" y="122256"/>
            <a:ext cx="6596486" cy="461665"/>
          </a:xfrm>
          <a:prstGeom prst="rect">
            <a:avLst/>
          </a:prstGeom>
        </p:spPr>
        <p:txBody>
          <a:bodyPr wrap="none">
            <a:spAutoFit/>
          </a:bodyPr>
          <a:lstStyle/>
          <a:p>
            <a:r>
              <a:rPr lang="en-US" sz="2400" b="1" u="sng">
                <a:solidFill>
                  <a:srgbClr val="7030A0"/>
                </a:solidFill>
              </a:rPr>
              <a:t>Tensor Flow: Visualizing Training with TensorBoard</a:t>
            </a:r>
          </a:p>
        </p:txBody>
      </p:sp>
    </p:spTree>
    <p:extLst>
      <p:ext uri="{BB962C8B-B14F-4D97-AF65-F5344CB8AC3E}">
        <p14:creationId xmlns:p14="http://schemas.microsoft.com/office/powerpoint/2010/main" val="241365898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EDFCFDDD-0E29-1345-5D6C-CDCD3E696BD5}"/>
              </a:ext>
            </a:extLst>
          </p:cNvPr>
          <p:cNvPicPr>
            <a:picLocks noChangeAspect="1"/>
          </p:cNvPicPr>
          <p:nvPr/>
        </p:nvPicPr>
        <p:blipFill>
          <a:blip r:embed="rId3"/>
          <a:stretch>
            <a:fillRect/>
          </a:stretch>
        </p:blipFill>
        <p:spPr>
          <a:xfrm>
            <a:off x="405453" y="1265005"/>
            <a:ext cx="9584119" cy="3200892"/>
          </a:xfrm>
          <a:prstGeom prst="rect">
            <a:avLst/>
          </a:prstGeom>
        </p:spPr>
      </p:pic>
      <p:sp>
        <p:nvSpPr>
          <p:cNvPr id="4" name="TextBox 3">
            <a:extLst>
              <a:ext uri="{FF2B5EF4-FFF2-40B4-BE49-F238E27FC236}">
                <a16:creationId xmlns:a16="http://schemas.microsoft.com/office/drawing/2014/main" id="{1F62766F-5DD0-4A16-B412-AB8E10FE3C0F}"/>
              </a:ext>
            </a:extLst>
          </p:cNvPr>
          <p:cNvSpPr txBox="1"/>
          <p:nvPr/>
        </p:nvSpPr>
        <p:spPr>
          <a:xfrm>
            <a:off x="356295" y="886631"/>
            <a:ext cx="4137048" cy="338554"/>
          </a:xfrm>
          <a:prstGeom prst="rect">
            <a:avLst/>
          </a:prstGeom>
          <a:noFill/>
        </p:spPr>
        <p:txBody>
          <a:bodyPr wrap="square" rtlCol="0">
            <a:spAutoFit/>
          </a:bodyPr>
          <a:lstStyle/>
          <a:p>
            <a:r>
              <a:rPr lang="en-US" sz="1600"/>
              <a:t>Here’s an example of doing a regression.  </a:t>
            </a:r>
          </a:p>
        </p:txBody>
      </p:sp>
      <mc:AlternateContent xmlns:mc="http://schemas.openxmlformats.org/markup-compatibility/2006" xmlns:p14="http://schemas.microsoft.com/office/powerpoint/2010/main">
        <mc:Choice Requires="p14">
          <p:contentPart p14:bwMode="auto" r:id="rId4">
            <p14:nvContentPartPr>
              <p14:cNvPr id="9" name="Ink 8">
                <a:extLst>
                  <a:ext uri="{FF2B5EF4-FFF2-40B4-BE49-F238E27FC236}">
                    <a16:creationId xmlns:a16="http://schemas.microsoft.com/office/drawing/2014/main" id="{747227EB-4DF8-83AB-0BBE-8F5FB9103473}"/>
                  </a:ext>
                </a:extLst>
              </p14:cNvPr>
              <p14:cNvContentPartPr/>
              <p14:nvPr/>
            </p14:nvContentPartPr>
            <p14:xfrm>
              <a:off x="8229695" y="2024700"/>
              <a:ext cx="498600" cy="827280"/>
            </p14:xfrm>
          </p:contentPart>
        </mc:Choice>
        <mc:Fallback xmlns="">
          <p:pic>
            <p:nvPicPr>
              <p:cNvPr id="9" name="Ink 8">
                <a:extLst>
                  <a:ext uri="{FF2B5EF4-FFF2-40B4-BE49-F238E27FC236}">
                    <a16:creationId xmlns:a16="http://schemas.microsoft.com/office/drawing/2014/main" id="{747227EB-4DF8-83AB-0BBE-8F5FB9103473}"/>
                  </a:ext>
                </a:extLst>
              </p:cNvPr>
              <p:cNvPicPr/>
              <p:nvPr/>
            </p:nvPicPr>
            <p:blipFill>
              <a:blip r:embed="rId5"/>
              <a:stretch>
                <a:fillRect/>
              </a:stretch>
            </p:blipFill>
            <p:spPr>
              <a:xfrm>
                <a:off x="8220695" y="2015700"/>
                <a:ext cx="516240" cy="844920"/>
              </a:xfrm>
              <a:prstGeom prst="rect">
                <a:avLst/>
              </a:prstGeom>
            </p:spPr>
          </p:pic>
        </mc:Fallback>
      </mc:AlternateContent>
      <p:sp>
        <p:nvSpPr>
          <p:cNvPr id="12" name="TextBox 11">
            <a:extLst>
              <a:ext uri="{FF2B5EF4-FFF2-40B4-BE49-F238E27FC236}">
                <a16:creationId xmlns:a16="http://schemas.microsoft.com/office/drawing/2014/main" id="{240A2737-945D-891F-5390-CC914D367D88}"/>
              </a:ext>
            </a:extLst>
          </p:cNvPr>
          <p:cNvSpPr txBox="1"/>
          <p:nvPr/>
        </p:nvSpPr>
        <p:spPr>
          <a:xfrm>
            <a:off x="8908025" y="1535551"/>
            <a:ext cx="2684206" cy="1384995"/>
          </a:xfrm>
          <a:prstGeom prst="rect">
            <a:avLst/>
          </a:prstGeom>
          <a:noFill/>
        </p:spPr>
        <p:txBody>
          <a:bodyPr wrap="square" rtlCol="0">
            <a:spAutoFit/>
          </a:bodyPr>
          <a:lstStyle/>
          <a:p>
            <a:r>
              <a:rPr lang="en-US" sz="1400"/>
              <a:t>manually computing the squared error about the mean so I can calculate what mse correlates with what R</a:t>
            </a:r>
            <a:r>
              <a:rPr lang="en-US" sz="1400" baseline="30000"/>
              <a:t>2</a:t>
            </a:r>
            <a:r>
              <a:rPr lang="en-US" sz="1400"/>
              <a:t> value.  And I specify that I want training to stop when change in R</a:t>
            </a:r>
            <a:r>
              <a:rPr lang="en-US" sz="1400" baseline="30000"/>
              <a:t>2</a:t>
            </a:r>
            <a:r>
              <a:rPr lang="en-US" sz="1400"/>
              <a:t> is less than 20%.  </a:t>
            </a:r>
          </a:p>
        </p:txBody>
      </p:sp>
      <mc:AlternateContent xmlns:mc="http://schemas.openxmlformats.org/markup-compatibility/2006" xmlns:p14="http://schemas.microsoft.com/office/powerpoint/2010/main" xmlns:aink="http://schemas.microsoft.com/office/drawing/2016/ink">
        <mc:Choice Requires="p14 aink">
          <p:contentPart p14:bwMode="auto" r:id="rId6">
            <p14:nvContentPartPr>
              <p14:cNvPr id="15" name="Ink 14">
                <a:extLst>
                  <a:ext uri="{FF2B5EF4-FFF2-40B4-BE49-F238E27FC236}">
                    <a16:creationId xmlns:a16="http://schemas.microsoft.com/office/drawing/2014/main" id="{5ACEA9F9-2FBE-108F-6414-5804562446E2}"/>
                  </a:ext>
                </a:extLst>
              </p14:cNvPr>
              <p14:cNvContentPartPr/>
              <p14:nvPr/>
            </p14:nvContentPartPr>
            <p14:xfrm>
              <a:off x="717735" y="5662668"/>
              <a:ext cx="502560" cy="226440"/>
            </p14:xfrm>
          </p:contentPart>
        </mc:Choice>
        <mc:Fallback xmlns="">
          <p:pic>
            <p:nvPicPr>
              <p:cNvPr id="15" name="Ink 14">
                <a:extLst>
                  <a:ext uri="{FF2B5EF4-FFF2-40B4-BE49-F238E27FC236}">
                    <a16:creationId xmlns:a16="http://schemas.microsoft.com/office/drawing/2014/main" id="{5ACEA9F9-2FBE-108F-6414-5804562446E2}"/>
                  </a:ext>
                </a:extLst>
              </p:cNvPr>
              <p:cNvPicPr/>
              <p:nvPr/>
            </p:nvPicPr>
            <p:blipFill>
              <a:blip r:embed="rId7"/>
              <a:stretch>
                <a:fillRect/>
              </a:stretch>
            </p:blipFill>
            <p:spPr>
              <a:xfrm>
                <a:off x="699735" y="5645028"/>
                <a:ext cx="538200" cy="262080"/>
              </a:xfrm>
              <a:prstGeom prst="rect">
                <a:avLst/>
              </a:prstGeom>
            </p:spPr>
          </p:pic>
        </mc:Fallback>
      </mc:AlternateContent>
      <p:sp>
        <p:nvSpPr>
          <p:cNvPr id="17" name="TextBox 16">
            <a:extLst>
              <a:ext uri="{FF2B5EF4-FFF2-40B4-BE49-F238E27FC236}">
                <a16:creationId xmlns:a16="http://schemas.microsoft.com/office/drawing/2014/main" id="{8E7E8B2B-E34A-DBE2-A22D-1A6C0FB524E4}"/>
              </a:ext>
            </a:extLst>
          </p:cNvPr>
          <p:cNvSpPr txBox="1"/>
          <p:nvPr/>
        </p:nvSpPr>
        <p:spPr>
          <a:xfrm>
            <a:off x="7531604" y="5237279"/>
            <a:ext cx="2123768" cy="1077218"/>
          </a:xfrm>
          <a:prstGeom prst="rect">
            <a:avLst/>
          </a:prstGeom>
          <a:noFill/>
        </p:spPr>
        <p:txBody>
          <a:bodyPr wrap="square" rtlCol="0">
            <a:spAutoFit/>
          </a:bodyPr>
          <a:lstStyle/>
          <a:p>
            <a:r>
              <a:rPr lang="en-US" sz="1600"/>
              <a:t>got this.  And it stopped after 6 epochs because of early stopping criteria.</a:t>
            </a:r>
          </a:p>
        </p:txBody>
      </p:sp>
      <p:pic>
        <p:nvPicPr>
          <p:cNvPr id="19" name="Picture 18">
            <a:extLst>
              <a:ext uri="{FF2B5EF4-FFF2-40B4-BE49-F238E27FC236}">
                <a16:creationId xmlns:a16="http://schemas.microsoft.com/office/drawing/2014/main" id="{D05EB077-DC8D-587D-8900-1AB64F92E0B4}"/>
              </a:ext>
            </a:extLst>
          </p:cNvPr>
          <p:cNvPicPr>
            <a:picLocks noChangeAspect="1"/>
          </p:cNvPicPr>
          <p:nvPr/>
        </p:nvPicPr>
        <p:blipFill>
          <a:blip r:embed="rId8"/>
          <a:stretch>
            <a:fillRect/>
          </a:stretch>
        </p:blipFill>
        <p:spPr>
          <a:xfrm>
            <a:off x="1505758" y="4809594"/>
            <a:ext cx="5878268" cy="1899228"/>
          </a:xfrm>
          <a:prstGeom prst="rect">
            <a:avLst/>
          </a:prstGeom>
        </p:spPr>
      </p:pic>
      <p:sp>
        <p:nvSpPr>
          <p:cNvPr id="2" name="Rectangle 1">
            <a:extLst>
              <a:ext uri="{FF2B5EF4-FFF2-40B4-BE49-F238E27FC236}">
                <a16:creationId xmlns:a16="http://schemas.microsoft.com/office/drawing/2014/main" id="{AE7CE491-1988-BE9A-CCF4-8FA05A4C50E9}"/>
              </a:ext>
            </a:extLst>
          </p:cNvPr>
          <p:cNvSpPr/>
          <p:nvPr/>
        </p:nvSpPr>
        <p:spPr>
          <a:xfrm>
            <a:off x="3829257" y="188789"/>
            <a:ext cx="4399089" cy="461665"/>
          </a:xfrm>
          <a:prstGeom prst="rect">
            <a:avLst/>
          </a:prstGeom>
        </p:spPr>
        <p:txBody>
          <a:bodyPr wrap="none">
            <a:spAutoFit/>
          </a:bodyPr>
          <a:lstStyle/>
          <a:p>
            <a:r>
              <a:rPr lang="en-US" sz="2400" b="1" u="sng"/>
              <a:t>Tensor Flow: Regression Example</a:t>
            </a:r>
          </a:p>
        </p:txBody>
      </p:sp>
    </p:spTree>
    <p:extLst>
      <p:ext uri="{BB962C8B-B14F-4D97-AF65-F5344CB8AC3E}">
        <p14:creationId xmlns:p14="http://schemas.microsoft.com/office/powerpoint/2010/main" val="372640104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606539" y="170823"/>
            <a:ext cx="4690900" cy="461665"/>
          </a:xfrm>
          <a:prstGeom prst="rect">
            <a:avLst/>
          </a:prstGeom>
        </p:spPr>
        <p:txBody>
          <a:bodyPr wrap="none">
            <a:spAutoFit/>
          </a:bodyPr>
          <a:lstStyle/>
          <a:p>
            <a:r>
              <a:rPr lang="en-US" sz="2400" b="1" u="sng"/>
              <a:t>Tensor Flow: Classification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336629" y="792014"/>
            <a:ext cx="11186777" cy="830997"/>
          </a:xfrm>
          <a:prstGeom prst="rect">
            <a:avLst/>
          </a:prstGeom>
          <a:noFill/>
        </p:spPr>
        <p:txBody>
          <a:bodyPr wrap="square" rtlCol="0">
            <a:spAutoFit/>
          </a:bodyPr>
          <a:lstStyle/>
          <a:p>
            <a:r>
              <a:rPr lang="en-US" sz="1600"/>
              <a:t>Here’s a classification example.  So downloaded the digits dataset from Keras.  Each digit is represented by a 28*28 = 784 pixel array.  Each of these pixels is an input.  And added a hidden layer with 100 nodes.  And this was connected to output layer with 10 nodes (as there are 10 digit identity options)</a:t>
            </a:r>
          </a:p>
        </p:txBody>
      </p:sp>
      <p:pic>
        <p:nvPicPr>
          <p:cNvPr id="2" name="Picture 1">
            <a:extLst>
              <a:ext uri="{FF2B5EF4-FFF2-40B4-BE49-F238E27FC236}">
                <a16:creationId xmlns:a16="http://schemas.microsoft.com/office/drawing/2014/main" id="{A15AE8CB-3F7D-5B55-BF8D-CE3078F14D7E}"/>
              </a:ext>
            </a:extLst>
          </p:cNvPr>
          <p:cNvPicPr>
            <a:picLocks noChangeAspect="1"/>
          </p:cNvPicPr>
          <p:nvPr/>
        </p:nvPicPr>
        <p:blipFill>
          <a:blip r:embed="rId3"/>
          <a:stretch>
            <a:fillRect/>
          </a:stretch>
        </p:blipFill>
        <p:spPr>
          <a:xfrm>
            <a:off x="455114" y="1747194"/>
            <a:ext cx="7056732" cy="3856054"/>
          </a:xfrm>
          <a:prstGeom prst="rect">
            <a:avLst/>
          </a:prstGeom>
        </p:spPr>
      </p:pic>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03BC41F3-F24A-B856-0F1D-DB5F01D60376}"/>
                  </a:ext>
                </a:extLst>
              </p14:cNvPr>
              <p14:cNvContentPartPr/>
              <p14:nvPr/>
            </p14:nvContentPartPr>
            <p14:xfrm>
              <a:off x="6813290" y="4253543"/>
              <a:ext cx="827640" cy="364320"/>
            </p14:xfrm>
          </p:contentPart>
        </mc:Choice>
        <mc:Fallback xmlns="">
          <p:pic>
            <p:nvPicPr>
              <p:cNvPr id="5" name="Ink 4">
                <a:extLst>
                  <a:ext uri="{FF2B5EF4-FFF2-40B4-BE49-F238E27FC236}">
                    <a16:creationId xmlns:a16="http://schemas.microsoft.com/office/drawing/2014/main" id="{03BC41F3-F24A-B856-0F1D-DB5F01D60376}"/>
                  </a:ext>
                </a:extLst>
              </p:cNvPr>
              <p:cNvPicPr/>
              <p:nvPr/>
            </p:nvPicPr>
            <p:blipFill>
              <a:blip r:embed="rId5"/>
              <a:stretch>
                <a:fillRect/>
              </a:stretch>
            </p:blipFill>
            <p:spPr>
              <a:xfrm>
                <a:off x="6804290" y="4244543"/>
                <a:ext cx="845280" cy="381960"/>
              </a:xfrm>
              <a:prstGeom prst="rect">
                <a:avLst/>
              </a:prstGeom>
            </p:spPr>
          </p:pic>
        </mc:Fallback>
      </mc:AlternateContent>
      <p:pic>
        <p:nvPicPr>
          <p:cNvPr id="7" name="Picture 6">
            <a:extLst>
              <a:ext uri="{FF2B5EF4-FFF2-40B4-BE49-F238E27FC236}">
                <a16:creationId xmlns:a16="http://schemas.microsoft.com/office/drawing/2014/main" id="{0E8E779D-EEC5-4727-9FD4-CA3FA8145D14}"/>
              </a:ext>
            </a:extLst>
          </p:cNvPr>
          <p:cNvPicPr>
            <a:picLocks noChangeAspect="1"/>
          </p:cNvPicPr>
          <p:nvPr/>
        </p:nvPicPr>
        <p:blipFill>
          <a:blip r:embed="rId6"/>
          <a:stretch>
            <a:fillRect/>
          </a:stretch>
        </p:blipFill>
        <p:spPr>
          <a:xfrm>
            <a:off x="8297440" y="2403728"/>
            <a:ext cx="2872989" cy="320068"/>
          </a:xfrm>
          <a:prstGeom prst="rect">
            <a:avLst/>
          </a:prstGeom>
        </p:spPr>
      </p:pic>
      <p:pic>
        <p:nvPicPr>
          <p:cNvPr id="8" name="Picture 7">
            <a:extLst>
              <a:ext uri="{FF2B5EF4-FFF2-40B4-BE49-F238E27FC236}">
                <a16:creationId xmlns:a16="http://schemas.microsoft.com/office/drawing/2014/main" id="{D8F06ECA-64D9-0F91-AF47-897106457FFB}"/>
              </a:ext>
            </a:extLst>
          </p:cNvPr>
          <p:cNvPicPr>
            <a:picLocks noChangeAspect="1"/>
          </p:cNvPicPr>
          <p:nvPr/>
        </p:nvPicPr>
        <p:blipFill>
          <a:blip r:embed="rId7"/>
          <a:stretch>
            <a:fillRect/>
          </a:stretch>
        </p:blipFill>
        <p:spPr>
          <a:xfrm>
            <a:off x="8264400" y="1823393"/>
            <a:ext cx="2408129" cy="480102"/>
          </a:xfrm>
          <a:prstGeom prst="rect">
            <a:avLst/>
          </a:prstGeom>
        </p:spPr>
      </p:pic>
      <p:pic>
        <p:nvPicPr>
          <p:cNvPr id="10" name="Picture 9">
            <a:extLst>
              <a:ext uri="{FF2B5EF4-FFF2-40B4-BE49-F238E27FC236}">
                <a16:creationId xmlns:a16="http://schemas.microsoft.com/office/drawing/2014/main" id="{41A3BF47-66E7-67BF-C075-E11B6A03935A}"/>
              </a:ext>
            </a:extLst>
          </p:cNvPr>
          <p:cNvPicPr>
            <a:picLocks noChangeAspect="1"/>
          </p:cNvPicPr>
          <p:nvPr/>
        </p:nvPicPr>
        <p:blipFill>
          <a:blip r:embed="rId8"/>
          <a:stretch>
            <a:fillRect/>
          </a:stretch>
        </p:blipFill>
        <p:spPr>
          <a:xfrm>
            <a:off x="8297439" y="2895135"/>
            <a:ext cx="3619257" cy="2716817"/>
          </a:xfrm>
          <a:prstGeom prst="rect">
            <a:avLst/>
          </a:prstGeom>
        </p:spPr>
      </p:pic>
      <p:sp>
        <p:nvSpPr>
          <p:cNvPr id="14" name="TextBox 13">
            <a:extLst>
              <a:ext uri="{FF2B5EF4-FFF2-40B4-BE49-F238E27FC236}">
                <a16:creationId xmlns:a16="http://schemas.microsoft.com/office/drawing/2014/main" id="{E0951508-BDBD-9CEC-73A6-46A32849EC90}"/>
              </a:ext>
            </a:extLst>
          </p:cNvPr>
          <p:cNvSpPr txBox="1"/>
          <p:nvPr/>
        </p:nvSpPr>
        <p:spPr>
          <a:xfrm>
            <a:off x="455114" y="5801032"/>
            <a:ext cx="5100112" cy="738664"/>
          </a:xfrm>
          <a:prstGeom prst="rect">
            <a:avLst/>
          </a:prstGeom>
          <a:solidFill>
            <a:schemeClr val="accent2">
              <a:lumMod val="20000"/>
              <a:lumOff val="80000"/>
            </a:schemeClr>
          </a:solidFill>
          <a:ln w="19050">
            <a:solidFill>
              <a:srgbClr val="0066FF"/>
            </a:solidFill>
          </a:ln>
        </p:spPr>
        <p:txBody>
          <a:bodyPr wrap="square" rtlCol="0">
            <a:spAutoFit/>
          </a:bodyPr>
          <a:lstStyle/>
          <a:p>
            <a:r>
              <a:rPr lang="en-US" sz="1400"/>
              <a:t>note had to flatten the data array into 1D.  And logistic regression/neural nets always prefer scaled data.  So I divided data by 255 (max pixel value) to scale points to range (0,1).</a:t>
            </a:r>
          </a:p>
        </p:txBody>
      </p:sp>
    </p:spTree>
    <p:extLst>
      <p:ext uri="{BB962C8B-B14F-4D97-AF65-F5344CB8AC3E}">
        <p14:creationId xmlns:p14="http://schemas.microsoft.com/office/powerpoint/2010/main" val="338039077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F88290A-965E-7BAE-6591-DA4060BB07B3}"/>
              </a:ext>
            </a:extLst>
          </p:cNvPr>
          <p:cNvPicPr>
            <a:picLocks noChangeAspect="1"/>
          </p:cNvPicPr>
          <p:nvPr/>
        </p:nvPicPr>
        <p:blipFill>
          <a:blip r:embed="rId3"/>
          <a:stretch>
            <a:fillRect/>
          </a:stretch>
        </p:blipFill>
        <p:spPr>
          <a:xfrm>
            <a:off x="373739" y="1438539"/>
            <a:ext cx="4701947" cy="2263336"/>
          </a:xfrm>
          <a:prstGeom prst="rect">
            <a:avLst/>
          </a:prstGeom>
        </p:spPr>
      </p:pic>
      <p:sp>
        <p:nvSpPr>
          <p:cNvPr id="3" name="Rectangle 2">
            <a:extLst>
              <a:ext uri="{FF2B5EF4-FFF2-40B4-BE49-F238E27FC236}">
                <a16:creationId xmlns:a16="http://schemas.microsoft.com/office/drawing/2014/main" id="{C9FF0876-164E-442B-9B99-2C547C2A0238}"/>
              </a:ext>
            </a:extLst>
          </p:cNvPr>
          <p:cNvSpPr/>
          <p:nvPr/>
        </p:nvSpPr>
        <p:spPr>
          <a:xfrm>
            <a:off x="4144407" y="149178"/>
            <a:ext cx="3583097" cy="461665"/>
          </a:xfrm>
          <a:prstGeom prst="rect">
            <a:avLst/>
          </a:prstGeom>
        </p:spPr>
        <p:txBody>
          <a:bodyPr wrap="none">
            <a:spAutoFit/>
          </a:bodyPr>
          <a:lstStyle/>
          <a:p>
            <a:r>
              <a:rPr lang="en-US" sz="2400" b="1" u="sng"/>
              <a:t>Tensor Flow: CNN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285135" y="751398"/>
            <a:ext cx="11186777" cy="584775"/>
          </a:xfrm>
          <a:prstGeom prst="rect">
            <a:avLst/>
          </a:prstGeom>
          <a:noFill/>
        </p:spPr>
        <p:txBody>
          <a:bodyPr wrap="square" rtlCol="0">
            <a:spAutoFit/>
          </a:bodyPr>
          <a:lstStyle/>
          <a:p>
            <a:r>
              <a:rPr lang="en-US" sz="1600"/>
              <a:t>Here’s an example of doing a convolutional neural network.  And using a wrapper to do cross validation. Obviously imported cross_val_score and other things too.  </a:t>
            </a:r>
          </a:p>
        </p:txBody>
      </p:sp>
      <mc:AlternateContent xmlns:mc="http://schemas.openxmlformats.org/markup-compatibility/2006" xmlns:p14="http://schemas.microsoft.com/office/powerpoint/2010/main">
        <mc:Choice Requires="p14">
          <p:contentPart p14:bwMode="auto" r:id="rId4">
            <p14:nvContentPartPr>
              <p14:cNvPr id="11" name="Ink 10">
                <a:extLst>
                  <a:ext uri="{FF2B5EF4-FFF2-40B4-BE49-F238E27FC236}">
                    <a16:creationId xmlns:a16="http://schemas.microsoft.com/office/drawing/2014/main" id="{8C4867CE-6B4D-07F9-4D55-F4374EDDB9A4}"/>
                  </a:ext>
                </a:extLst>
              </p14:cNvPr>
              <p14:cNvContentPartPr/>
              <p14:nvPr/>
            </p14:nvContentPartPr>
            <p14:xfrm>
              <a:off x="5530741" y="1874024"/>
              <a:ext cx="92880" cy="511200"/>
            </p14:xfrm>
          </p:contentPart>
        </mc:Choice>
        <mc:Fallback xmlns="">
          <p:pic>
            <p:nvPicPr>
              <p:cNvPr id="11" name="Ink 10">
                <a:extLst>
                  <a:ext uri="{FF2B5EF4-FFF2-40B4-BE49-F238E27FC236}">
                    <a16:creationId xmlns:a16="http://schemas.microsoft.com/office/drawing/2014/main" id="{8C4867CE-6B4D-07F9-4D55-F4374EDDB9A4}"/>
                  </a:ext>
                </a:extLst>
              </p:cNvPr>
              <p:cNvPicPr/>
              <p:nvPr/>
            </p:nvPicPr>
            <p:blipFill>
              <a:blip r:embed="rId6"/>
              <a:stretch>
                <a:fillRect/>
              </a:stretch>
            </p:blipFill>
            <p:spPr>
              <a:xfrm>
                <a:off x="5521741" y="1865384"/>
                <a:ext cx="110520" cy="528840"/>
              </a:xfrm>
              <a:prstGeom prst="rect">
                <a:avLst/>
              </a:prstGeom>
            </p:spPr>
          </p:pic>
        </mc:Fallback>
      </mc:AlternateContent>
      <p:sp>
        <p:nvSpPr>
          <p:cNvPr id="13" name="TextBox 12">
            <a:extLst>
              <a:ext uri="{FF2B5EF4-FFF2-40B4-BE49-F238E27FC236}">
                <a16:creationId xmlns:a16="http://schemas.microsoft.com/office/drawing/2014/main" id="{0767180D-C9FC-47BE-4E2F-9ECDC1FAC06E}"/>
              </a:ext>
            </a:extLst>
          </p:cNvPr>
          <p:cNvSpPr txBox="1"/>
          <p:nvPr/>
        </p:nvSpPr>
        <p:spPr>
          <a:xfrm>
            <a:off x="5791087" y="1923011"/>
            <a:ext cx="6027174" cy="307777"/>
          </a:xfrm>
          <a:prstGeom prst="rect">
            <a:avLst/>
          </a:prstGeom>
          <a:noFill/>
        </p:spPr>
        <p:txBody>
          <a:bodyPr wrap="square" rtlCol="0">
            <a:spAutoFit/>
          </a:bodyPr>
          <a:lstStyle/>
          <a:p>
            <a:r>
              <a:rPr lang="en-US" sz="1400"/>
              <a:t>appending row = (image, name_of_image) to a list.  So have list of X’s and y’s.</a:t>
            </a:r>
          </a:p>
        </p:txBody>
      </p:sp>
      <mc:AlternateContent xmlns:mc="http://schemas.openxmlformats.org/markup-compatibility/2006" xmlns:p14="http://schemas.microsoft.com/office/powerpoint/2010/main">
        <mc:Choice Requires="p14">
          <p:contentPart p14:bwMode="auto" r:id="rId7">
            <p14:nvContentPartPr>
              <p14:cNvPr id="15" name="Ink 14">
                <a:extLst>
                  <a:ext uri="{FF2B5EF4-FFF2-40B4-BE49-F238E27FC236}">
                    <a16:creationId xmlns:a16="http://schemas.microsoft.com/office/drawing/2014/main" id="{3C1215A6-3541-C8D6-108C-3A432C3C72DF}"/>
                  </a:ext>
                </a:extLst>
              </p14:cNvPr>
              <p14:cNvContentPartPr/>
              <p14:nvPr/>
            </p14:nvContentPartPr>
            <p14:xfrm>
              <a:off x="4396041" y="3306660"/>
              <a:ext cx="92880" cy="511200"/>
            </p14:xfrm>
          </p:contentPart>
        </mc:Choice>
        <mc:Fallback xmlns="">
          <p:pic>
            <p:nvPicPr>
              <p:cNvPr id="15" name="Ink 14">
                <a:extLst>
                  <a:ext uri="{FF2B5EF4-FFF2-40B4-BE49-F238E27FC236}">
                    <a16:creationId xmlns:a16="http://schemas.microsoft.com/office/drawing/2014/main" id="{3C1215A6-3541-C8D6-108C-3A432C3C72DF}"/>
                  </a:ext>
                </a:extLst>
              </p:cNvPr>
              <p:cNvPicPr/>
              <p:nvPr/>
            </p:nvPicPr>
            <p:blipFill>
              <a:blip r:embed="rId6"/>
              <a:stretch>
                <a:fillRect/>
              </a:stretch>
            </p:blipFill>
            <p:spPr>
              <a:xfrm>
                <a:off x="4387041" y="3298020"/>
                <a:ext cx="110520" cy="528840"/>
              </a:xfrm>
              <a:prstGeom prst="rect">
                <a:avLst/>
              </a:prstGeom>
            </p:spPr>
          </p:pic>
        </mc:Fallback>
      </mc:AlternateContent>
      <p:sp>
        <p:nvSpPr>
          <p:cNvPr id="16" name="TextBox 15">
            <a:extLst>
              <a:ext uri="{FF2B5EF4-FFF2-40B4-BE49-F238E27FC236}">
                <a16:creationId xmlns:a16="http://schemas.microsoft.com/office/drawing/2014/main" id="{7A408FB6-D834-67AB-F63A-D85578547790}"/>
              </a:ext>
            </a:extLst>
          </p:cNvPr>
          <p:cNvSpPr txBox="1"/>
          <p:nvPr/>
        </p:nvSpPr>
        <p:spPr>
          <a:xfrm>
            <a:off x="4612254" y="3403955"/>
            <a:ext cx="4375355" cy="307777"/>
          </a:xfrm>
          <a:prstGeom prst="rect">
            <a:avLst/>
          </a:prstGeom>
          <a:noFill/>
        </p:spPr>
        <p:txBody>
          <a:bodyPr wrap="square" rtlCol="0">
            <a:spAutoFit/>
          </a:bodyPr>
          <a:lstStyle/>
          <a:p>
            <a:r>
              <a:rPr lang="en-US" sz="1400"/>
              <a:t>extracting just the X’s and just the y’s</a:t>
            </a:r>
          </a:p>
        </p:txBody>
      </p:sp>
      <mc:AlternateContent xmlns:mc="http://schemas.openxmlformats.org/markup-compatibility/2006" xmlns:p14="http://schemas.microsoft.com/office/powerpoint/2010/main">
        <mc:Choice Requires="p14">
          <p:contentPart p14:bwMode="auto" r:id="rId8">
            <p14:nvContentPartPr>
              <p14:cNvPr id="17" name="Ink 16">
                <a:extLst>
                  <a:ext uri="{FF2B5EF4-FFF2-40B4-BE49-F238E27FC236}">
                    <a16:creationId xmlns:a16="http://schemas.microsoft.com/office/drawing/2014/main" id="{0A2A8C0D-E0E9-1BA8-042E-3C409226474E}"/>
                  </a:ext>
                </a:extLst>
              </p14:cNvPr>
              <p14:cNvContentPartPr/>
              <p14:nvPr/>
            </p14:nvContentPartPr>
            <p14:xfrm>
              <a:off x="2183271" y="2780379"/>
              <a:ext cx="2305649" cy="336949"/>
            </p14:xfrm>
          </p:contentPart>
        </mc:Choice>
        <mc:Fallback xmlns="">
          <p:pic>
            <p:nvPicPr>
              <p:cNvPr id="17" name="Ink 16">
                <a:extLst>
                  <a:ext uri="{FF2B5EF4-FFF2-40B4-BE49-F238E27FC236}">
                    <a16:creationId xmlns:a16="http://schemas.microsoft.com/office/drawing/2014/main" id="{0A2A8C0D-E0E9-1BA8-042E-3C409226474E}"/>
                  </a:ext>
                </a:extLst>
              </p:cNvPr>
              <p:cNvPicPr/>
              <p:nvPr/>
            </p:nvPicPr>
            <p:blipFill>
              <a:blip r:embed="rId9"/>
              <a:stretch>
                <a:fillRect/>
              </a:stretch>
            </p:blipFill>
            <p:spPr>
              <a:xfrm>
                <a:off x="2174270" y="2771370"/>
                <a:ext cx="2323291" cy="354607"/>
              </a:xfrm>
              <a:prstGeom prst="rect">
                <a:avLst/>
              </a:prstGeom>
            </p:spPr>
          </p:pic>
        </mc:Fallback>
      </mc:AlternateContent>
      <p:sp>
        <p:nvSpPr>
          <p:cNvPr id="18" name="TextBox 17">
            <a:extLst>
              <a:ext uri="{FF2B5EF4-FFF2-40B4-BE49-F238E27FC236}">
                <a16:creationId xmlns:a16="http://schemas.microsoft.com/office/drawing/2014/main" id="{A0A54647-2CD9-A03E-84E7-4D5DE1DA7798}"/>
              </a:ext>
            </a:extLst>
          </p:cNvPr>
          <p:cNvSpPr txBox="1"/>
          <p:nvPr/>
        </p:nvSpPr>
        <p:spPr>
          <a:xfrm>
            <a:off x="4709651" y="2641076"/>
            <a:ext cx="2910350" cy="307777"/>
          </a:xfrm>
          <a:prstGeom prst="rect">
            <a:avLst/>
          </a:prstGeom>
          <a:noFill/>
        </p:spPr>
        <p:txBody>
          <a:bodyPr wrap="square" rtlCol="0">
            <a:spAutoFit/>
          </a:bodyPr>
          <a:lstStyle/>
          <a:p>
            <a:r>
              <a:rPr lang="en-US" sz="1400"/>
              <a:t>shuffling the rows of the list.  </a:t>
            </a:r>
            <a:endParaRPr lang="en-US"/>
          </a:p>
        </p:txBody>
      </p:sp>
      <p:pic>
        <p:nvPicPr>
          <p:cNvPr id="5" name="Picture 4">
            <a:extLst>
              <a:ext uri="{FF2B5EF4-FFF2-40B4-BE49-F238E27FC236}">
                <a16:creationId xmlns:a16="http://schemas.microsoft.com/office/drawing/2014/main" id="{3CDF042C-B899-CF0E-C8CC-099EA88D1203}"/>
              </a:ext>
            </a:extLst>
          </p:cNvPr>
          <p:cNvPicPr>
            <a:picLocks noChangeAspect="1"/>
          </p:cNvPicPr>
          <p:nvPr/>
        </p:nvPicPr>
        <p:blipFill>
          <a:blip r:embed="rId10"/>
          <a:stretch>
            <a:fillRect/>
          </a:stretch>
        </p:blipFill>
        <p:spPr>
          <a:xfrm>
            <a:off x="313707" y="3941587"/>
            <a:ext cx="9081542" cy="2830797"/>
          </a:xfrm>
          <a:prstGeom prst="rect">
            <a:avLst/>
          </a:prstGeom>
        </p:spPr>
      </p:pic>
    </p:spTree>
    <p:extLst>
      <p:ext uri="{BB962C8B-B14F-4D97-AF65-F5344CB8AC3E}">
        <p14:creationId xmlns:p14="http://schemas.microsoft.com/office/powerpoint/2010/main" val="10784135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829257" y="188789"/>
            <a:ext cx="3583097" cy="461665"/>
          </a:xfrm>
          <a:prstGeom prst="rect">
            <a:avLst/>
          </a:prstGeom>
        </p:spPr>
        <p:txBody>
          <a:bodyPr wrap="none">
            <a:spAutoFit/>
          </a:bodyPr>
          <a:lstStyle/>
          <a:p>
            <a:r>
              <a:rPr lang="en-US" sz="2400" b="1" u="sng"/>
              <a:t>Tensor Flow: CNN Example</a:t>
            </a:r>
          </a:p>
        </p:txBody>
      </p:sp>
      <p:sp>
        <p:nvSpPr>
          <p:cNvPr id="17" name="TextBox 16">
            <a:extLst>
              <a:ext uri="{FF2B5EF4-FFF2-40B4-BE49-F238E27FC236}">
                <a16:creationId xmlns:a16="http://schemas.microsoft.com/office/drawing/2014/main" id="{1E1500FF-02A4-2D35-2A96-D3C45C540D0F}"/>
              </a:ext>
            </a:extLst>
          </p:cNvPr>
          <p:cNvSpPr txBox="1"/>
          <p:nvPr/>
        </p:nvSpPr>
        <p:spPr>
          <a:xfrm>
            <a:off x="277975" y="1058150"/>
            <a:ext cx="5945844" cy="338554"/>
          </a:xfrm>
          <a:prstGeom prst="rect">
            <a:avLst/>
          </a:prstGeom>
          <a:noFill/>
        </p:spPr>
        <p:txBody>
          <a:bodyPr wrap="square" rtlCol="0">
            <a:spAutoFit/>
          </a:bodyPr>
          <a:lstStyle/>
          <a:p>
            <a:r>
              <a:rPr lang="en-US" sz="1600"/>
              <a:t>here’s an example I did sometime of the wrapping thing,</a:t>
            </a:r>
          </a:p>
        </p:txBody>
      </p:sp>
      <p:pic>
        <p:nvPicPr>
          <p:cNvPr id="5" name="Picture 4">
            <a:extLst>
              <a:ext uri="{FF2B5EF4-FFF2-40B4-BE49-F238E27FC236}">
                <a16:creationId xmlns:a16="http://schemas.microsoft.com/office/drawing/2014/main" id="{4D1DC215-5F0C-95F6-C55C-2C816AA51A87}"/>
              </a:ext>
            </a:extLst>
          </p:cNvPr>
          <p:cNvPicPr>
            <a:picLocks noChangeAspect="1"/>
          </p:cNvPicPr>
          <p:nvPr/>
        </p:nvPicPr>
        <p:blipFill>
          <a:blip r:embed="rId3"/>
          <a:stretch>
            <a:fillRect/>
          </a:stretch>
        </p:blipFill>
        <p:spPr>
          <a:xfrm>
            <a:off x="368910" y="5308201"/>
            <a:ext cx="6969365" cy="411577"/>
          </a:xfrm>
          <a:prstGeom prst="rect">
            <a:avLst/>
          </a:prstGeom>
        </p:spPr>
      </p:pic>
      <p:pic>
        <p:nvPicPr>
          <p:cNvPr id="2" name="Picture 1">
            <a:extLst>
              <a:ext uri="{FF2B5EF4-FFF2-40B4-BE49-F238E27FC236}">
                <a16:creationId xmlns:a16="http://schemas.microsoft.com/office/drawing/2014/main" id="{5302F441-7429-B1DE-1A68-719F164E947B}"/>
              </a:ext>
            </a:extLst>
          </p:cNvPr>
          <p:cNvPicPr>
            <a:picLocks noChangeAspect="1"/>
          </p:cNvPicPr>
          <p:nvPr/>
        </p:nvPicPr>
        <p:blipFill>
          <a:blip r:embed="rId4"/>
          <a:stretch>
            <a:fillRect/>
          </a:stretch>
        </p:blipFill>
        <p:spPr>
          <a:xfrm>
            <a:off x="368910" y="1562095"/>
            <a:ext cx="10082780" cy="3580715"/>
          </a:xfrm>
          <a:prstGeom prst="rect">
            <a:avLst/>
          </a:prstGeom>
        </p:spPr>
      </p:pic>
    </p:spTree>
    <p:extLst>
      <p:ext uri="{BB962C8B-B14F-4D97-AF65-F5344CB8AC3E}">
        <p14:creationId xmlns:p14="http://schemas.microsoft.com/office/powerpoint/2010/main" val="82238835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829257" y="188789"/>
            <a:ext cx="3583097" cy="461665"/>
          </a:xfrm>
          <a:prstGeom prst="rect">
            <a:avLst/>
          </a:prstGeom>
        </p:spPr>
        <p:txBody>
          <a:bodyPr wrap="none">
            <a:spAutoFit/>
          </a:bodyPr>
          <a:lstStyle/>
          <a:p>
            <a:r>
              <a:rPr lang="en-US" sz="2400" b="1" u="sng"/>
              <a:t>Tensor Flow: CNN Example</a:t>
            </a:r>
          </a:p>
        </p:txBody>
      </p:sp>
      <p:sp>
        <p:nvSpPr>
          <p:cNvPr id="17" name="TextBox 16">
            <a:extLst>
              <a:ext uri="{FF2B5EF4-FFF2-40B4-BE49-F238E27FC236}">
                <a16:creationId xmlns:a16="http://schemas.microsoft.com/office/drawing/2014/main" id="{1E1500FF-02A4-2D35-2A96-D3C45C540D0F}"/>
              </a:ext>
            </a:extLst>
          </p:cNvPr>
          <p:cNvSpPr txBox="1"/>
          <p:nvPr/>
        </p:nvSpPr>
        <p:spPr>
          <a:xfrm>
            <a:off x="257457" y="929955"/>
            <a:ext cx="5945844" cy="338554"/>
          </a:xfrm>
          <a:prstGeom prst="rect">
            <a:avLst/>
          </a:prstGeom>
          <a:noFill/>
        </p:spPr>
        <p:txBody>
          <a:bodyPr wrap="square" rtlCol="0">
            <a:spAutoFit/>
          </a:bodyPr>
          <a:lstStyle/>
          <a:p>
            <a:r>
              <a:rPr lang="en-US" sz="1600"/>
              <a:t>here’s an example of a cnn, using a dataset pipeline.</a:t>
            </a:r>
          </a:p>
        </p:txBody>
      </p:sp>
      <p:pic>
        <p:nvPicPr>
          <p:cNvPr id="4" name="Picture 3">
            <a:extLst>
              <a:ext uri="{FF2B5EF4-FFF2-40B4-BE49-F238E27FC236}">
                <a16:creationId xmlns:a16="http://schemas.microsoft.com/office/drawing/2014/main" id="{93273EB2-1A51-CF40-53C4-7A63CECADB97}"/>
              </a:ext>
            </a:extLst>
          </p:cNvPr>
          <p:cNvPicPr>
            <a:picLocks noChangeAspect="1"/>
          </p:cNvPicPr>
          <p:nvPr/>
        </p:nvPicPr>
        <p:blipFill>
          <a:blip r:embed="rId3"/>
          <a:stretch>
            <a:fillRect/>
          </a:stretch>
        </p:blipFill>
        <p:spPr>
          <a:xfrm>
            <a:off x="364758" y="1478867"/>
            <a:ext cx="5023320" cy="1635499"/>
          </a:xfrm>
          <a:prstGeom prst="rect">
            <a:avLst/>
          </a:prstGeom>
        </p:spPr>
      </p:pic>
      <p:pic>
        <p:nvPicPr>
          <p:cNvPr id="6" name="Picture 5">
            <a:extLst>
              <a:ext uri="{FF2B5EF4-FFF2-40B4-BE49-F238E27FC236}">
                <a16:creationId xmlns:a16="http://schemas.microsoft.com/office/drawing/2014/main" id="{0A6B365D-9AEF-E1BC-66F5-80A9DBF5E702}"/>
              </a:ext>
            </a:extLst>
          </p:cNvPr>
          <p:cNvPicPr>
            <a:picLocks noChangeAspect="1"/>
          </p:cNvPicPr>
          <p:nvPr/>
        </p:nvPicPr>
        <p:blipFill>
          <a:blip r:embed="rId4"/>
          <a:stretch>
            <a:fillRect/>
          </a:stretch>
        </p:blipFill>
        <p:spPr>
          <a:xfrm>
            <a:off x="364758" y="3196529"/>
            <a:ext cx="5731242" cy="3494799"/>
          </a:xfrm>
          <a:prstGeom prst="rect">
            <a:avLst/>
          </a:prstGeom>
        </p:spPr>
      </p:pic>
      <mc:AlternateContent xmlns:mc="http://schemas.openxmlformats.org/markup-compatibility/2006" xmlns:p14="http://schemas.microsoft.com/office/powerpoint/2010/main">
        <mc:Choice Requires="p14">
          <p:contentPart p14:bwMode="auto" r:id="rId5">
            <p14:nvContentPartPr>
              <p14:cNvPr id="7" name="Ink 6">
                <a:extLst>
                  <a:ext uri="{FF2B5EF4-FFF2-40B4-BE49-F238E27FC236}">
                    <a16:creationId xmlns:a16="http://schemas.microsoft.com/office/drawing/2014/main" id="{64FBCBC8-C4C9-E9A7-E932-7840E4D3490E}"/>
                  </a:ext>
                </a:extLst>
              </p14:cNvPr>
              <p14:cNvContentPartPr/>
              <p14:nvPr/>
            </p14:nvContentPartPr>
            <p14:xfrm>
              <a:off x="5364975" y="1504308"/>
              <a:ext cx="249840" cy="1510560"/>
            </p14:xfrm>
          </p:contentPart>
        </mc:Choice>
        <mc:Fallback xmlns="">
          <p:pic>
            <p:nvPicPr>
              <p:cNvPr id="7" name="Ink 6">
                <a:extLst>
                  <a:ext uri="{FF2B5EF4-FFF2-40B4-BE49-F238E27FC236}">
                    <a16:creationId xmlns:a16="http://schemas.microsoft.com/office/drawing/2014/main" id="{64FBCBC8-C4C9-E9A7-E932-7840E4D3490E}"/>
                  </a:ext>
                </a:extLst>
              </p:cNvPr>
              <p:cNvPicPr/>
              <p:nvPr/>
            </p:nvPicPr>
            <p:blipFill>
              <a:blip r:embed="rId6"/>
              <a:stretch>
                <a:fillRect/>
              </a:stretch>
            </p:blipFill>
            <p:spPr>
              <a:xfrm>
                <a:off x="5358855" y="1498188"/>
                <a:ext cx="262080" cy="15228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8" name="Ink 7">
                <a:extLst>
                  <a:ext uri="{FF2B5EF4-FFF2-40B4-BE49-F238E27FC236}">
                    <a16:creationId xmlns:a16="http://schemas.microsoft.com/office/drawing/2014/main" id="{D6DA555F-EF3B-0F5E-FDA0-ACE4E26BDB2F}"/>
                  </a:ext>
                </a:extLst>
              </p14:cNvPr>
              <p14:cNvContentPartPr/>
              <p14:nvPr/>
            </p14:nvContentPartPr>
            <p14:xfrm>
              <a:off x="4345815" y="6104748"/>
              <a:ext cx="1972080" cy="612000"/>
            </p14:xfrm>
          </p:contentPart>
        </mc:Choice>
        <mc:Fallback xmlns="">
          <p:pic>
            <p:nvPicPr>
              <p:cNvPr id="8" name="Ink 7">
                <a:extLst>
                  <a:ext uri="{FF2B5EF4-FFF2-40B4-BE49-F238E27FC236}">
                    <a16:creationId xmlns:a16="http://schemas.microsoft.com/office/drawing/2014/main" id="{D6DA555F-EF3B-0F5E-FDA0-ACE4E26BDB2F}"/>
                  </a:ext>
                </a:extLst>
              </p:cNvPr>
              <p:cNvPicPr/>
              <p:nvPr/>
            </p:nvPicPr>
            <p:blipFill>
              <a:blip r:embed="rId8"/>
              <a:stretch>
                <a:fillRect/>
              </a:stretch>
            </p:blipFill>
            <p:spPr>
              <a:xfrm>
                <a:off x="4339695" y="6098628"/>
                <a:ext cx="1984320" cy="624240"/>
              </a:xfrm>
              <a:prstGeom prst="rect">
                <a:avLst/>
              </a:prstGeom>
            </p:spPr>
          </p:pic>
        </mc:Fallback>
      </mc:AlternateContent>
      <p:sp>
        <p:nvSpPr>
          <p:cNvPr id="9" name="TextBox 8">
            <a:extLst>
              <a:ext uri="{FF2B5EF4-FFF2-40B4-BE49-F238E27FC236}">
                <a16:creationId xmlns:a16="http://schemas.microsoft.com/office/drawing/2014/main" id="{650C4B04-03C9-D661-C62C-324123306A87}"/>
              </a:ext>
            </a:extLst>
          </p:cNvPr>
          <p:cNvSpPr txBox="1"/>
          <p:nvPr/>
        </p:nvSpPr>
        <p:spPr>
          <a:xfrm>
            <a:off x="5869858" y="1956619"/>
            <a:ext cx="2664542" cy="523220"/>
          </a:xfrm>
          <a:prstGeom prst="rect">
            <a:avLst/>
          </a:prstGeom>
          <a:noFill/>
        </p:spPr>
        <p:txBody>
          <a:bodyPr wrap="square" rtlCol="0">
            <a:spAutoFit/>
          </a:bodyPr>
          <a:lstStyle/>
          <a:p>
            <a:r>
              <a:rPr lang="en-US" sz="1400"/>
              <a:t>building a dataset (preprocessing) pipeline for the flowers.</a:t>
            </a:r>
          </a:p>
        </p:txBody>
      </p:sp>
      <p:sp>
        <p:nvSpPr>
          <p:cNvPr id="10" name="TextBox 9">
            <a:extLst>
              <a:ext uri="{FF2B5EF4-FFF2-40B4-BE49-F238E27FC236}">
                <a16:creationId xmlns:a16="http://schemas.microsoft.com/office/drawing/2014/main" id="{508DC489-5446-4353-FB2E-F02683E32D8D}"/>
              </a:ext>
            </a:extLst>
          </p:cNvPr>
          <p:cNvSpPr txBox="1"/>
          <p:nvPr/>
        </p:nvSpPr>
        <p:spPr>
          <a:xfrm>
            <a:off x="6096000" y="5641657"/>
            <a:ext cx="2664542" cy="307777"/>
          </a:xfrm>
          <a:prstGeom prst="rect">
            <a:avLst/>
          </a:prstGeom>
          <a:noFill/>
        </p:spPr>
        <p:txBody>
          <a:bodyPr wrap="square" rtlCol="0">
            <a:spAutoFit/>
          </a:bodyPr>
          <a:lstStyle/>
          <a:p>
            <a:r>
              <a:rPr lang="en-US" sz="1400"/>
              <a:t>filling in ds_train, ds_test.</a:t>
            </a:r>
          </a:p>
        </p:txBody>
      </p:sp>
    </p:spTree>
    <p:extLst>
      <p:ext uri="{BB962C8B-B14F-4D97-AF65-F5344CB8AC3E}">
        <p14:creationId xmlns:p14="http://schemas.microsoft.com/office/powerpoint/2010/main" val="258174253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4F1583-E73C-E259-5196-FBA191FEDD7E}"/>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79917F60-E8B6-24FF-EBE0-549C1EB26AC6}"/>
              </a:ext>
            </a:extLst>
          </p:cNvPr>
          <p:cNvPicPr>
            <a:picLocks noChangeAspect="1"/>
          </p:cNvPicPr>
          <p:nvPr/>
        </p:nvPicPr>
        <p:blipFill>
          <a:blip r:embed="rId3"/>
          <a:stretch>
            <a:fillRect/>
          </a:stretch>
        </p:blipFill>
        <p:spPr>
          <a:xfrm>
            <a:off x="277975" y="1467787"/>
            <a:ext cx="5622825" cy="5159405"/>
          </a:xfrm>
          <a:prstGeom prst="rect">
            <a:avLst/>
          </a:prstGeom>
        </p:spPr>
      </p:pic>
      <p:sp>
        <p:nvSpPr>
          <p:cNvPr id="3" name="Rectangle 2">
            <a:extLst>
              <a:ext uri="{FF2B5EF4-FFF2-40B4-BE49-F238E27FC236}">
                <a16:creationId xmlns:a16="http://schemas.microsoft.com/office/drawing/2014/main" id="{8B81FE19-CEF5-4C91-E4FD-B40E6C588823}"/>
              </a:ext>
            </a:extLst>
          </p:cNvPr>
          <p:cNvSpPr/>
          <p:nvPr/>
        </p:nvSpPr>
        <p:spPr>
          <a:xfrm>
            <a:off x="3829257" y="188789"/>
            <a:ext cx="3592715" cy="461665"/>
          </a:xfrm>
          <a:prstGeom prst="rect">
            <a:avLst/>
          </a:prstGeom>
        </p:spPr>
        <p:txBody>
          <a:bodyPr wrap="none">
            <a:spAutoFit/>
          </a:bodyPr>
          <a:lstStyle/>
          <a:p>
            <a:r>
              <a:rPr lang="en-US" sz="2400" b="1" u="sng"/>
              <a:t>Tensor Flow: RNN Example</a:t>
            </a:r>
          </a:p>
        </p:txBody>
      </p:sp>
      <p:sp>
        <p:nvSpPr>
          <p:cNvPr id="17" name="TextBox 16">
            <a:extLst>
              <a:ext uri="{FF2B5EF4-FFF2-40B4-BE49-F238E27FC236}">
                <a16:creationId xmlns:a16="http://schemas.microsoft.com/office/drawing/2014/main" id="{C7459FAF-9545-1A80-7A0E-B9346A949B40}"/>
              </a:ext>
            </a:extLst>
          </p:cNvPr>
          <p:cNvSpPr txBox="1"/>
          <p:nvPr/>
        </p:nvSpPr>
        <p:spPr>
          <a:xfrm>
            <a:off x="277975" y="1058150"/>
            <a:ext cx="5945844" cy="338554"/>
          </a:xfrm>
          <a:prstGeom prst="rect">
            <a:avLst/>
          </a:prstGeom>
          <a:noFill/>
        </p:spPr>
        <p:txBody>
          <a:bodyPr wrap="square" rtlCol="0">
            <a:spAutoFit/>
          </a:bodyPr>
          <a:lstStyle/>
          <a:p>
            <a:r>
              <a:rPr lang="en-US" sz="1600"/>
              <a:t>Here’s an example of an RNN.</a:t>
            </a:r>
          </a:p>
        </p:txBody>
      </p:sp>
      <p:sp>
        <p:nvSpPr>
          <p:cNvPr id="7" name="TextBox 6">
            <a:extLst>
              <a:ext uri="{FF2B5EF4-FFF2-40B4-BE49-F238E27FC236}">
                <a16:creationId xmlns:a16="http://schemas.microsoft.com/office/drawing/2014/main" id="{03A9EA71-DD2A-806C-EEF6-1D7F4DD1F6D0}"/>
              </a:ext>
            </a:extLst>
          </p:cNvPr>
          <p:cNvSpPr txBox="1"/>
          <p:nvPr/>
        </p:nvSpPr>
        <p:spPr>
          <a:xfrm>
            <a:off x="5699760" y="1668326"/>
            <a:ext cx="3942080" cy="830997"/>
          </a:xfrm>
          <a:prstGeom prst="rect">
            <a:avLst/>
          </a:prstGeom>
          <a:noFill/>
        </p:spPr>
        <p:txBody>
          <a:bodyPr wrap="square" rtlCol="0">
            <a:spAutoFit/>
          </a:bodyPr>
          <a:lstStyle/>
          <a:p>
            <a:r>
              <a:rPr lang="en-US" sz="1600"/>
              <a:t>see sklearn notes – this function creates rows of data out of a given sequence, from which we can later form a dataframe.</a:t>
            </a:r>
          </a:p>
        </p:txBody>
      </p:sp>
      <mc:AlternateContent xmlns:mc="http://schemas.openxmlformats.org/markup-compatibility/2006" xmlns:p14="http://schemas.microsoft.com/office/powerpoint/2010/main">
        <mc:Choice Requires="p14">
          <p:contentPart p14:bwMode="auto" r:id="rId4">
            <p14:nvContentPartPr>
              <p14:cNvPr id="10" name="Ink 9">
                <a:extLst>
                  <a:ext uri="{FF2B5EF4-FFF2-40B4-BE49-F238E27FC236}">
                    <a16:creationId xmlns:a16="http://schemas.microsoft.com/office/drawing/2014/main" id="{2E8CD159-7B20-2F1B-8E74-2D409D96079F}"/>
                  </a:ext>
                </a:extLst>
              </p14:cNvPr>
              <p14:cNvContentPartPr/>
              <p14:nvPr/>
            </p14:nvContentPartPr>
            <p14:xfrm>
              <a:off x="5230760" y="1613192"/>
              <a:ext cx="270000" cy="1067400"/>
            </p14:xfrm>
          </p:contentPart>
        </mc:Choice>
        <mc:Fallback xmlns="">
          <p:pic>
            <p:nvPicPr>
              <p:cNvPr id="10" name="Ink 9">
                <a:extLst>
                  <a:ext uri="{FF2B5EF4-FFF2-40B4-BE49-F238E27FC236}">
                    <a16:creationId xmlns:a16="http://schemas.microsoft.com/office/drawing/2014/main" id="{2E8CD159-7B20-2F1B-8E74-2D409D96079F}"/>
                  </a:ext>
                </a:extLst>
              </p:cNvPr>
              <p:cNvPicPr/>
              <p:nvPr/>
            </p:nvPicPr>
            <p:blipFill>
              <a:blip r:embed="rId7"/>
              <a:stretch>
                <a:fillRect/>
              </a:stretch>
            </p:blipFill>
            <p:spPr>
              <a:xfrm>
                <a:off x="5222120" y="1604192"/>
                <a:ext cx="287640" cy="10850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1" name="Ink 10">
                <a:extLst>
                  <a:ext uri="{FF2B5EF4-FFF2-40B4-BE49-F238E27FC236}">
                    <a16:creationId xmlns:a16="http://schemas.microsoft.com/office/drawing/2014/main" id="{38135C1B-8312-4277-7E6B-01105C5DB0E2}"/>
                  </a:ext>
                </a:extLst>
              </p14:cNvPr>
              <p14:cNvContentPartPr/>
              <p14:nvPr/>
            </p14:nvContentPartPr>
            <p14:xfrm>
              <a:off x="4064900" y="3007201"/>
              <a:ext cx="221400" cy="1103400"/>
            </p14:xfrm>
          </p:contentPart>
        </mc:Choice>
        <mc:Fallback xmlns="">
          <p:pic>
            <p:nvPicPr>
              <p:cNvPr id="11" name="Ink 10">
                <a:extLst>
                  <a:ext uri="{FF2B5EF4-FFF2-40B4-BE49-F238E27FC236}">
                    <a16:creationId xmlns:a16="http://schemas.microsoft.com/office/drawing/2014/main" id="{38135C1B-8312-4277-7E6B-01105C5DB0E2}"/>
                  </a:ext>
                </a:extLst>
              </p:cNvPr>
              <p:cNvPicPr/>
              <p:nvPr/>
            </p:nvPicPr>
            <p:blipFill>
              <a:blip r:embed="rId9"/>
              <a:stretch>
                <a:fillRect/>
              </a:stretch>
            </p:blipFill>
            <p:spPr>
              <a:xfrm>
                <a:off x="4055900" y="2998201"/>
                <a:ext cx="239040" cy="11210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2" name="Ink 11">
                <a:extLst>
                  <a:ext uri="{FF2B5EF4-FFF2-40B4-BE49-F238E27FC236}">
                    <a16:creationId xmlns:a16="http://schemas.microsoft.com/office/drawing/2014/main" id="{AFF4CE3A-F6F8-7329-5D89-2CDC4CE1B25A}"/>
                  </a:ext>
                </a:extLst>
              </p14:cNvPr>
              <p14:cNvContentPartPr/>
              <p14:nvPr/>
            </p14:nvContentPartPr>
            <p14:xfrm>
              <a:off x="4175600" y="4409200"/>
              <a:ext cx="99919" cy="752080"/>
            </p14:xfrm>
          </p:contentPart>
        </mc:Choice>
        <mc:Fallback xmlns="">
          <p:pic>
            <p:nvPicPr>
              <p:cNvPr id="12" name="Ink 11">
                <a:extLst>
                  <a:ext uri="{FF2B5EF4-FFF2-40B4-BE49-F238E27FC236}">
                    <a16:creationId xmlns:a16="http://schemas.microsoft.com/office/drawing/2014/main" id="{AFF4CE3A-F6F8-7329-5D89-2CDC4CE1B25A}"/>
                  </a:ext>
                </a:extLst>
              </p:cNvPr>
              <p:cNvPicPr/>
              <p:nvPr/>
            </p:nvPicPr>
            <p:blipFill>
              <a:blip r:embed="rId11"/>
              <a:stretch>
                <a:fillRect/>
              </a:stretch>
            </p:blipFill>
            <p:spPr>
              <a:xfrm>
                <a:off x="4166614" y="4400204"/>
                <a:ext cx="117531" cy="769712"/>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 name="Ink 12">
                <a:extLst>
                  <a:ext uri="{FF2B5EF4-FFF2-40B4-BE49-F238E27FC236}">
                    <a16:creationId xmlns:a16="http://schemas.microsoft.com/office/drawing/2014/main" id="{B5E4808E-9AF8-F57F-0DCB-BA013E0C171E}"/>
                  </a:ext>
                </a:extLst>
              </p14:cNvPr>
              <p14:cNvContentPartPr/>
              <p14:nvPr/>
            </p14:nvContentPartPr>
            <p14:xfrm>
              <a:off x="6207699" y="5489635"/>
              <a:ext cx="328374" cy="1005997"/>
            </p14:xfrm>
          </p:contentPart>
        </mc:Choice>
        <mc:Fallback xmlns="">
          <p:pic>
            <p:nvPicPr>
              <p:cNvPr id="13" name="Ink 12">
                <a:extLst>
                  <a:ext uri="{FF2B5EF4-FFF2-40B4-BE49-F238E27FC236}">
                    <a16:creationId xmlns:a16="http://schemas.microsoft.com/office/drawing/2014/main" id="{B5E4808E-9AF8-F57F-0DCB-BA013E0C171E}"/>
                  </a:ext>
                </a:extLst>
              </p:cNvPr>
              <p:cNvPicPr/>
              <p:nvPr/>
            </p:nvPicPr>
            <p:blipFill>
              <a:blip r:embed="rId13"/>
              <a:stretch>
                <a:fillRect/>
              </a:stretch>
            </p:blipFill>
            <p:spPr>
              <a:xfrm>
                <a:off x="6198707" y="5480634"/>
                <a:ext cx="345998" cy="1023640"/>
              </a:xfrm>
              <a:prstGeom prst="rect">
                <a:avLst/>
              </a:prstGeom>
            </p:spPr>
          </p:pic>
        </mc:Fallback>
      </mc:AlternateContent>
      <p:sp>
        <p:nvSpPr>
          <p:cNvPr id="14" name="TextBox 13">
            <a:extLst>
              <a:ext uri="{FF2B5EF4-FFF2-40B4-BE49-F238E27FC236}">
                <a16:creationId xmlns:a16="http://schemas.microsoft.com/office/drawing/2014/main" id="{7C24F2CD-952A-F292-E9CC-F0710D6BABE3}"/>
              </a:ext>
            </a:extLst>
          </p:cNvPr>
          <p:cNvSpPr txBox="1"/>
          <p:nvPr/>
        </p:nvSpPr>
        <p:spPr>
          <a:xfrm>
            <a:off x="4492041" y="3119357"/>
            <a:ext cx="3759200" cy="830997"/>
          </a:xfrm>
          <a:prstGeom prst="rect">
            <a:avLst/>
          </a:prstGeom>
          <a:noFill/>
        </p:spPr>
        <p:txBody>
          <a:bodyPr wrap="square" rtlCol="0">
            <a:spAutoFit/>
          </a:bodyPr>
          <a:lstStyle/>
          <a:p>
            <a:r>
              <a:rPr lang="en-US" sz="1600"/>
              <a:t>see sklearn notes – this function creates training/testing data splits (well, index splits really) from given data.</a:t>
            </a:r>
          </a:p>
        </p:txBody>
      </p:sp>
      <p:sp>
        <p:nvSpPr>
          <p:cNvPr id="15" name="TextBox 14">
            <a:extLst>
              <a:ext uri="{FF2B5EF4-FFF2-40B4-BE49-F238E27FC236}">
                <a16:creationId xmlns:a16="http://schemas.microsoft.com/office/drawing/2014/main" id="{94384ED3-E2FE-A3C5-1535-2E8B04DA0650}"/>
              </a:ext>
            </a:extLst>
          </p:cNvPr>
          <p:cNvSpPr txBox="1"/>
          <p:nvPr/>
        </p:nvSpPr>
        <p:spPr>
          <a:xfrm>
            <a:off x="4492041" y="4409186"/>
            <a:ext cx="3759200" cy="584775"/>
          </a:xfrm>
          <a:prstGeom prst="rect">
            <a:avLst/>
          </a:prstGeom>
          <a:noFill/>
        </p:spPr>
        <p:txBody>
          <a:bodyPr wrap="square" rtlCol="0">
            <a:spAutoFit/>
          </a:bodyPr>
          <a:lstStyle/>
          <a:p>
            <a:r>
              <a:rPr lang="en-US" sz="1600"/>
              <a:t>this is creating a sequence using function my_ARMA.</a:t>
            </a:r>
          </a:p>
        </p:txBody>
      </p:sp>
      <p:sp>
        <p:nvSpPr>
          <p:cNvPr id="16" name="TextBox 15">
            <a:extLst>
              <a:ext uri="{FF2B5EF4-FFF2-40B4-BE49-F238E27FC236}">
                <a16:creationId xmlns:a16="http://schemas.microsoft.com/office/drawing/2014/main" id="{79808900-59A3-B62E-CE35-E2BC12E63F9E}"/>
              </a:ext>
            </a:extLst>
          </p:cNvPr>
          <p:cNvSpPr txBox="1"/>
          <p:nvPr/>
        </p:nvSpPr>
        <p:spPr>
          <a:xfrm>
            <a:off x="6775960" y="5630142"/>
            <a:ext cx="5222999" cy="1077218"/>
          </a:xfrm>
          <a:prstGeom prst="rect">
            <a:avLst/>
          </a:prstGeom>
          <a:noFill/>
        </p:spPr>
        <p:txBody>
          <a:bodyPr wrap="square" rtlCol="0">
            <a:spAutoFit/>
          </a:bodyPr>
          <a:lstStyle/>
          <a:p>
            <a:r>
              <a:rPr lang="en-US" sz="1600"/>
              <a:t>making a dataframe out of the rows of data.  It has 5 x values and 1 y value.  So our sequence_length = 5.  </a:t>
            </a:r>
            <a:r>
              <a:rPr lang="en-US" sz="1600">
                <a:solidFill>
                  <a:srgbClr val="0000FF"/>
                </a:solidFill>
              </a:rPr>
              <a:t>Also note that I’ve rescaled the data to fit between 0 and 1, roughly.  This makes a big difference with the performance.</a:t>
            </a:r>
          </a:p>
        </p:txBody>
      </p:sp>
    </p:spTree>
    <p:extLst>
      <p:ext uri="{BB962C8B-B14F-4D97-AF65-F5344CB8AC3E}">
        <p14:creationId xmlns:p14="http://schemas.microsoft.com/office/powerpoint/2010/main" val="20213893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80952</TotalTime>
  <Words>20982</Words>
  <Application>Microsoft Office PowerPoint</Application>
  <PresentationFormat>Widescreen</PresentationFormat>
  <Paragraphs>1217</Paragraphs>
  <Slides>140</Slides>
  <Notes>139</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140</vt:i4>
      </vt:variant>
    </vt:vector>
  </HeadingPairs>
  <TitlesOfParts>
    <vt:vector size="147" baseType="lpstr">
      <vt:lpstr>Arial</vt:lpstr>
      <vt:lpstr>Calibri</vt:lpstr>
      <vt:lpstr>Calibri Light</vt:lpstr>
      <vt:lpstr>Söhne Mono</vt:lpstr>
      <vt:lpstr>Wingdings</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Andrew Douglas</dc:creator>
  <cp:lastModifiedBy>Andrew Douglas</cp:lastModifiedBy>
  <cp:revision>1318</cp:revision>
  <dcterms:created xsi:type="dcterms:W3CDTF">2019-08-30T00:32:24Z</dcterms:created>
  <dcterms:modified xsi:type="dcterms:W3CDTF">2025-07-06T00:03:26Z</dcterms:modified>
</cp:coreProperties>
</file>